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8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23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4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5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6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27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8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9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theme/theme41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theme/theme42.xml" ContentType="application/vnd.openxmlformats-officedocument.theme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43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theme/theme44.xml" ContentType="application/vnd.openxmlformats-officedocument.theme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theme/theme45.xml" ContentType="application/vnd.openxmlformats-officedocument.theme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theme/theme46.xml" ContentType="application/vnd.openxmlformats-officedocument.theme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theme/theme47.xml" ContentType="application/vnd.openxmlformats-officedocument.theme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theme/theme48.xml" ContentType="application/vnd.openxmlformats-officedocument.theme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theme/theme49.xml" ContentType="application/vnd.openxmlformats-officedocument.theme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theme/theme50.xml" ContentType="application/vnd.openxmlformats-officedocument.theme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theme/theme51.xml" ContentType="application/vnd.openxmlformats-officedocument.theme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theme/theme52.xml" ContentType="application/vnd.openxmlformats-officedocument.theme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theme/theme53.xml" ContentType="application/vnd.openxmlformats-officedocument.theme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theme/theme54.xml" ContentType="application/vnd.openxmlformats-officedocument.theme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theme/theme55.xml" ContentType="application/vnd.openxmlformats-officedocument.theme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theme/theme56.xml" ContentType="application/vnd.openxmlformats-officedocument.theme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theme/theme57.xml" ContentType="application/vnd.openxmlformats-officedocument.theme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theme/theme58.xml" ContentType="application/vnd.openxmlformats-officedocument.theme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theme/theme59.xml" ContentType="application/vnd.openxmlformats-officedocument.theme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theme/theme60.xml" ContentType="application/vnd.openxmlformats-officedocument.theme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theme/theme61.xml" ContentType="application/vnd.openxmlformats-officedocument.theme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theme/theme62.xml" ContentType="application/vnd.openxmlformats-officedocument.theme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theme/theme63.xml" ContentType="application/vnd.openxmlformats-officedocument.theme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theme/theme64.xml" ContentType="application/vnd.openxmlformats-officedocument.theme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theme/theme65.xml" ContentType="application/vnd.openxmlformats-officedocument.theme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theme/theme66.xml" ContentType="application/vnd.openxmlformats-officedocument.theme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theme/theme67.xml" ContentType="application/vnd.openxmlformats-officedocument.theme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theme/theme68.xml" ContentType="application/vnd.openxmlformats-officedocument.theme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theme/theme69.xml" ContentType="application/vnd.openxmlformats-officedocument.theme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theme/theme70.xml" ContentType="application/vnd.openxmlformats-officedocument.theme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theme/theme71.xml" ContentType="application/vnd.openxmlformats-officedocument.theme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theme/theme72.xml" ContentType="application/vnd.openxmlformats-officedocument.theme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theme/theme73.xml" ContentType="application/vnd.openxmlformats-officedocument.theme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theme/theme74.xml" ContentType="application/vnd.openxmlformats-officedocument.theme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theme/theme75.xml" ContentType="application/vnd.openxmlformats-officedocument.theme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theme/theme76.xml" ContentType="application/vnd.openxmlformats-officedocument.theme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theme/theme77.xml" ContentType="application/vnd.openxmlformats-officedocument.theme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theme/theme78.xml" ContentType="application/vnd.openxmlformats-officedocument.theme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theme/theme79.xml" ContentType="application/vnd.openxmlformats-officedocument.theme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theme/theme80.xml" ContentType="application/vnd.openxmlformats-officedocument.theme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theme/theme81.xml" ContentType="application/vnd.openxmlformats-officedocument.theme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theme/theme82.xml" ContentType="application/vnd.openxmlformats-officedocument.theme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theme/theme83.xml" ContentType="application/vnd.openxmlformats-officedocument.theme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theme/theme84.xml" ContentType="application/vnd.openxmlformats-officedocument.theme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theme/theme85.xml" ContentType="application/vnd.openxmlformats-officedocument.theme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theme/theme86.xml" ContentType="application/vnd.openxmlformats-officedocument.theme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theme/theme87.xml" ContentType="application/vnd.openxmlformats-officedocument.theme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theme/theme88.xml" ContentType="application/vnd.openxmlformats-officedocument.theme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theme/theme89.xml" ContentType="application/vnd.openxmlformats-officedocument.theme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theme/theme90.xml" ContentType="application/vnd.openxmlformats-officedocument.theme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theme/theme91.xml" ContentType="application/vnd.openxmlformats-officedocument.theme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theme/theme92.xml" ContentType="application/vnd.openxmlformats-officedocument.theme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theme/theme93.xml" ContentType="application/vnd.openxmlformats-officedocument.theme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theme/theme94.xml" ContentType="application/vnd.openxmlformats-officedocument.theme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slideLayouts/slideLayout1035.xml" ContentType="application/vnd.openxmlformats-officedocument.presentationml.slideLayout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theme/theme95.xml" ContentType="application/vnd.openxmlformats-officedocument.theme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slideLayouts/slideLayout1046.xml" ContentType="application/vnd.openxmlformats-officedocument.presentationml.slideLayout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theme/theme96.xml" ContentType="application/vnd.openxmlformats-officedocument.theme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theme/theme97.xml" ContentType="application/vnd.openxmlformats-officedocument.theme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slideLayouts/slideLayout1068.xml" ContentType="application/vnd.openxmlformats-officedocument.presentationml.slideLayout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theme/theme98.xml" ContentType="application/vnd.openxmlformats-officedocument.theme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slideLayouts/slideLayout1079.xml" ContentType="application/vnd.openxmlformats-officedocument.presentationml.slideLayout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theme/theme99.xml" ContentType="application/vnd.openxmlformats-officedocument.theme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slideLayouts/slideLayout1090.xml" ContentType="application/vnd.openxmlformats-officedocument.presentationml.slideLayout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theme/theme100.xml" ContentType="application/vnd.openxmlformats-officedocument.theme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slideLayouts/slideLayout1101.xml" ContentType="application/vnd.openxmlformats-officedocument.presentationml.slideLayout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theme/theme101.xml" ContentType="application/vnd.openxmlformats-officedocument.theme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slideLayouts/slideLayout1112.xml" ContentType="application/vnd.openxmlformats-officedocument.presentationml.slideLayout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theme/theme102.xml" ContentType="application/vnd.openxmlformats-officedocument.theme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slideLayouts/slideLayout1123.xml" ContentType="application/vnd.openxmlformats-officedocument.presentationml.slideLayout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theme/theme103.xml" ContentType="application/vnd.openxmlformats-officedocument.theme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slideLayouts/slideLayout1134.xml" ContentType="application/vnd.openxmlformats-officedocument.presentationml.slideLayout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theme/theme104.xml" ContentType="application/vnd.openxmlformats-officedocument.theme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slideLayouts/slideLayout1145.xml" ContentType="application/vnd.openxmlformats-officedocument.presentationml.slideLayout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theme/theme105.xml" ContentType="application/vnd.openxmlformats-officedocument.theme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slideLayouts/slideLayout1156.xml" ContentType="application/vnd.openxmlformats-officedocument.presentationml.slideLayout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theme/theme106.xml" ContentType="application/vnd.openxmlformats-officedocument.theme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slideLayouts/slideLayout1167.xml" ContentType="application/vnd.openxmlformats-officedocument.presentationml.slideLayout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theme/theme107.xml" ContentType="application/vnd.openxmlformats-officedocument.theme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slideLayouts/slideLayout1178.xml" ContentType="application/vnd.openxmlformats-officedocument.presentationml.slideLayout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theme/theme108.xml" ContentType="application/vnd.openxmlformats-officedocument.theme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slideLayouts/slideLayout1189.xml" ContentType="application/vnd.openxmlformats-officedocument.presentationml.slideLayout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theme/theme109.xml" ContentType="application/vnd.openxmlformats-officedocument.theme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1200.xml" ContentType="application/vnd.openxmlformats-officedocument.presentationml.slideLayout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theme/theme110.xml" ContentType="application/vnd.openxmlformats-officedocument.theme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1211.xml" ContentType="application/vnd.openxmlformats-officedocument.presentationml.slideLayout+xml"/>
  <Override PartName="/ppt/slideLayouts/slideLayout1212.xml" ContentType="application/vnd.openxmlformats-officedocument.presentationml.slideLayout+xml"/>
  <Override PartName="/ppt/slideLayouts/slideLayout1213.xml" ContentType="application/vnd.openxmlformats-officedocument.presentationml.slideLayout+xml"/>
  <Override PartName="/ppt/slideLayouts/slideLayout1214.xml" ContentType="application/vnd.openxmlformats-officedocument.presentationml.slideLayout+xml"/>
  <Override PartName="/ppt/slideLayouts/slideLayout1215.xml" ContentType="application/vnd.openxmlformats-officedocument.presentationml.slideLayout+xml"/>
  <Override PartName="/ppt/slideLayouts/slideLayout1216.xml" ContentType="application/vnd.openxmlformats-officedocument.presentationml.slideLayout+xml"/>
  <Override PartName="/ppt/slideLayouts/slideLayout1217.xml" ContentType="application/vnd.openxmlformats-officedocument.presentationml.slideLayout+xml"/>
  <Override PartName="/ppt/slideLayouts/slideLayout1218.xml" ContentType="application/vnd.openxmlformats-officedocument.presentationml.slideLayout+xml"/>
  <Override PartName="/ppt/theme/theme111.xml" ContentType="application/vnd.openxmlformats-officedocument.theme+xml"/>
  <Override PartName="/ppt/slideLayouts/slideLayout1219.xml" ContentType="application/vnd.openxmlformats-officedocument.presentationml.slideLayout+xml"/>
  <Override PartName="/ppt/slideLayouts/slideLayout1220.xml" ContentType="application/vnd.openxmlformats-officedocument.presentationml.slideLayout+xml"/>
  <Override PartName="/ppt/slideLayouts/slideLayout1221.xml" ContentType="application/vnd.openxmlformats-officedocument.presentationml.slideLayout+xml"/>
  <Override PartName="/ppt/slideLayouts/slideLayout1222.xml" ContentType="application/vnd.openxmlformats-officedocument.presentationml.slideLayout+xml"/>
  <Override PartName="/ppt/slideLayouts/slideLayout1223.xml" ContentType="application/vnd.openxmlformats-officedocument.presentationml.slideLayout+xml"/>
  <Override PartName="/ppt/slideLayouts/slideLayout1224.xml" ContentType="application/vnd.openxmlformats-officedocument.presentationml.slideLayout+xml"/>
  <Override PartName="/ppt/slideLayouts/slideLayout1225.xml" ContentType="application/vnd.openxmlformats-officedocument.presentationml.slideLayout+xml"/>
  <Override PartName="/ppt/slideLayouts/slideLayout1226.xml" ContentType="application/vnd.openxmlformats-officedocument.presentationml.slideLayout+xml"/>
  <Override PartName="/ppt/slideLayouts/slideLayout1227.xml" ContentType="application/vnd.openxmlformats-officedocument.presentationml.slideLayout+xml"/>
  <Override PartName="/ppt/slideLayouts/slideLayout1228.xml" ContentType="application/vnd.openxmlformats-officedocument.presentationml.slideLayout+xml"/>
  <Override PartName="/ppt/slideLayouts/slideLayout1229.xml" ContentType="application/vnd.openxmlformats-officedocument.presentationml.slideLayout+xml"/>
  <Override PartName="/ppt/theme/theme112.xml" ContentType="application/vnd.openxmlformats-officedocument.theme+xml"/>
  <Override PartName="/ppt/slideLayouts/slideLayout1230.xml" ContentType="application/vnd.openxmlformats-officedocument.presentationml.slideLayout+xml"/>
  <Override PartName="/ppt/slideLayouts/slideLayout1231.xml" ContentType="application/vnd.openxmlformats-officedocument.presentationml.slideLayout+xml"/>
  <Override PartName="/ppt/slideLayouts/slideLayout1232.xml" ContentType="application/vnd.openxmlformats-officedocument.presentationml.slideLayout+xml"/>
  <Override PartName="/ppt/slideLayouts/slideLayout1233.xml" ContentType="application/vnd.openxmlformats-officedocument.presentationml.slideLayout+xml"/>
  <Override PartName="/ppt/slideLayouts/slideLayout1234.xml" ContentType="application/vnd.openxmlformats-officedocument.presentationml.slideLayout+xml"/>
  <Override PartName="/ppt/slideLayouts/slideLayout1235.xml" ContentType="application/vnd.openxmlformats-officedocument.presentationml.slideLayout+xml"/>
  <Override PartName="/ppt/slideLayouts/slideLayout1236.xml" ContentType="application/vnd.openxmlformats-officedocument.presentationml.slideLayout+xml"/>
  <Override PartName="/ppt/slideLayouts/slideLayout1237.xml" ContentType="application/vnd.openxmlformats-officedocument.presentationml.slideLayout+xml"/>
  <Override PartName="/ppt/slideLayouts/slideLayout1238.xml" ContentType="application/vnd.openxmlformats-officedocument.presentationml.slideLayout+xml"/>
  <Override PartName="/ppt/slideLayouts/slideLayout1239.xml" ContentType="application/vnd.openxmlformats-officedocument.presentationml.slideLayout+xml"/>
  <Override PartName="/ppt/slideLayouts/slideLayout1240.xml" ContentType="application/vnd.openxmlformats-officedocument.presentationml.slideLayout+xml"/>
  <Override PartName="/ppt/theme/theme113.xml" ContentType="application/vnd.openxmlformats-officedocument.theme+xml"/>
  <Override PartName="/ppt/slideLayouts/slideLayout1241.xml" ContentType="application/vnd.openxmlformats-officedocument.presentationml.slideLayout+xml"/>
  <Override PartName="/ppt/slideLayouts/slideLayout1242.xml" ContentType="application/vnd.openxmlformats-officedocument.presentationml.slideLayout+xml"/>
  <Override PartName="/ppt/slideLayouts/slideLayout1243.xml" ContentType="application/vnd.openxmlformats-officedocument.presentationml.slideLayout+xml"/>
  <Override PartName="/ppt/slideLayouts/slideLayout1244.xml" ContentType="application/vnd.openxmlformats-officedocument.presentationml.slideLayout+xml"/>
  <Override PartName="/ppt/slideLayouts/slideLayout1245.xml" ContentType="application/vnd.openxmlformats-officedocument.presentationml.slideLayout+xml"/>
  <Override PartName="/ppt/slideLayouts/slideLayout1246.xml" ContentType="application/vnd.openxmlformats-officedocument.presentationml.slideLayout+xml"/>
  <Override PartName="/ppt/slideLayouts/slideLayout1247.xml" ContentType="application/vnd.openxmlformats-officedocument.presentationml.slideLayout+xml"/>
  <Override PartName="/ppt/slideLayouts/slideLayout1248.xml" ContentType="application/vnd.openxmlformats-officedocument.presentationml.slideLayout+xml"/>
  <Override PartName="/ppt/slideLayouts/slideLayout1249.xml" ContentType="application/vnd.openxmlformats-officedocument.presentationml.slideLayout+xml"/>
  <Override PartName="/ppt/slideLayouts/slideLayout1250.xml" ContentType="application/vnd.openxmlformats-officedocument.presentationml.slideLayout+xml"/>
  <Override PartName="/ppt/slideLayouts/slideLayout1251.xml" ContentType="application/vnd.openxmlformats-officedocument.presentationml.slideLayout+xml"/>
  <Override PartName="/ppt/theme/theme114.xml" ContentType="application/vnd.openxmlformats-officedocument.theme+xml"/>
  <Override PartName="/ppt/slideLayouts/slideLayout1252.xml" ContentType="application/vnd.openxmlformats-officedocument.presentationml.slideLayout+xml"/>
  <Override PartName="/ppt/slideLayouts/slideLayout1253.xml" ContentType="application/vnd.openxmlformats-officedocument.presentationml.slideLayout+xml"/>
  <Override PartName="/ppt/slideLayouts/slideLayout125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1256.xml" ContentType="application/vnd.openxmlformats-officedocument.presentationml.slideLayout+xml"/>
  <Override PartName="/ppt/slideLayouts/slideLayout1257.xml" ContentType="application/vnd.openxmlformats-officedocument.presentationml.slideLayout+xml"/>
  <Override PartName="/ppt/slideLayouts/slideLayout1258.xml" ContentType="application/vnd.openxmlformats-officedocument.presentationml.slideLayout+xml"/>
  <Override PartName="/ppt/slideLayouts/slideLayout1259.xml" ContentType="application/vnd.openxmlformats-officedocument.presentationml.slideLayout+xml"/>
  <Override PartName="/ppt/slideLayouts/slideLayout1260.xml" ContentType="application/vnd.openxmlformats-officedocument.presentationml.slideLayout+xml"/>
  <Override PartName="/ppt/slideLayouts/slideLayout1261.xml" ContentType="application/vnd.openxmlformats-officedocument.presentationml.slideLayout+xml"/>
  <Override PartName="/ppt/slideLayouts/slideLayout1262.xml" ContentType="application/vnd.openxmlformats-officedocument.presentationml.slideLayout+xml"/>
  <Override PartName="/ppt/theme/theme115.xml" ContentType="application/vnd.openxmlformats-officedocument.theme+xml"/>
  <Override PartName="/ppt/slideLayouts/slideLayout1263.xml" ContentType="application/vnd.openxmlformats-officedocument.presentationml.slideLayout+xml"/>
  <Override PartName="/ppt/slideLayouts/slideLayout1264.xml" ContentType="application/vnd.openxmlformats-officedocument.presentationml.slideLayout+xml"/>
  <Override PartName="/ppt/slideLayouts/slideLayout1265.xml" ContentType="application/vnd.openxmlformats-officedocument.presentationml.slideLayout+xml"/>
  <Override PartName="/ppt/slideLayouts/slideLayout1266.xml" ContentType="application/vnd.openxmlformats-officedocument.presentationml.slideLayout+xml"/>
  <Override PartName="/ppt/slideLayouts/slideLayout1267.xml" ContentType="application/vnd.openxmlformats-officedocument.presentationml.slideLayout+xml"/>
  <Override PartName="/ppt/slideLayouts/slideLayout1268.xml" ContentType="application/vnd.openxmlformats-officedocument.presentationml.slideLayout+xml"/>
  <Override PartName="/ppt/slideLayouts/slideLayout1269.xml" ContentType="application/vnd.openxmlformats-officedocument.presentationml.slideLayout+xml"/>
  <Override PartName="/ppt/slideLayouts/slideLayout1270.xml" ContentType="application/vnd.openxmlformats-officedocument.presentationml.slideLayout+xml"/>
  <Override PartName="/ppt/slideLayouts/slideLayout1271.xml" ContentType="application/vnd.openxmlformats-officedocument.presentationml.slideLayout+xml"/>
  <Override PartName="/ppt/slideLayouts/slideLayout1272.xml" ContentType="application/vnd.openxmlformats-officedocument.presentationml.slideLayout+xml"/>
  <Override PartName="/ppt/slideLayouts/slideLayout1273.xml" ContentType="application/vnd.openxmlformats-officedocument.presentationml.slideLayout+xml"/>
  <Override PartName="/ppt/theme/theme116.xml" ContentType="application/vnd.openxmlformats-officedocument.theme+xml"/>
  <Override PartName="/ppt/slideLayouts/slideLayout1274.xml" ContentType="application/vnd.openxmlformats-officedocument.presentationml.slideLayout+xml"/>
  <Override PartName="/ppt/slideLayouts/slideLayout1275.xml" ContentType="application/vnd.openxmlformats-officedocument.presentationml.slideLayout+xml"/>
  <Override PartName="/ppt/slideLayouts/slideLayout1276.xml" ContentType="application/vnd.openxmlformats-officedocument.presentationml.slideLayout+xml"/>
  <Override PartName="/ppt/slideLayouts/slideLayout1277.xml" ContentType="application/vnd.openxmlformats-officedocument.presentationml.slideLayout+xml"/>
  <Override PartName="/ppt/slideLayouts/slideLayout1278.xml" ContentType="application/vnd.openxmlformats-officedocument.presentationml.slideLayout+xml"/>
  <Override PartName="/ppt/slideLayouts/slideLayout1279.xml" ContentType="application/vnd.openxmlformats-officedocument.presentationml.slideLayout+xml"/>
  <Override PartName="/ppt/slideLayouts/slideLayout1280.xml" ContentType="application/vnd.openxmlformats-officedocument.presentationml.slideLayout+xml"/>
  <Override PartName="/ppt/slideLayouts/slideLayout1281.xml" ContentType="application/vnd.openxmlformats-officedocument.presentationml.slideLayout+xml"/>
  <Override PartName="/ppt/slideLayouts/slideLayout1282.xml" ContentType="application/vnd.openxmlformats-officedocument.presentationml.slideLayout+xml"/>
  <Override PartName="/ppt/slideLayouts/slideLayout1283.xml" ContentType="application/vnd.openxmlformats-officedocument.presentationml.slideLayout+xml"/>
  <Override PartName="/ppt/slideLayouts/slideLayout1284.xml" ContentType="application/vnd.openxmlformats-officedocument.presentationml.slideLayout+xml"/>
  <Override PartName="/ppt/theme/theme117.xml" ContentType="application/vnd.openxmlformats-officedocument.theme+xml"/>
  <Override PartName="/ppt/slideLayouts/slideLayout1285.xml" ContentType="application/vnd.openxmlformats-officedocument.presentationml.slideLayout+xml"/>
  <Override PartName="/ppt/slideLayouts/slideLayout1286.xml" ContentType="application/vnd.openxmlformats-officedocument.presentationml.slideLayout+xml"/>
  <Override PartName="/ppt/slideLayouts/slideLayout1287.xml" ContentType="application/vnd.openxmlformats-officedocument.presentationml.slideLayout+xml"/>
  <Override PartName="/ppt/slideLayouts/slideLayout1288.xml" ContentType="application/vnd.openxmlformats-officedocument.presentationml.slideLayout+xml"/>
  <Override PartName="/ppt/slideLayouts/slideLayout1289.xml" ContentType="application/vnd.openxmlformats-officedocument.presentationml.slideLayout+xml"/>
  <Override PartName="/ppt/slideLayouts/slideLayout1290.xml" ContentType="application/vnd.openxmlformats-officedocument.presentationml.slideLayout+xml"/>
  <Override PartName="/ppt/slideLayouts/slideLayout1291.xml" ContentType="application/vnd.openxmlformats-officedocument.presentationml.slideLayout+xml"/>
  <Override PartName="/ppt/slideLayouts/slideLayout1292.xml" ContentType="application/vnd.openxmlformats-officedocument.presentationml.slideLayout+xml"/>
  <Override PartName="/ppt/slideLayouts/slideLayout1293.xml" ContentType="application/vnd.openxmlformats-officedocument.presentationml.slideLayout+xml"/>
  <Override PartName="/ppt/slideLayouts/slideLayout1294.xml" ContentType="application/vnd.openxmlformats-officedocument.presentationml.slideLayout+xml"/>
  <Override PartName="/ppt/slideLayouts/slideLayout1295.xml" ContentType="application/vnd.openxmlformats-officedocument.presentationml.slideLayout+xml"/>
  <Override PartName="/ppt/theme/theme118.xml" ContentType="application/vnd.openxmlformats-officedocument.theme+xml"/>
  <Override PartName="/ppt/slideLayouts/slideLayout1296.xml" ContentType="application/vnd.openxmlformats-officedocument.presentationml.slideLayout+xml"/>
  <Override PartName="/ppt/slideLayouts/slideLayout1297.xml" ContentType="application/vnd.openxmlformats-officedocument.presentationml.slideLayout+xml"/>
  <Override PartName="/ppt/slideLayouts/slideLayout1298.xml" ContentType="application/vnd.openxmlformats-officedocument.presentationml.slideLayout+xml"/>
  <Override PartName="/ppt/slideLayouts/slideLayout1299.xml" ContentType="application/vnd.openxmlformats-officedocument.presentationml.slideLayout+xml"/>
  <Override PartName="/ppt/slideLayouts/slideLayout1300.xml" ContentType="application/vnd.openxmlformats-officedocument.presentationml.slideLayout+xml"/>
  <Override PartName="/ppt/slideLayouts/slideLayout1301.xml" ContentType="application/vnd.openxmlformats-officedocument.presentationml.slideLayout+xml"/>
  <Override PartName="/ppt/slideLayouts/slideLayout1302.xml" ContentType="application/vnd.openxmlformats-officedocument.presentationml.slideLayout+xml"/>
  <Override PartName="/ppt/slideLayouts/slideLayout1303.xml" ContentType="application/vnd.openxmlformats-officedocument.presentationml.slideLayout+xml"/>
  <Override PartName="/ppt/slideLayouts/slideLayout1304.xml" ContentType="application/vnd.openxmlformats-officedocument.presentationml.slideLayout+xml"/>
  <Override PartName="/ppt/slideLayouts/slideLayout1305.xml" ContentType="application/vnd.openxmlformats-officedocument.presentationml.slideLayout+xml"/>
  <Override PartName="/ppt/slideLayouts/slideLayout1306.xml" ContentType="application/vnd.openxmlformats-officedocument.presentationml.slideLayout+xml"/>
  <Override PartName="/ppt/theme/theme119.xml" ContentType="application/vnd.openxmlformats-officedocument.theme+xml"/>
  <Override PartName="/ppt/slideLayouts/slideLayout1307.xml" ContentType="application/vnd.openxmlformats-officedocument.presentationml.slideLayout+xml"/>
  <Override PartName="/ppt/slideLayouts/slideLayout1308.xml" ContentType="application/vnd.openxmlformats-officedocument.presentationml.slideLayout+xml"/>
  <Override PartName="/ppt/slideLayouts/slideLayout1309.xml" ContentType="application/vnd.openxmlformats-officedocument.presentationml.slideLayout+xml"/>
  <Override PartName="/ppt/slideLayouts/slideLayout1310.xml" ContentType="application/vnd.openxmlformats-officedocument.presentationml.slideLayout+xml"/>
  <Override PartName="/ppt/slideLayouts/slideLayout1311.xml" ContentType="application/vnd.openxmlformats-officedocument.presentationml.slideLayout+xml"/>
  <Override PartName="/ppt/slideLayouts/slideLayout1312.xml" ContentType="application/vnd.openxmlformats-officedocument.presentationml.slideLayout+xml"/>
  <Override PartName="/ppt/slideLayouts/slideLayout1313.xml" ContentType="application/vnd.openxmlformats-officedocument.presentationml.slideLayout+xml"/>
  <Override PartName="/ppt/slideLayouts/slideLayout1314.xml" ContentType="application/vnd.openxmlformats-officedocument.presentationml.slideLayout+xml"/>
  <Override PartName="/ppt/slideLayouts/slideLayout1315.xml" ContentType="application/vnd.openxmlformats-officedocument.presentationml.slideLayout+xml"/>
  <Override PartName="/ppt/slideLayouts/slideLayout1316.xml" ContentType="application/vnd.openxmlformats-officedocument.presentationml.slideLayout+xml"/>
  <Override PartName="/ppt/slideLayouts/slideLayout1317.xml" ContentType="application/vnd.openxmlformats-officedocument.presentationml.slideLayout+xml"/>
  <Override PartName="/ppt/theme/theme120.xml" ContentType="application/vnd.openxmlformats-officedocument.theme+xml"/>
  <Override PartName="/ppt/slideLayouts/slideLayout1318.xml" ContentType="application/vnd.openxmlformats-officedocument.presentationml.slideLayout+xml"/>
  <Override PartName="/ppt/slideLayouts/slideLayout1319.xml" ContentType="application/vnd.openxmlformats-officedocument.presentationml.slideLayout+xml"/>
  <Override PartName="/ppt/slideLayouts/slideLayout1320.xml" ContentType="application/vnd.openxmlformats-officedocument.presentationml.slideLayout+xml"/>
  <Override PartName="/ppt/slideLayouts/slideLayout1321.xml" ContentType="application/vnd.openxmlformats-officedocument.presentationml.slideLayout+xml"/>
  <Override PartName="/ppt/slideLayouts/slideLayout1322.xml" ContentType="application/vnd.openxmlformats-officedocument.presentationml.slideLayout+xml"/>
  <Override PartName="/ppt/slideLayouts/slideLayout1323.xml" ContentType="application/vnd.openxmlformats-officedocument.presentationml.slideLayout+xml"/>
  <Override PartName="/ppt/slideLayouts/slideLayout1324.xml" ContentType="application/vnd.openxmlformats-officedocument.presentationml.slideLayout+xml"/>
  <Override PartName="/ppt/slideLayouts/slideLayout1325.xml" ContentType="application/vnd.openxmlformats-officedocument.presentationml.slideLayout+xml"/>
  <Override PartName="/ppt/slideLayouts/slideLayout1326.xml" ContentType="application/vnd.openxmlformats-officedocument.presentationml.slideLayout+xml"/>
  <Override PartName="/ppt/slideLayouts/slideLayout1327.xml" ContentType="application/vnd.openxmlformats-officedocument.presentationml.slideLayout+xml"/>
  <Override PartName="/ppt/slideLayouts/slideLayout1328.xml" ContentType="application/vnd.openxmlformats-officedocument.presentationml.slideLayout+xml"/>
  <Override PartName="/ppt/theme/theme121.xml" ContentType="application/vnd.openxmlformats-officedocument.theme+xml"/>
  <Override PartName="/ppt/slideLayouts/slideLayout1329.xml" ContentType="application/vnd.openxmlformats-officedocument.presentationml.slideLayout+xml"/>
  <Override PartName="/ppt/slideLayouts/slideLayout1330.xml" ContentType="application/vnd.openxmlformats-officedocument.presentationml.slideLayout+xml"/>
  <Override PartName="/ppt/slideLayouts/slideLayout1331.xml" ContentType="application/vnd.openxmlformats-officedocument.presentationml.slideLayout+xml"/>
  <Override PartName="/ppt/slideLayouts/slideLayout133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1334.xml" ContentType="application/vnd.openxmlformats-officedocument.presentationml.slideLayout+xml"/>
  <Override PartName="/ppt/slideLayouts/slideLayout1335.xml" ContentType="application/vnd.openxmlformats-officedocument.presentationml.slideLayout+xml"/>
  <Override PartName="/ppt/slideLayouts/slideLayout1336.xml" ContentType="application/vnd.openxmlformats-officedocument.presentationml.slideLayout+xml"/>
  <Override PartName="/ppt/slideLayouts/slideLayout1337.xml" ContentType="application/vnd.openxmlformats-officedocument.presentationml.slideLayout+xml"/>
  <Override PartName="/ppt/slideLayouts/slideLayout1338.xml" ContentType="application/vnd.openxmlformats-officedocument.presentationml.slideLayout+xml"/>
  <Override PartName="/ppt/slideLayouts/slideLayout1339.xml" ContentType="application/vnd.openxmlformats-officedocument.presentationml.slideLayout+xml"/>
  <Override PartName="/ppt/theme/theme122.xml" ContentType="application/vnd.openxmlformats-officedocument.theme+xml"/>
  <Override PartName="/ppt/slideLayouts/slideLayout1340.xml" ContentType="application/vnd.openxmlformats-officedocument.presentationml.slideLayout+xml"/>
  <Override PartName="/ppt/slideLayouts/slideLayout1341.xml" ContentType="application/vnd.openxmlformats-officedocument.presentationml.slideLayout+xml"/>
  <Override PartName="/ppt/slideLayouts/slideLayout1342.xml" ContentType="application/vnd.openxmlformats-officedocument.presentationml.slideLayout+xml"/>
  <Override PartName="/ppt/slideLayouts/slideLayout1343.xml" ContentType="application/vnd.openxmlformats-officedocument.presentationml.slideLayout+xml"/>
  <Override PartName="/ppt/slideLayouts/slideLayout1344.xml" ContentType="application/vnd.openxmlformats-officedocument.presentationml.slideLayout+xml"/>
  <Override PartName="/ppt/slideLayouts/slideLayout1345.xml" ContentType="application/vnd.openxmlformats-officedocument.presentationml.slideLayout+xml"/>
  <Override PartName="/ppt/slideLayouts/slideLayout1346.xml" ContentType="application/vnd.openxmlformats-officedocument.presentationml.slideLayout+xml"/>
  <Override PartName="/ppt/slideLayouts/slideLayout1347.xml" ContentType="application/vnd.openxmlformats-officedocument.presentationml.slideLayout+xml"/>
  <Override PartName="/ppt/slideLayouts/slideLayout1348.xml" ContentType="application/vnd.openxmlformats-officedocument.presentationml.slideLayout+xml"/>
  <Override PartName="/ppt/slideLayouts/slideLayout1349.xml" ContentType="application/vnd.openxmlformats-officedocument.presentationml.slideLayout+xml"/>
  <Override PartName="/ppt/slideLayouts/slideLayout1350.xml" ContentType="application/vnd.openxmlformats-officedocument.presentationml.slideLayout+xml"/>
  <Override PartName="/ppt/theme/theme123.xml" ContentType="application/vnd.openxmlformats-officedocument.theme+xml"/>
  <Override PartName="/ppt/slideLayouts/slideLayout1351.xml" ContentType="application/vnd.openxmlformats-officedocument.presentationml.slideLayout+xml"/>
  <Override PartName="/ppt/slideLayouts/slideLayout1352.xml" ContentType="application/vnd.openxmlformats-officedocument.presentationml.slideLayout+xml"/>
  <Override PartName="/ppt/slideLayouts/slideLayout1353.xml" ContentType="application/vnd.openxmlformats-officedocument.presentationml.slideLayout+xml"/>
  <Override PartName="/ppt/slideLayouts/slideLayout1354.xml" ContentType="application/vnd.openxmlformats-officedocument.presentationml.slideLayout+xml"/>
  <Override PartName="/ppt/slideLayouts/slideLayout1355.xml" ContentType="application/vnd.openxmlformats-officedocument.presentationml.slideLayout+xml"/>
  <Override PartName="/ppt/slideLayouts/slideLayout1356.xml" ContentType="application/vnd.openxmlformats-officedocument.presentationml.slideLayout+xml"/>
  <Override PartName="/ppt/slideLayouts/slideLayout1357.xml" ContentType="application/vnd.openxmlformats-officedocument.presentationml.slideLayout+xml"/>
  <Override PartName="/ppt/slideLayouts/slideLayout1358.xml" ContentType="application/vnd.openxmlformats-officedocument.presentationml.slideLayout+xml"/>
  <Override PartName="/ppt/slideLayouts/slideLayout1359.xml" ContentType="application/vnd.openxmlformats-officedocument.presentationml.slideLayout+xml"/>
  <Override PartName="/ppt/slideLayouts/slideLayout1360.xml" ContentType="application/vnd.openxmlformats-officedocument.presentationml.slideLayout+xml"/>
  <Override PartName="/ppt/slideLayouts/slideLayout1361.xml" ContentType="application/vnd.openxmlformats-officedocument.presentationml.slideLayout+xml"/>
  <Override PartName="/ppt/theme/theme124.xml" ContentType="application/vnd.openxmlformats-officedocument.theme+xml"/>
  <Override PartName="/ppt/slideLayouts/slideLayout1362.xml" ContentType="application/vnd.openxmlformats-officedocument.presentationml.slideLayout+xml"/>
  <Override PartName="/ppt/slideLayouts/slideLayout1363.xml" ContentType="application/vnd.openxmlformats-officedocument.presentationml.slideLayout+xml"/>
  <Override PartName="/ppt/slideLayouts/slideLayout1364.xml" ContentType="application/vnd.openxmlformats-officedocument.presentationml.slideLayout+xml"/>
  <Override PartName="/ppt/slideLayouts/slideLayout1365.xml" ContentType="application/vnd.openxmlformats-officedocument.presentationml.slideLayout+xml"/>
  <Override PartName="/ppt/slideLayouts/slideLayout1366.xml" ContentType="application/vnd.openxmlformats-officedocument.presentationml.slideLayout+xml"/>
  <Override PartName="/ppt/slideLayouts/slideLayout1367.xml" ContentType="application/vnd.openxmlformats-officedocument.presentationml.slideLayout+xml"/>
  <Override PartName="/ppt/slideLayouts/slideLayout1368.xml" ContentType="application/vnd.openxmlformats-officedocument.presentationml.slideLayout+xml"/>
  <Override PartName="/ppt/slideLayouts/slideLayout1369.xml" ContentType="application/vnd.openxmlformats-officedocument.presentationml.slideLayout+xml"/>
  <Override PartName="/ppt/slideLayouts/slideLayout1370.xml" ContentType="application/vnd.openxmlformats-officedocument.presentationml.slideLayout+xml"/>
  <Override PartName="/ppt/slideLayouts/slideLayout1371.xml" ContentType="application/vnd.openxmlformats-officedocument.presentationml.slideLayout+xml"/>
  <Override PartName="/ppt/slideLayouts/slideLayout1372.xml" ContentType="application/vnd.openxmlformats-officedocument.presentationml.slideLayout+xml"/>
  <Override PartName="/ppt/slideLayouts/slideLayout1373.xml" ContentType="application/vnd.openxmlformats-officedocument.presentationml.slideLayout+xml"/>
  <Override PartName="/ppt/theme/theme125.xml" ContentType="application/vnd.openxmlformats-officedocument.theme+xml"/>
  <Override PartName="/ppt/slideLayouts/slideLayout1374.xml" ContentType="application/vnd.openxmlformats-officedocument.presentationml.slideLayout+xml"/>
  <Override PartName="/ppt/slideLayouts/slideLayout1375.xml" ContentType="application/vnd.openxmlformats-officedocument.presentationml.slideLayout+xml"/>
  <Override PartName="/ppt/slideLayouts/slideLayout1376.xml" ContentType="application/vnd.openxmlformats-officedocument.presentationml.slideLayout+xml"/>
  <Override PartName="/ppt/slideLayouts/slideLayout1377.xml" ContentType="application/vnd.openxmlformats-officedocument.presentationml.slideLayout+xml"/>
  <Override PartName="/ppt/slideLayouts/slideLayout1378.xml" ContentType="application/vnd.openxmlformats-officedocument.presentationml.slideLayout+xml"/>
  <Override PartName="/ppt/slideLayouts/slideLayout1379.xml" ContentType="application/vnd.openxmlformats-officedocument.presentationml.slideLayout+xml"/>
  <Override PartName="/ppt/slideLayouts/slideLayout1380.xml" ContentType="application/vnd.openxmlformats-officedocument.presentationml.slideLayout+xml"/>
  <Override PartName="/ppt/slideLayouts/slideLayout1381.xml" ContentType="application/vnd.openxmlformats-officedocument.presentationml.slideLayout+xml"/>
  <Override PartName="/ppt/slideLayouts/slideLayout1382.xml" ContentType="application/vnd.openxmlformats-officedocument.presentationml.slideLayout+xml"/>
  <Override PartName="/ppt/slideLayouts/slideLayout1383.xml" ContentType="application/vnd.openxmlformats-officedocument.presentationml.slideLayout+xml"/>
  <Override PartName="/ppt/slideLayouts/slideLayout1384.xml" ContentType="application/vnd.openxmlformats-officedocument.presentationml.slideLayout+xml"/>
  <Override PartName="/ppt/theme/theme126.xml" ContentType="application/vnd.openxmlformats-officedocument.theme+xml"/>
  <Override PartName="/ppt/slideLayouts/slideLayout1385.xml" ContentType="application/vnd.openxmlformats-officedocument.presentationml.slideLayout+xml"/>
  <Override PartName="/ppt/slideLayouts/slideLayout1386.xml" ContentType="application/vnd.openxmlformats-officedocument.presentationml.slideLayout+xml"/>
  <Override PartName="/ppt/slideLayouts/slideLayout1387.xml" ContentType="application/vnd.openxmlformats-officedocument.presentationml.slideLayout+xml"/>
  <Override PartName="/ppt/slideLayouts/slideLayout1388.xml" ContentType="application/vnd.openxmlformats-officedocument.presentationml.slideLayout+xml"/>
  <Override PartName="/ppt/slideLayouts/slideLayout1389.xml" ContentType="application/vnd.openxmlformats-officedocument.presentationml.slideLayout+xml"/>
  <Override PartName="/ppt/slideLayouts/slideLayout1390.xml" ContentType="application/vnd.openxmlformats-officedocument.presentationml.slideLayout+xml"/>
  <Override PartName="/ppt/slideLayouts/slideLayout1391.xml" ContentType="application/vnd.openxmlformats-officedocument.presentationml.slideLayout+xml"/>
  <Override PartName="/ppt/slideLayouts/slideLayout1392.xml" ContentType="application/vnd.openxmlformats-officedocument.presentationml.slideLayout+xml"/>
  <Override PartName="/ppt/slideLayouts/slideLayout1393.xml" ContentType="application/vnd.openxmlformats-officedocument.presentationml.slideLayout+xml"/>
  <Override PartName="/ppt/slideLayouts/slideLayout1394.xml" ContentType="application/vnd.openxmlformats-officedocument.presentationml.slideLayout+xml"/>
  <Override PartName="/ppt/slideLayouts/slideLayout1395.xml" ContentType="application/vnd.openxmlformats-officedocument.presentationml.slideLayout+xml"/>
  <Override PartName="/ppt/theme/theme127.xml" ContentType="application/vnd.openxmlformats-officedocument.theme+xml"/>
  <Override PartName="/ppt/slideLayouts/slideLayout1396.xml" ContentType="application/vnd.openxmlformats-officedocument.presentationml.slideLayout+xml"/>
  <Override PartName="/ppt/slideLayouts/slideLayout1397.xml" ContentType="application/vnd.openxmlformats-officedocument.presentationml.slideLayout+xml"/>
  <Override PartName="/ppt/slideLayouts/slideLayout1398.xml" ContentType="application/vnd.openxmlformats-officedocument.presentationml.slideLayout+xml"/>
  <Override PartName="/ppt/slideLayouts/slideLayout1399.xml" ContentType="application/vnd.openxmlformats-officedocument.presentationml.slideLayout+xml"/>
  <Override PartName="/ppt/slideLayouts/slideLayout1400.xml" ContentType="application/vnd.openxmlformats-officedocument.presentationml.slideLayout+xml"/>
  <Override PartName="/ppt/slideLayouts/slideLayout1401.xml" ContentType="application/vnd.openxmlformats-officedocument.presentationml.slideLayout+xml"/>
  <Override PartName="/ppt/slideLayouts/slideLayout1402.xml" ContentType="application/vnd.openxmlformats-officedocument.presentationml.slideLayout+xml"/>
  <Override PartName="/ppt/slideLayouts/slideLayout1403.xml" ContentType="application/vnd.openxmlformats-officedocument.presentationml.slideLayout+xml"/>
  <Override PartName="/ppt/slideLayouts/slideLayout1404.xml" ContentType="application/vnd.openxmlformats-officedocument.presentationml.slideLayout+xml"/>
  <Override PartName="/ppt/slideLayouts/slideLayout1405.xml" ContentType="application/vnd.openxmlformats-officedocument.presentationml.slideLayout+xml"/>
  <Override PartName="/ppt/slideLayouts/slideLayout1406.xml" ContentType="application/vnd.openxmlformats-officedocument.presentationml.slideLayout+xml"/>
  <Override PartName="/ppt/theme/theme128.xml" ContentType="application/vnd.openxmlformats-officedocument.theme+xml"/>
  <Override PartName="/ppt/slideLayouts/slideLayout1407.xml" ContentType="application/vnd.openxmlformats-officedocument.presentationml.slideLayout+xml"/>
  <Override PartName="/ppt/slideLayouts/slideLayout1408.xml" ContentType="application/vnd.openxmlformats-officedocument.presentationml.slideLayout+xml"/>
  <Override PartName="/ppt/slideLayouts/slideLayout1409.xml" ContentType="application/vnd.openxmlformats-officedocument.presentationml.slideLayout+xml"/>
  <Override PartName="/ppt/slideLayouts/slideLayout1410.xml" ContentType="application/vnd.openxmlformats-officedocument.presentationml.slideLayout+xml"/>
  <Override PartName="/ppt/slideLayouts/slideLayout1411.xml" ContentType="application/vnd.openxmlformats-officedocument.presentationml.slideLayout+xml"/>
  <Override PartName="/ppt/slideLayouts/slideLayout1412.xml" ContentType="application/vnd.openxmlformats-officedocument.presentationml.slideLayout+xml"/>
  <Override PartName="/ppt/slideLayouts/slideLayout1413.xml" ContentType="application/vnd.openxmlformats-officedocument.presentationml.slideLayout+xml"/>
  <Override PartName="/ppt/slideLayouts/slideLayout1414.xml" ContentType="application/vnd.openxmlformats-officedocument.presentationml.slideLayout+xml"/>
  <Override PartName="/ppt/slideLayouts/slideLayout1415.xml" ContentType="application/vnd.openxmlformats-officedocument.presentationml.slideLayout+xml"/>
  <Override PartName="/ppt/slideLayouts/slideLayout1416.xml" ContentType="application/vnd.openxmlformats-officedocument.presentationml.slideLayout+xml"/>
  <Override PartName="/ppt/slideLayouts/slideLayout1417.xml" ContentType="application/vnd.openxmlformats-officedocument.presentationml.slideLayout+xml"/>
  <Override PartName="/ppt/theme/theme129.xml" ContentType="application/vnd.openxmlformats-officedocument.theme+xml"/>
  <Override PartName="/ppt/slideLayouts/slideLayout1418.xml" ContentType="application/vnd.openxmlformats-officedocument.presentationml.slideLayout+xml"/>
  <Override PartName="/ppt/slideLayouts/slideLayout1419.xml" ContentType="application/vnd.openxmlformats-officedocument.presentationml.slideLayout+xml"/>
  <Override PartName="/ppt/slideLayouts/slideLayout1420.xml" ContentType="application/vnd.openxmlformats-officedocument.presentationml.slideLayout+xml"/>
  <Override PartName="/ppt/slideLayouts/slideLayout1421.xml" ContentType="application/vnd.openxmlformats-officedocument.presentationml.slideLayout+xml"/>
  <Override PartName="/ppt/slideLayouts/slideLayout1422.xml" ContentType="application/vnd.openxmlformats-officedocument.presentationml.slideLayout+xml"/>
  <Override PartName="/ppt/slideLayouts/slideLayout1423.xml" ContentType="application/vnd.openxmlformats-officedocument.presentationml.slideLayout+xml"/>
  <Override PartName="/ppt/slideLayouts/slideLayout1424.xml" ContentType="application/vnd.openxmlformats-officedocument.presentationml.slideLayout+xml"/>
  <Override PartName="/ppt/slideLayouts/slideLayout1425.xml" ContentType="application/vnd.openxmlformats-officedocument.presentationml.slideLayout+xml"/>
  <Override PartName="/ppt/slideLayouts/slideLayout1426.xml" ContentType="application/vnd.openxmlformats-officedocument.presentationml.slideLayout+xml"/>
  <Override PartName="/ppt/slideLayouts/slideLayout1427.xml" ContentType="application/vnd.openxmlformats-officedocument.presentationml.slideLayout+xml"/>
  <Override PartName="/ppt/slideLayouts/slideLayout1428.xml" ContentType="application/vnd.openxmlformats-officedocument.presentationml.slideLayout+xml"/>
  <Override PartName="/ppt/theme/theme130.xml" ContentType="application/vnd.openxmlformats-officedocument.theme+xml"/>
  <Override PartName="/ppt/slideLayouts/slideLayout1429.xml" ContentType="application/vnd.openxmlformats-officedocument.presentationml.slideLayout+xml"/>
  <Override PartName="/ppt/slideLayouts/slideLayout1430.xml" ContentType="application/vnd.openxmlformats-officedocument.presentationml.slideLayout+xml"/>
  <Override PartName="/ppt/slideLayouts/slideLayout1431.xml" ContentType="application/vnd.openxmlformats-officedocument.presentationml.slideLayout+xml"/>
  <Override PartName="/ppt/slideLayouts/slideLayout1432.xml" ContentType="application/vnd.openxmlformats-officedocument.presentationml.slideLayout+xml"/>
  <Override PartName="/ppt/slideLayouts/slideLayout1433.xml" ContentType="application/vnd.openxmlformats-officedocument.presentationml.slideLayout+xml"/>
  <Override PartName="/ppt/slideLayouts/slideLayout1434.xml" ContentType="application/vnd.openxmlformats-officedocument.presentationml.slideLayout+xml"/>
  <Override PartName="/ppt/slideLayouts/slideLayout1435.xml" ContentType="application/vnd.openxmlformats-officedocument.presentationml.slideLayout+xml"/>
  <Override PartName="/ppt/slideLayouts/slideLayout1436.xml" ContentType="application/vnd.openxmlformats-officedocument.presentationml.slideLayout+xml"/>
  <Override PartName="/ppt/slideLayouts/slideLayout1437.xml" ContentType="application/vnd.openxmlformats-officedocument.presentationml.slideLayout+xml"/>
  <Override PartName="/ppt/slideLayouts/slideLayout1438.xml" ContentType="application/vnd.openxmlformats-officedocument.presentationml.slideLayout+xml"/>
  <Override PartName="/ppt/slideLayouts/slideLayout1439.xml" ContentType="application/vnd.openxmlformats-officedocument.presentationml.slideLayout+xml"/>
  <Override PartName="/ppt/theme/theme131.xml" ContentType="application/vnd.openxmlformats-officedocument.theme+xml"/>
  <Override PartName="/ppt/slideLayouts/slideLayout1440.xml" ContentType="application/vnd.openxmlformats-officedocument.presentationml.slideLayout+xml"/>
  <Override PartName="/ppt/slideLayouts/slideLayout1441.xml" ContentType="application/vnd.openxmlformats-officedocument.presentationml.slideLayout+xml"/>
  <Override PartName="/ppt/slideLayouts/slideLayout1442.xml" ContentType="application/vnd.openxmlformats-officedocument.presentationml.slideLayout+xml"/>
  <Override PartName="/ppt/slideLayouts/slideLayout1443.xml" ContentType="application/vnd.openxmlformats-officedocument.presentationml.slideLayout+xml"/>
  <Override PartName="/ppt/slideLayouts/slideLayout1444.xml" ContentType="application/vnd.openxmlformats-officedocument.presentationml.slideLayout+xml"/>
  <Override PartName="/ppt/slideLayouts/slideLayout1445.xml" ContentType="application/vnd.openxmlformats-officedocument.presentationml.slideLayout+xml"/>
  <Override PartName="/ppt/slideLayouts/slideLayout1446.xml" ContentType="application/vnd.openxmlformats-officedocument.presentationml.slideLayout+xml"/>
  <Override PartName="/ppt/slideLayouts/slideLayout1447.xml" ContentType="application/vnd.openxmlformats-officedocument.presentationml.slideLayout+xml"/>
  <Override PartName="/ppt/slideLayouts/slideLayout1448.xml" ContentType="application/vnd.openxmlformats-officedocument.presentationml.slideLayout+xml"/>
  <Override PartName="/ppt/slideLayouts/slideLayout1449.xml" ContentType="application/vnd.openxmlformats-officedocument.presentationml.slideLayout+xml"/>
  <Override PartName="/ppt/slideLayouts/slideLayout1450.xml" ContentType="application/vnd.openxmlformats-officedocument.presentationml.slideLayout+xml"/>
  <Override PartName="/ppt/theme/theme132.xml" ContentType="application/vnd.openxmlformats-officedocument.theme+xml"/>
  <Override PartName="/ppt/slideLayouts/slideLayout1451.xml" ContentType="application/vnd.openxmlformats-officedocument.presentationml.slideLayout+xml"/>
  <Override PartName="/ppt/slideLayouts/slideLayout1452.xml" ContentType="application/vnd.openxmlformats-officedocument.presentationml.slideLayout+xml"/>
  <Override PartName="/ppt/slideLayouts/slideLayout1453.xml" ContentType="application/vnd.openxmlformats-officedocument.presentationml.slideLayout+xml"/>
  <Override PartName="/ppt/slideLayouts/slideLayout1454.xml" ContentType="application/vnd.openxmlformats-officedocument.presentationml.slideLayout+xml"/>
  <Override PartName="/ppt/slideLayouts/slideLayout1455.xml" ContentType="application/vnd.openxmlformats-officedocument.presentationml.slideLayout+xml"/>
  <Override PartName="/ppt/slideLayouts/slideLayout1456.xml" ContentType="application/vnd.openxmlformats-officedocument.presentationml.slideLayout+xml"/>
  <Override PartName="/ppt/slideLayouts/slideLayout1457.xml" ContentType="application/vnd.openxmlformats-officedocument.presentationml.slideLayout+xml"/>
  <Override PartName="/ppt/slideLayouts/slideLayout1458.xml" ContentType="application/vnd.openxmlformats-officedocument.presentationml.slideLayout+xml"/>
  <Override PartName="/ppt/slideLayouts/slideLayout1459.xml" ContentType="application/vnd.openxmlformats-officedocument.presentationml.slideLayout+xml"/>
  <Override PartName="/ppt/slideLayouts/slideLayout1460.xml" ContentType="application/vnd.openxmlformats-officedocument.presentationml.slideLayout+xml"/>
  <Override PartName="/ppt/slideLayouts/slideLayout1461.xml" ContentType="application/vnd.openxmlformats-officedocument.presentationml.slideLayout+xml"/>
  <Override PartName="/ppt/theme/theme133.xml" ContentType="application/vnd.openxmlformats-officedocument.theme+xml"/>
  <Override PartName="/ppt/slideLayouts/slideLayout1462.xml" ContentType="application/vnd.openxmlformats-officedocument.presentationml.slideLayout+xml"/>
  <Override PartName="/ppt/slideLayouts/slideLayout1463.xml" ContentType="application/vnd.openxmlformats-officedocument.presentationml.slideLayout+xml"/>
  <Override PartName="/ppt/slideLayouts/slideLayout1464.xml" ContentType="application/vnd.openxmlformats-officedocument.presentationml.slideLayout+xml"/>
  <Override PartName="/ppt/slideLayouts/slideLayout1465.xml" ContentType="application/vnd.openxmlformats-officedocument.presentationml.slideLayout+xml"/>
  <Override PartName="/ppt/slideLayouts/slideLayout1466.xml" ContentType="application/vnd.openxmlformats-officedocument.presentationml.slideLayout+xml"/>
  <Override PartName="/ppt/slideLayouts/slideLayout1467.xml" ContentType="application/vnd.openxmlformats-officedocument.presentationml.slideLayout+xml"/>
  <Override PartName="/ppt/slideLayouts/slideLayout1468.xml" ContentType="application/vnd.openxmlformats-officedocument.presentationml.slideLayout+xml"/>
  <Override PartName="/ppt/slideLayouts/slideLayout1469.xml" ContentType="application/vnd.openxmlformats-officedocument.presentationml.slideLayout+xml"/>
  <Override PartName="/ppt/slideLayouts/slideLayout1470.xml" ContentType="application/vnd.openxmlformats-officedocument.presentationml.slideLayout+xml"/>
  <Override PartName="/ppt/slideLayouts/slideLayout1471.xml" ContentType="application/vnd.openxmlformats-officedocument.presentationml.slideLayout+xml"/>
  <Override PartName="/ppt/slideLayouts/slideLayout1472.xml" ContentType="application/vnd.openxmlformats-officedocument.presentationml.slideLayout+xml"/>
  <Override PartName="/ppt/theme/theme134.xml" ContentType="application/vnd.openxmlformats-officedocument.theme+xml"/>
  <Override PartName="/ppt/slideLayouts/slideLayout1473.xml" ContentType="application/vnd.openxmlformats-officedocument.presentationml.slideLayout+xml"/>
  <Override PartName="/ppt/slideLayouts/slideLayout1474.xml" ContentType="application/vnd.openxmlformats-officedocument.presentationml.slideLayout+xml"/>
  <Override PartName="/ppt/slideLayouts/slideLayout1475.xml" ContentType="application/vnd.openxmlformats-officedocument.presentationml.slideLayout+xml"/>
  <Override PartName="/ppt/slideLayouts/slideLayout1476.xml" ContentType="application/vnd.openxmlformats-officedocument.presentationml.slideLayout+xml"/>
  <Override PartName="/ppt/slideLayouts/slideLayout1477.xml" ContentType="application/vnd.openxmlformats-officedocument.presentationml.slideLayout+xml"/>
  <Override PartName="/ppt/slideLayouts/slideLayout1478.xml" ContentType="application/vnd.openxmlformats-officedocument.presentationml.slideLayout+xml"/>
  <Override PartName="/ppt/slideLayouts/slideLayout1479.xml" ContentType="application/vnd.openxmlformats-officedocument.presentationml.slideLayout+xml"/>
  <Override PartName="/ppt/theme/theme135.xml" ContentType="application/vnd.openxmlformats-officedocument.theme+xml"/>
  <Override PartName="/ppt/slideLayouts/slideLayout1480.xml" ContentType="application/vnd.openxmlformats-officedocument.presentationml.slideLayout+xml"/>
  <Override PartName="/ppt/slideLayouts/slideLayout1481.xml" ContentType="application/vnd.openxmlformats-officedocument.presentationml.slideLayout+xml"/>
  <Override PartName="/ppt/slideLayouts/slideLayout1482.xml" ContentType="application/vnd.openxmlformats-officedocument.presentationml.slideLayout+xml"/>
  <Override PartName="/ppt/slideLayouts/slideLayout1483.xml" ContentType="application/vnd.openxmlformats-officedocument.presentationml.slideLayout+xml"/>
  <Override PartName="/ppt/slideLayouts/slideLayout1484.xml" ContentType="application/vnd.openxmlformats-officedocument.presentationml.slideLayout+xml"/>
  <Override PartName="/ppt/slideLayouts/slideLayout1485.xml" ContentType="application/vnd.openxmlformats-officedocument.presentationml.slideLayout+xml"/>
  <Override PartName="/ppt/slideLayouts/slideLayout1486.xml" ContentType="application/vnd.openxmlformats-officedocument.presentationml.slideLayout+xml"/>
  <Override PartName="/ppt/theme/theme136.xml" ContentType="application/vnd.openxmlformats-officedocument.theme+xml"/>
  <Override PartName="/ppt/slideLayouts/slideLayout1487.xml" ContentType="application/vnd.openxmlformats-officedocument.presentationml.slideLayout+xml"/>
  <Override PartName="/ppt/slideLayouts/slideLayout1488.xml" ContentType="application/vnd.openxmlformats-officedocument.presentationml.slideLayout+xml"/>
  <Override PartName="/ppt/slideLayouts/slideLayout1489.xml" ContentType="application/vnd.openxmlformats-officedocument.presentationml.slideLayout+xml"/>
  <Override PartName="/ppt/slideLayouts/slideLayout1490.xml" ContentType="application/vnd.openxmlformats-officedocument.presentationml.slideLayout+xml"/>
  <Override PartName="/ppt/slideLayouts/slideLayout1491.xml" ContentType="application/vnd.openxmlformats-officedocument.presentationml.slideLayout+xml"/>
  <Override PartName="/ppt/slideLayouts/slideLayout1492.xml" ContentType="application/vnd.openxmlformats-officedocument.presentationml.slideLayout+xml"/>
  <Override PartName="/ppt/slideLayouts/slideLayout1493.xml" ContentType="application/vnd.openxmlformats-officedocument.presentationml.slideLayout+xml"/>
  <Override PartName="/ppt/theme/theme137.xml" ContentType="application/vnd.openxmlformats-officedocument.theme+xml"/>
  <Override PartName="/ppt/slideLayouts/slideLayout1494.xml" ContentType="application/vnd.openxmlformats-officedocument.presentationml.slideLayout+xml"/>
  <Override PartName="/ppt/slideLayouts/slideLayout1495.xml" ContentType="application/vnd.openxmlformats-officedocument.presentationml.slideLayout+xml"/>
  <Override PartName="/ppt/slideLayouts/slideLayout1496.xml" ContentType="application/vnd.openxmlformats-officedocument.presentationml.slideLayout+xml"/>
  <Override PartName="/ppt/slideLayouts/slideLayout1497.xml" ContentType="application/vnd.openxmlformats-officedocument.presentationml.slideLayout+xml"/>
  <Override PartName="/ppt/slideLayouts/slideLayout1498.xml" ContentType="application/vnd.openxmlformats-officedocument.presentationml.slideLayout+xml"/>
  <Override PartName="/ppt/slideLayouts/slideLayout1499.xml" ContentType="application/vnd.openxmlformats-officedocument.presentationml.slideLayout+xml"/>
  <Override PartName="/ppt/slideLayouts/slideLayout1500.xml" ContentType="application/vnd.openxmlformats-officedocument.presentationml.slideLayout+xml"/>
  <Override PartName="/ppt/slideLayouts/slideLayout1501.xml" ContentType="application/vnd.openxmlformats-officedocument.presentationml.slideLayout+xml"/>
  <Override PartName="/ppt/slideLayouts/slideLayout1502.xml" ContentType="application/vnd.openxmlformats-officedocument.presentationml.slideLayout+xml"/>
  <Override PartName="/ppt/slideLayouts/slideLayout1503.xml" ContentType="application/vnd.openxmlformats-officedocument.presentationml.slideLayout+xml"/>
  <Override PartName="/ppt/slideLayouts/slideLayout1504.xml" ContentType="application/vnd.openxmlformats-officedocument.presentationml.slideLayout+xml"/>
  <Override PartName="/ppt/theme/theme138.xml" ContentType="application/vnd.openxmlformats-officedocument.theme+xml"/>
  <Override PartName="/ppt/slideLayouts/slideLayout1505.xml" ContentType="application/vnd.openxmlformats-officedocument.presentationml.slideLayout+xml"/>
  <Override PartName="/ppt/slideLayouts/slideLayout1506.xml" ContentType="application/vnd.openxmlformats-officedocument.presentationml.slideLayout+xml"/>
  <Override PartName="/ppt/slideLayouts/slideLayout1507.xml" ContentType="application/vnd.openxmlformats-officedocument.presentationml.slideLayout+xml"/>
  <Override PartName="/ppt/slideLayouts/slideLayout1508.xml" ContentType="application/vnd.openxmlformats-officedocument.presentationml.slideLayout+xml"/>
  <Override PartName="/ppt/slideLayouts/slideLayout1509.xml" ContentType="application/vnd.openxmlformats-officedocument.presentationml.slideLayout+xml"/>
  <Override PartName="/ppt/slideLayouts/slideLayout1510.xml" ContentType="application/vnd.openxmlformats-officedocument.presentationml.slideLayout+xml"/>
  <Override PartName="/ppt/slideLayouts/slideLayout1511.xml" ContentType="application/vnd.openxmlformats-officedocument.presentationml.slideLayout+xml"/>
  <Override PartName="/ppt/slideLayouts/slideLayout1512.xml" ContentType="application/vnd.openxmlformats-officedocument.presentationml.slideLayout+xml"/>
  <Override PartName="/ppt/slideLayouts/slideLayout1513.xml" ContentType="application/vnd.openxmlformats-officedocument.presentationml.slideLayout+xml"/>
  <Override PartName="/ppt/slideLayouts/slideLayout1514.xml" ContentType="application/vnd.openxmlformats-officedocument.presentationml.slideLayout+xml"/>
  <Override PartName="/ppt/slideLayouts/slideLayout1515.xml" ContentType="application/vnd.openxmlformats-officedocument.presentationml.slideLayout+xml"/>
  <Override PartName="/ppt/theme/theme139.xml" ContentType="application/vnd.openxmlformats-officedocument.theme+xml"/>
  <Override PartName="/ppt/slideLayouts/slideLayout1516.xml" ContentType="application/vnd.openxmlformats-officedocument.presentationml.slideLayout+xml"/>
  <Override PartName="/ppt/slideLayouts/slideLayout1517.xml" ContentType="application/vnd.openxmlformats-officedocument.presentationml.slideLayout+xml"/>
  <Override PartName="/ppt/slideLayouts/slideLayout1518.xml" ContentType="application/vnd.openxmlformats-officedocument.presentationml.slideLayout+xml"/>
  <Override PartName="/ppt/slideLayouts/slideLayout1519.xml" ContentType="application/vnd.openxmlformats-officedocument.presentationml.slideLayout+xml"/>
  <Override PartName="/ppt/slideLayouts/slideLayout1520.xml" ContentType="application/vnd.openxmlformats-officedocument.presentationml.slideLayout+xml"/>
  <Override PartName="/ppt/slideLayouts/slideLayout1521.xml" ContentType="application/vnd.openxmlformats-officedocument.presentationml.slideLayout+xml"/>
  <Override PartName="/ppt/slideLayouts/slideLayout1522.xml" ContentType="application/vnd.openxmlformats-officedocument.presentationml.slideLayout+xml"/>
  <Override PartName="/ppt/slideLayouts/slideLayout1523.xml" ContentType="application/vnd.openxmlformats-officedocument.presentationml.slideLayout+xml"/>
  <Override PartName="/ppt/slideLayouts/slideLayout1524.xml" ContentType="application/vnd.openxmlformats-officedocument.presentationml.slideLayout+xml"/>
  <Override PartName="/ppt/slideLayouts/slideLayout1525.xml" ContentType="application/vnd.openxmlformats-officedocument.presentationml.slideLayout+xml"/>
  <Override PartName="/ppt/slideLayouts/slideLayout1526.xml" ContentType="application/vnd.openxmlformats-officedocument.presentationml.slideLayout+xml"/>
  <Override PartName="/ppt/theme/theme140.xml" ContentType="application/vnd.openxmlformats-officedocument.theme+xml"/>
  <Override PartName="/ppt/slideLayouts/slideLayout1527.xml" ContentType="application/vnd.openxmlformats-officedocument.presentationml.slideLayout+xml"/>
  <Override PartName="/ppt/slideLayouts/slideLayout1528.xml" ContentType="application/vnd.openxmlformats-officedocument.presentationml.slideLayout+xml"/>
  <Override PartName="/ppt/slideLayouts/slideLayout1529.xml" ContentType="application/vnd.openxmlformats-officedocument.presentationml.slideLayout+xml"/>
  <Override PartName="/ppt/slideLayouts/slideLayout1530.xml" ContentType="application/vnd.openxmlformats-officedocument.presentationml.slideLayout+xml"/>
  <Override PartName="/ppt/slideLayouts/slideLayout1531.xml" ContentType="application/vnd.openxmlformats-officedocument.presentationml.slideLayout+xml"/>
  <Override PartName="/ppt/slideLayouts/slideLayout1532.xml" ContentType="application/vnd.openxmlformats-officedocument.presentationml.slideLayout+xml"/>
  <Override PartName="/ppt/slideLayouts/slideLayout1533.xml" ContentType="application/vnd.openxmlformats-officedocument.presentationml.slideLayout+xml"/>
  <Override PartName="/ppt/slideLayouts/slideLayout1534.xml" ContentType="application/vnd.openxmlformats-officedocument.presentationml.slideLayout+xml"/>
  <Override PartName="/ppt/slideLayouts/slideLayout1535.xml" ContentType="application/vnd.openxmlformats-officedocument.presentationml.slideLayout+xml"/>
  <Override PartName="/ppt/slideLayouts/slideLayout1536.xml" ContentType="application/vnd.openxmlformats-officedocument.presentationml.slideLayout+xml"/>
  <Override PartName="/ppt/slideLayouts/slideLayout1537.xml" ContentType="application/vnd.openxmlformats-officedocument.presentationml.slideLayout+xml"/>
  <Override PartName="/ppt/theme/theme141.xml" ContentType="application/vnd.openxmlformats-officedocument.theme+xml"/>
  <Override PartName="/ppt/slideLayouts/slideLayout1538.xml" ContentType="application/vnd.openxmlformats-officedocument.presentationml.slideLayout+xml"/>
  <Override PartName="/ppt/slideLayouts/slideLayout1539.xml" ContentType="application/vnd.openxmlformats-officedocument.presentationml.slideLayout+xml"/>
  <Override PartName="/ppt/slideLayouts/slideLayout1540.xml" ContentType="application/vnd.openxmlformats-officedocument.presentationml.slideLayout+xml"/>
  <Override PartName="/ppt/slideLayouts/slideLayout1541.xml" ContentType="application/vnd.openxmlformats-officedocument.presentationml.slideLayout+xml"/>
  <Override PartName="/ppt/slideLayouts/slideLayout1542.xml" ContentType="application/vnd.openxmlformats-officedocument.presentationml.slideLayout+xml"/>
  <Override PartName="/ppt/slideLayouts/slideLayout1543.xml" ContentType="application/vnd.openxmlformats-officedocument.presentationml.slideLayout+xml"/>
  <Override PartName="/ppt/slideLayouts/slideLayout1544.xml" ContentType="application/vnd.openxmlformats-officedocument.presentationml.slideLayout+xml"/>
  <Override PartName="/ppt/slideLayouts/slideLayout1545.xml" ContentType="application/vnd.openxmlformats-officedocument.presentationml.slideLayout+xml"/>
  <Override PartName="/ppt/slideLayouts/slideLayout1546.xml" ContentType="application/vnd.openxmlformats-officedocument.presentationml.slideLayout+xml"/>
  <Override PartName="/ppt/slideLayouts/slideLayout1547.xml" ContentType="application/vnd.openxmlformats-officedocument.presentationml.slideLayout+xml"/>
  <Override PartName="/ppt/slideLayouts/slideLayout1548.xml" ContentType="application/vnd.openxmlformats-officedocument.presentationml.slideLayout+xml"/>
  <Override PartName="/ppt/slideLayouts/slideLayout1549.xml" ContentType="application/vnd.openxmlformats-officedocument.presentationml.slideLayout+xml"/>
  <Override PartName="/ppt/theme/theme142.xml" ContentType="application/vnd.openxmlformats-officedocument.theme+xml"/>
  <Override PartName="/ppt/theme/theme143.xml" ContentType="application/vnd.openxmlformats-officedocument.theme+xml"/>
  <Override PartName="/ppt/theme/theme14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36" r:id="rId5"/>
    <p:sldMasterId id="2147483848" r:id="rId6"/>
    <p:sldMasterId id="2147483860" r:id="rId7"/>
    <p:sldMasterId id="2147483872" r:id="rId8"/>
    <p:sldMasterId id="2147483909" r:id="rId9"/>
    <p:sldMasterId id="2147483924" r:id="rId10"/>
    <p:sldMasterId id="2147483936" r:id="rId11"/>
    <p:sldMasterId id="2147483948" r:id="rId12"/>
    <p:sldMasterId id="2147483977" r:id="rId13"/>
    <p:sldMasterId id="2147484002" r:id="rId14"/>
    <p:sldMasterId id="2147484062" r:id="rId15"/>
    <p:sldMasterId id="2147484087" r:id="rId16"/>
    <p:sldMasterId id="2147484099" r:id="rId17"/>
    <p:sldMasterId id="2147484111" r:id="rId18"/>
    <p:sldMasterId id="2147484195" r:id="rId19"/>
    <p:sldMasterId id="2147484245" r:id="rId20"/>
    <p:sldMasterId id="2147484281" r:id="rId21"/>
    <p:sldMasterId id="2147484306" r:id="rId22"/>
    <p:sldMasterId id="2147484354" r:id="rId23"/>
    <p:sldMasterId id="2147484366" r:id="rId24"/>
    <p:sldMasterId id="2147484378" r:id="rId25"/>
    <p:sldMasterId id="2147484402" r:id="rId26"/>
    <p:sldMasterId id="2147484414" r:id="rId27"/>
    <p:sldMasterId id="2147484426" r:id="rId28"/>
    <p:sldMasterId id="2147484438" r:id="rId29"/>
    <p:sldMasterId id="2147484450" r:id="rId30"/>
    <p:sldMasterId id="2147484462" r:id="rId31"/>
    <p:sldMasterId id="2147484474" r:id="rId32"/>
    <p:sldMasterId id="2147484510" r:id="rId33"/>
    <p:sldMasterId id="2147484522" r:id="rId34"/>
    <p:sldMasterId id="2147484547" r:id="rId35"/>
    <p:sldMasterId id="2147484559" r:id="rId36"/>
    <p:sldMasterId id="2147484571" r:id="rId37"/>
    <p:sldMasterId id="2147484620" r:id="rId38"/>
    <p:sldMasterId id="2147484656" r:id="rId39"/>
    <p:sldMasterId id="2147484668" r:id="rId40"/>
    <p:sldMasterId id="2147484680" r:id="rId41"/>
    <p:sldMasterId id="2147484704" r:id="rId42"/>
    <p:sldMasterId id="2147484741" r:id="rId43"/>
    <p:sldMasterId id="2147484765" r:id="rId44"/>
    <p:sldMasterId id="2147484777" r:id="rId45"/>
    <p:sldMasterId id="2147484789" r:id="rId46"/>
    <p:sldMasterId id="2147484801" r:id="rId47"/>
    <p:sldMasterId id="2147484813" r:id="rId48"/>
    <p:sldMasterId id="2147484825" r:id="rId49"/>
    <p:sldMasterId id="2147484837" r:id="rId50"/>
    <p:sldMasterId id="2147484849" r:id="rId51"/>
    <p:sldMasterId id="2147484861" r:id="rId52"/>
    <p:sldMasterId id="2147484873" r:id="rId53"/>
    <p:sldMasterId id="2147484885" r:id="rId54"/>
    <p:sldMasterId id="2147484897" r:id="rId55"/>
    <p:sldMasterId id="2147484909" r:id="rId56"/>
    <p:sldMasterId id="2147484921" r:id="rId57"/>
    <p:sldMasterId id="2147484933" r:id="rId58"/>
    <p:sldMasterId id="2147484945" r:id="rId59"/>
    <p:sldMasterId id="2147484957" r:id="rId60"/>
    <p:sldMasterId id="2147484969" r:id="rId61"/>
    <p:sldMasterId id="2147484996" r:id="rId62"/>
    <p:sldMasterId id="2147485069" r:id="rId63"/>
    <p:sldMasterId id="2147485107" r:id="rId64"/>
    <p:sldMasterId id="2147485119" r:id="rId65"/>
    <p:sldMasterId id="2147485131" r:id="rId66"/>
    <p:sldMasterId id="2147485143" r:id="rId67"/>
    <p:sldMasterId id="2147485155" r:id="rId68"/>
    <p:sldMasterId id="2147485167" r:id="rId69"/>
    <p:sldMasterId id="2147485179" r:id="rId70"/>
    <p:sldMasterId id="2147485191" r:id="rId71"/>
    <p:sldMasterId id="2147485203" r:id="rId72"/>
    <p:sldMasterId id="2147485215" r:id="rId73"/>
    <p:sldMasterId id="2147485227" r:id="rId74"/>
    <p:sldMasterId id="2147485239" r:id="rId75"/>
    <p:sldMasterId id="2147485251" r:id="rId76"/>
    <p:sldMasterId id="2147485263" r:id="rId77"/>
    <p:sldMasterId id="2147485275" r:id="rId78"/>
    <p:sldMasterId id="2147485287" r:id="rId79"/>
    <p:sldMasterId id="2147485335" r:id="rId80"/>
    <p:sldMasterId id="2147485347" r:id="rId81"/>
    <p:sldMasterId id="2147485398" r:id="rId82"/>
    <p:sldMasterId id="2147485410" r:id="rId83"/>
    <p:sldMasterId id="2147485436" r:id="rId84"/>
    <p:sldMasterId id="2147485460" r:id="rId85"/>
    <p:sldMasterId id="2147485484" r:id="rId86"/>
    <p:sldMasterId id="2147485496" r:id="rId87"/>
    <p:sldMasterId id="2147485520" r:id="rId88"/>
    <p:sldMasterId id="2147485532" r:id="rId89"/>
    <p:sldMasterId id="2147485580" r:id="rId90"/>
    <p:sldMasterId id="2147485616" r:id="rId91"/>
    <p:sldMasterId id="2147485628" r:id="rId92"/>
    <p:sldMasterId id="2147485640" r:id="rId93"/>
    <p:sldMasterId id="2147485652" r:id="rId94"/>
    <p:sldMasterId id="2147485665" r:id="rId95"/>
    <p:sldMasterId id="2147485678" r:id="rId96"/>
    <p:sldMasterId id="2147485690" r:id="rId97"/>
    <p:sldMasterId id="2147485714" r:id="rId98"/>
    <p:sldMasterId id="2147485727" r:id="rId99"/>
    <p:sldMasterId id="2147485751" r:id="rId100"/>
    <p:sldMasterId id="2147485763" r:id="rId101"/>
    <p:sldMasterId id="2147485787" r:id="rId102"/>
    <p:sldMasterId id="2147485811" r:id="rId103"/>
    <p:sldMasterId id="2147485922" r:id="rId104"/>
    <p:sldMasterId id="2147485934" r:id="rId105"/>
    <p:sldMasterId id="2147485958" r:id="rId106"/>
    <p:sldMasterId id="2147485970" r:id="rId107"/>
    <p:sldMasterId id="2147485994" r:id="rId108"/>
    <p:sldMasterId id="2147486019" r:id="rId109"/>
    <p:sldMasterId id="2147486031" r:id="rId110"/>
    <p:sldMasterId id="2147486068" r:id="rId111"/>
    <p:sldMasterId id="2147486092" r:id="rId112"/>
    <p:sldMasterId id="2147486104" r:id="rId113"/>
    <p:sldMasterId id="2147486116" r:id="rId114"/>
    <p:sldMasterId id="2147486128" r:id="rId115"/>
    <p:sldMasterId id="2147486140" r:id="rId116"/>
    <p:sldMasterId id="2147486164" r:id="rId117"/>
    <p:sldMasterId id="2147486197" r:id="rId118"/>
    <p:sldMasterId id="2147486258" r:id="rId119"/>
    <p:sldMasterId id="2147486291" r:id="rId120"/>
    <p:sldMasterId id="2147486303" r:id="rId121"/>
    <p:sldMasterId id="2147486315" r:id="rId122"/>
    <p:sldMasterId id="2147486327" r:id="rId123"/>
    <p:sldMasterId id="2147486339" r:id="rId124"/>
    <p:sldMasterId id="2147486351" r:id="rId125"/>
    <p:sldMasterId id="2147486364" r:id="rId126"/>
    <p:sldMasterId id="2147486376" r:id="rId127"/>
    <p:sldMasterId id="2147486388" r:id="rId128"/>
    <p:sldMasterId id="2147486400" r:id="rId129"/>
    <p:sldMasterId id="2147486412" r:id="rId130"/>
    <p:sldMasterId id="2147486424" r:id="rId131"/>
    <p:sldMasterId id="2147486436" r:id="rId132"/>
    <p:sldMasterId id="2147486448" r:id="rId133"/>
    <p:sldMasterId id="2147486460" r:id="rId134"/>
    <p:sldMasterId id="2147486472" r:id="rId135"/>
    <p:sldMasterId id="2147486480" r:id="rId136"/>
    <p:sldMasterId id="2147486488" r:id="rId137"/>
    <p:sldMasterId id="2147486496" r:id="rId138"/>
    <p:sldMasterId id="2147486508" r:id="rId139"/>
    <p:sldMasterId id="2147486520" r:id="rId140"/>
    <p:sldMasterId id="2147486532" r:id="rId141"/>
    <p:sldMasterId id="2147486544" r:id="rId142"/>
  </p:sldMasterIdLst>
  <p:notesMasterIdLst>
    <p:notesMasterId r:id="rId163"/>
  </p:notesMasterIdLst>
  <p:handoutMasterIdLst>
    <p:handoutMasterId r:id="rId164"/>
  </p:handoutMasterIdLst>
  <p:sldIdLst>
    <p:sldId id="2563" r:id="rId143"/>
    <p:sldId id="2770" r:id="rId144"/>
    <p:sldId id="2771" r:id="rId145"/>
    <p:sldId id="2773" r:id="rId146"/>
    <p:sldId id="2772" r:id="rId147"/>
    <p:sldId id="2774" r:id="rId148"/>
    <p:sldId id="2775" r:id="rId149"/>
    <p:sldId id="2782" r:id="rId150"/>
    <p:sldId id="2777" r:id="rId151"/>
    <p:sldId id="1865" r:id="rId152"/>
    <p:sldId id="2152" r:id="rId153"/>
    <p:sldId id="2642" r:id="rId154"/>
    <p:sldId id="2779" r:id="rId155"/>
    <p:sldId id="2780" r:id="rId156"/>
    <p:sldId id="2781" r:id="rId157"/>
    <p:sldId id="2767" r:id="rId158"/>
    <p:sldId id="2778" r:id="rId159"/>
    <p:sldId id="2783" r:id="rId160"/>
    <p:sldId id="2784" r:id="rId161"/>
    <p:sldId id="2785" r:id="rId16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5712"/>
    <a:srgbClr val="948A54"/>
    <a:srgbClr val="2A55D6"/>
    <a:srgbClr val="8C0000"/>
    <a:srgbClr val="663D63"/>
    <a:srgbClr val="66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41" autoAdjust="0"/>
    <p:restoredTop sz="99205" autoAdjust="0"/>
  </p:normalViewPr>
  <p:slideViewPr>
    <p:cSldViewPr>
      <p:cViewPr>
        <p:scale>
          <a:sx n="103" d="100"/>
          <a:sy n="103" d="100"/>
        </p:scale>
        <p:origin x="-32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Master" Target="slideMasters/slideMaster142.xml"/><Relationship Id="rId143" Type="http://schemas.openxmlformats.org/officeDocument/2006/relationships/slide" Target="slides/slide1.xml"/><Relationship Id="rId144" Type="http://schemas.openxmlformats.org/officeDocument/2006/relationships/slide" Target="slides/slide2.xml"/><Relationship Id="rId145" Type="http://schemas.openxmlformats.org/officeDocument/2006/relationships/slide" Target="slides/slide3.xml"/><Relationship Id="rId146" Type="http://schemas.openxmlformats.org/officeDocument/2006/relationships/slide" Target="slides/slide4.xml"/><Relationship Id="rId147" Type="http://schemas.openxmlformats.org/officeDocument/2006/relationships/slide" Target="slides/slide5.xml"/><Relationship Id="rId148" Type="http://schemas.openxmlformats.org/officeDocument/2006/relationships/slide" Target="slides/slide6.xml"/><Relationship Id="rId149" Type="http://schemas.openxmlformats.org/officeDocument/2006/relationships/slide" Target="slides/slide7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80" Type="http://schemas.openxmlformats.org/officeDocument/2006/relationships/slideMaster" Target="slideMasters/slideMaster80.xml"/><Relationship Id="rId81" Type="http://schemas.openxmlformats.org/officeDocument/2006/relationships/slideMaster" Target="slideMasters/slideMaster81.xml"/><Relationship Id="rId82" Type="http://schemas.openxmlformats.org/officeDocument/2006/relationships/slideMaster" Target="slideMasters/slideMaster82.xml"/><Relationship Id="rId83" Type="http://schemas.openxmlformats.org/officeDocument/2006/relationships/slideMaster" Target="slideMasters/slideMaster83.xml"/><Relationship Id="rId84" Type="http://schemas.openxmlformats.org/officeDocument/2006/relationships/slideMaster" Target="slideMasters/slideMaster84.xml"/><Relationship Id="rId85" Type="http://schemas.openxmlformats.org/officeDocument/2006/relationships/slideMaster" Target="slideMasters/slideMaster85.xml"/><Relationship Id="rId86" Type="http://schemas.openxmlformats.org/officeDocument/2006/relationships/slideMaster" Target="slideMasters/slideMaster86.xml"/><Relationship Id="rId87" Type="http://schemas.openxmlformats.org/officeDocument/2006/relationships/slideMaster" Target="slideMasters/slideMaster87.xml"/><Relationship Id="rId88" Type="http://schemas.openxmlformats.org/officeDocument/2006/relationships/slideMaster" Target="slideMasters/slideMaster88.xml"/><Relationship Id="rId89" Type="http://schemas.openxmlformats.org/officeDocument/2006/relationships/slideMaster" Target="slideMasters/slideMaster89.xml"/><Relationship Id="rId110" Type="http://schemas.openxmlformats.org/officeDocument/2006/relationships/slideMaster" Target="slideMasters/slideMaster110.xml"/><Relationship Id="rId111" Type="http://schemas.openxmlformats.org/officeDocument/2006/relationships/slideMaster" Target="slideMasters/slideMaster111.xml"/><Relationship Id="rId112" Type="http://schemas.openxmlformats.org/officeDocument/2006/relationships/slideMaster" Target="slideMasters/slideMaster112.xml"/><Relationship Id="rId113" Type="http://schemas.openxmlformats.org/officeDocument/2006/relationships/slideMaster" Target="slideMasters/slideMaster113.xml"/><Relationship Id="rId114" Type="http://schemas.openxmlformats.org/officeDocument/2006/relationships/slideMaster" Target="slideMasters/slideMaster114.xml"/><Relationship Id="rId115" Type="http://schemas.openxmlformats.org/officeDocument/2006/relationships/slideMaster" Target="slideMasters/slideMaster115.xml"/><Relationship Id="rId116" Type="http://schemas.openxmlformats.org/officeDocument/2006/relationships/slideMaster" Target="slideMasters/slideMaster116.xml"/><Relationship Id="rId117" Type="http://schemas.openxmlformats.org/officeDocument/2006/relationships/slideMaster" Target="slideMasters/slideMaster117.xml"/><Relationship Id="rId118" Type="http://schemas.openxmlformats.org/officeDocument/2006/relationships/slideMaster" Target="slideMasters/slideMaster118.xml"/><Relationship Id="rId119" Type="http://schemas.openxmlformats.org/officeDocument/2006/relationships/slideMaster" Target="slideMasters/slideMaster119.xml"/><Relationship Id="rId150" Type="http://schemas.openxmlformats.org/officeDocument/2006/relationships/slide" Target="slides/slide8.xml"/><Relationship Id="rId151" Type="http://schemas.openxmlformats.org/officeDocument/2006/relationships/slide" Target="slides/slide9.xml"/><Relationship Id="rId152" Type="http://schemas.openxmlformats.org/officeDocument/2006/relationships/slide" Target="slides/slide10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153" Type="http://schemas.openxmlformats.org/officeDocument/2006/relationships/slide" Target="slides/slide11.xml"/><Relationship Id="rId154" Type="http://schemas.openxmlformats.org/officeDocument/2006/relationships/slide" Target="slides/slide12.xml"/><Relationship Id="rId155" Type="http://schemas.openxmlformats.org/officeDocument/2006/relationships/slide" Target="slides/slide13.xml"/><Relationship Id="rId156" Type="http://schemas.openxmlformats.org/officeDocument/2006/relationships/slide" Target="slides/slide14.xml"/><Relationship Id="rId157" Type="http://schemas.openxmlformats.org/officeDocument/2006/relationships/slide" Target="slides/slide15.xml"/><Relationship Id="rId158" Type="http://schemas.openxmlformats.org/officeDocument/2006/relationships/slide" Target="slides/slide16.xml"/><Relationship Id="rId159" Type="http://schemas.openxmlformats.org/officeDocument/2006/relationships/slide" Target="slides/slide17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Master" Target="slideMasters/slideMaster55.xml"/><Relationship Id="rId56" Type="http://schemas.openxmlformats.org/officeDocument/2006/relationships/slideMaster" Target="slideMasters/slideMaster56.xml"/><Relationship Id="rId57" Type="http://schemas.openxmlformats.org/officeDocument/2006/relationships/slideMaster" Target="slideMasters/slideMaster57.xml"/><Relationship Id="rId58" Type="http://schemas.openxmlformats.org/officeDocument/2006/relationships/slideMaster" Target="slideMasters/slideMaster58.xml"/><Relationship Id="rId59" Type="http://schemas.openxmlformats.org/officeDocument/2006/relationships/slideMaster" Target="slideMasters/slideMaster59.xml"/><Relationship Id="rId90" Type="http://schemas.openxmlformats.org/officeDocument/2006/relationships/slideMaster" Target="slideMasters/slideMaster90.xml"/><Relationship Id="rId91" Type="http://schemas.openxmlformats.org/officeDocument/2006/relationships/slideMaster" Target="slideMasters/slideMaster91.xml"/><Relationship Id="rId92" Type="http://schemas.openxmlformats.org/officeDocument/2006/relationships/slideMaster" Target="slideMasters/slideMaster92.xml"/><Relationship Id="rId93" Type="http://schemas.openxmlformats.org/officeDocument/2006/relationships/slideMaster" Target="slideMasters/slideMaster93.xml"/><Relationship Id="rId94" Type="http://schemas.openxmlformats.org/officeDocument/2006/relationships/slideMaster" Target="slideMasters/slideMaster94.xml"/><Relationship Id="rId95" Type="http://schemas.openxmlformats.org/officeDocument/2006/relationships/slideMaster" Target="slideMasters/slideMaster95.xml"/><Relationship Id="rId96" Type="http://schemas.openxmlformats.org/officeDocument/2006/relationships/slideMaster" Target="slideMasters/slideMaster96.xml"/><Relationship Id="rId97" Type="http://schemas.openxmlformats.org/officeDocument/2006/relationships/slideMaster" Target="slideMasters/slideMaster97.xml"/><Relationship Id="rId98" Type="http://schemas.openxmlformats.org/officeDocument/2006/relationships/slideMaster" Target="slideMasters/slideMaster98.xml"/><Relationship Id="rId99" Type="http://schemas.openxmlformats.org/officeDocument/2006/relationships/slideMaster" Target="slideMasters/slideMaster99.xml"/><Relationship Id="rId120" Type="http://schemas.openxmlformats.org/officeDocument/2006/relationships/slideMaster" Target="slideMasters/slideMaster120.xml"/><Relationship Id="rId121" Type="http://schemas.openxmlformats.org/officeDocument/2006/relationships/slideMaster" Target="slideMasters/slideMaster121.xml"/><Relationship Id="rId122" Type="http://schemas.openxmlformats.org/officeDocument/2006/relationships/slideMaster" Target="slideMasters/slideMaster122.xml"/><Relationship Id="rId123" Type="http://schemas.openxmlformats.org/officeDocument/2006/relationships/slideMaster" Target="slideMasters/slideMaster123.xml"/><Relationship Id="rId124" Type="http://schemas.openxmlformats.org/officeDocument/2006/relationships/slideMaster" Target="slideMasters/slideMaster124.xml"/><Relationship Id="rId125" Type="http://schemas.openxmlformats.org/officeDocument/2006/relationships/slideMaster" Target="slideMasters/slideMaster125.xml"/><Relationship Id="rId126" Type="http://schemas.openxmlformats.org/officeDocument/2006/relationships/slideMaster" Target="slideMasters/slideMaster126.xml"/><Relationship Id="rId127" Type="http://schemas.openxmlformats.org/officeDocument/2006/relationships/slideMaster" Target="slideMasters/slideMaster127.xml"/><Relationship Id="rId128" Type="http://schemas.openxmlformats.org/officeDocument/2006/relationships/slideMaster" Target="slideMasters/slideMaster128.xml"/><Relationship Id="rId129" Type="http://schemas.openxmlformats.org/officeDocument/2006/relationships/slideMaster" Target="slideMasters/slideMaster129.xml"/><Relationship Id="rId160" Type="http://schemas.openxmlformats.org/officeDocument/2006/relationships/slide" Target="slides/slide18.xml"/><Relationship Id="rId161" Type="http://schemas.openxmlformats.org/officeDocument/2006/relationships/slide" Target="slides/slide19.xml"/><Relationship Id="rId162" Type="http://schemas.openxmlformats.org/officeDocument/2006/relationships/slide" Target="slides/slide20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163" Type="http://schemas.openxmlformats.org/officeDocument/2006/relationships/notesMaster" Target="notesMasters/notesMaster1.xml"/><Relationship Id="rId164" Type="http://schemas.openxmlformats.org/officeDocument/2006/relationships/handoutMaster" Target="handoutMasters/handoutMaster1.xml"/><Relationship Id="rId165" Type="http://schemas.openxmlformats.org/officeDocument/2006/relationships/printerSettings" Target="printerSettings/printerSettings1.bin"/><Relationship Id="rId166" Type="http://schemas.openxmlformats.org/officeDocument/2006/relationships/presProps" Target="presProps.xml"/><Relationship Id="rId167" Type="http://schemas.openxmlformats.org/officeDocument/2006/relationships/viewProps" Target="viewProps.xml"/><Relationship Id="rId168" Type="http://schemas.openxmlformats.org/officeDocument/2006/relationships/theme" Target="theme/theme1.xml"/><Relationship Id="rId169" Type="http://schemas.openxmlformats.org/officeDocument/2006/relationships/tableStyles" Target="tableStyles.xml"/><Relationship Id="rId60" Type="http://schemas.openxmlformats.org/officeDocument/2006/relationships/slideMaster" Target="slideMasters/slideMaster60.xml"/><Relationship Id="rId61" Type="http://schemas.openxmlformats.org/officeDocument/2006/relationships/slideMaster" Target="slideMasters/slideMaster61.xml"/><Relationship Id="rId62" Type="http://schemas.openxmlformats.org/officeDocument/2006/relationships/slideMaster" Target="slideMasters/slideMaster62.xml"/><Relationship Id="rId63" Type="http://schemas.openxmlformats.org/officeDocument/2006/relationships/slideMaster" Target="slideMasters/slideMaster63.xml"/><Relationship Id="rId64" Type="http://schemas.openxmlformats.org/officeDocument/2006/relationships/slideMaster" Target="slideMasters/slideMaster64.xml"/><Relationship Id="rId65" Type="http://schemas.openxmlformats.org/officeDocument/2006/relationships/slideMaster" Target="slideMasters/slideMaster65.xml"/><Relationship Id="rId66" Type="http://schemas.openxmlformats.org/officeDocument/2006/relationships/slideMaster" Target="slideMasters/slideMaster66.xml"/><Relationship Id="rId67" Type="http://schemas.openxmlformats.org/officeDocument/2006/relationships/slideMaster" Target="slideMasters/slideMaster67.xml"/><Relationship Id="rId68" Type="http://schemas.openxmlformats.org/officeDocument/2006/relationships/slideMaster" Target="slideMasters/slideMaster68.xml"/><Relationship Id="rId69" Type="http://schemas.openxmlformats.org/officeDocument/2006/relationships/slideMaster" Target="slideMasters/slideMaster69.xml"/><Relationship Id="rId130" Type="http://schemas.openxmlformats.org/officeDocument/2006/relationships/slideMaster" Target="slideMasters/slideMaster130.xml"/><Relationship Id="rId131" Type="http://schemas.openxmlformats.org/officeDocument/2006/relationships/slideMaster" Target="slideMasters/slideMaster131.xml"/><Relationship Id="rId132" Type="http://schemas.openxmlformats.org/officeDocument/2006/relationships/slideMaster" Target="slideMasters/slideMaster132.xml"/><Relationship Id="rId133" Type="http://schemas.openxmlformats.org/officeDocument/2006/relationships/slideMaster" Target="slideMasters/slideMaster133.xml"/><Relationship Id="rId134" Type="http://schemas.openxmlformats.org/officeDocument/2006/relationships/slideMaster" Target="slideMasters/slideMaster134.xml"/><Relationship Id="rId135" Type="http://schemas.openxmlformats.org/officeDocument/2006/relationships/slideMaster" Target="slideMasters/slideMaster135.xml"/><Relationship Id="rId136" Type="http://schemas.openxmlformats.org/officeDocument/2006/relationships/slideMaster" Target="slideMasters/slideMaster136.xml"/><Relationship Id="rId137" Type="http://schemas.openxmlformats.org/officeDocument/2006/relationships/slideMaster" Target="slideMasters/slideMaster137.xml"/><Relationship Id="rId138" Type="http://schemas.openxmlformats.org/officeDocument/2006/relationships/slideMaster" Target="slideMasters/slideMaster138.xml"/><Relationship Id="rId139" Type="http://schemas.openxmlformats.org/officeDocument/2006/relationships/slideMaster" Target="slideMasters/slideMaster13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70" Type="http://schemas.openxmlformats.org/officeDocument/2006/relationships/slideMaster" Target="slideMasters/slideMaster70.xml"/><Relationship Id="rId71" Type="http://schemas.openxmlformats.org/officeDocument/2006/relationships/slideMaster" Target="slideMasters/slideMaster71.xml"/><Relationship Id="rId72" Type="http://schemas.openxmlformats.org/officeDocument/2006/relationships/slideMaster" Target="slideMasters/slideMaster72.xml"/><Relationship Id="rId73" Type="http://schemas.openxmlformats.org/officeDocument/2006/relationships/slideMaster" Target="slideMasters/slideMaster73.xml"/><Relationship Id="rId74" Type="http://schemas.openxmlformats.org/officeDocument/2006/relationships/slideMaster" Target="slideMasters/slideMaster74.xml"/><Relationship Id="rId75" Type="http://schemas.openxmlformats.org/officeDocument/2006/relationships/slideMaster" Target="slideMasters/slideMaster75.xml"/><Relationship Id="rId76" Type="http://schemas.openxmlformats.org/officeDocument/2006/relationships/slideMaster" Target="slideMasters/slideMaster76.xml"/><Relationship Id="rId77" Type="http://schemas.openxmlformats.org/officeDocument/2006/relationships/slideMaster" Target="slideMasters/slideMaster77.xml"/><Relationship Id="rId78" Type="http://schemas.openxmlformats.org/officeDocument/2006/relationships/slideMaster" Target="slideMasters/slideMaster78.xml"/><Relationship Id="rId79" Type="http://schemas.openxmlformats.org/officeDocument/2006/relationships/slideMaster" Target="slideMasters/slideMaster7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100" Type="http://schemas.openxmlformats.org/officeDocument/2006/relationships/slideMaster" Target="slideMasters/slideMaster100.xml"/><Relationship Id="rId101" Type="http://schemas.openxmlformats.org/officeDocument/2006/relationships/slideMaster" Target="slideMasters/slideMaster101.xml"/><Relationship Id="rId102" Type="http://schemas.openxmlformats.org/officeDocument/2006/relationships/slideMaster" Target="slideMasters/slideMaster102.xml"/><Relationship Id="rId103" Type="http://schemas.openxmlformats.org/officeDocument/2006/relationships/slideMaster" Target="slideMasters/slideMaster103.xml"/><Relationship Id="rId104" Type="http://schemas.openxmlformats.org/officeDocument/2006/relationships/slideMaster" Target="slideMasters/slideMaster104.xml"/><Relationship Id="rId105" Type="http://schemas.openxmlformats.org/officeDocument/2006/relationships/slideMaster" Target="slideMasters/slideMaster105.xml"/><Relationship Id="rId106" Type="http://schemas.openxmlformats.org/officeDocument/2006/relationships/slideMaster" Target="slideMasters/slideMaster106.xml"/><Relationship Id="rId107" Type="http://schemas.openxmlformats.org/officeDocument/2006/relationships/slideMaster" Target="slideMasters/slideMaster107.xml"/><Relationship Id="rId108" Type="http://schemas.openxmlformats.org/officeDocument/2006/relationships/slideMaster" Target="slideMasters/slideMaster108.xml"/><Relationship Id="rId109" Type="http://schemas.openxmlformats.org/officeDocument/2006/relationships/slideMaster" Target="slideMasters/slideMaster109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40" Type="http://schemas.openxmlformats.org/officeDocument/2006/relationships/slideMaster" Target="slideMasters/slideMaster140.xml"/><Relationship Id="rId141" Type="http://schemas.openxmlformats.org/officeDocument/2006/relationships/slideMaster" Target="slideMasters/slideMaster14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7/28/15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7/28/15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08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2508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EFE2350-F2DF-964B-A38F-A60565610F04}" type="slidenum">
              <a:rPr lang="en-US" sz="1200">
                <a:solidFill>
                  <a:srgbClr val="000000"/>
                </a:solidFill>
                <a:latin typeface="Calibri" charset="0"/>
                <a:cs typeface="Arial" charset="0"/>
              </a:rPr>
              <a:pPr eaLnBrk="1" hangingPunct="1"/>
              <a:t>2</a:t>
            </a:fld>
            <a:endParaRPr lang="en-US" sz="1200">
              <a:solidFill>
                <a:srgbClr val="000000"/>
              </a:solidFill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8075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demonstrate the</a:t>
            </a:r>
            <a:r>
              <a:rPr lang="en-US" baseline="0" dirty="0" smtClean="0"/>
              <a:t> errors on multiple x86 systems. </a:t>
            </a:r>
            <a:r>
              <a:rPr lang="en-US" dirty="0" smtClean="0"/>
              <a:t>Shown to the bottom-left is a</a:t>
            </a:r>
            <a:r>
              <a:rPr lang="en-US" baseline="0" dirty="0" smtClean="0"/>
              <a:t> “disturbance kernel”. When executed, it forces two rows to be opened and closed one after the other – over and over again. Consequently</a:t>
            </a:r>
            <a:r>
              <a:rPr lang="en-US" dirty="0" smtClean="0"/>
              <a:t>, it induces many errors in the module.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AB90D-FD29-4A5F-A91F-CD65CF7CAC8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7720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Picture from the article: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thehackernews.com</a:t>
            </a:r>
            <a:r>
              <a:rPr lang="en-US" dirty="0" smtClean="0"/>
              <a:t>/2015/03/dram-</a:t>
            </a:r>
            <a:r>
              <a:rPr lang="en-US" dirty="0" err="1" smtClean="0"/>
              <a:t>rowhammer</a:t>
            </a:r>
            <a:r>
              <a:rPr lang="en-US" dirty="0" smtClean="0"/>
              <a:t>-</a:t>
            </a:r>
            <a:r>
              <a:rPr lang="en-US" dirty="0" err="1" smtClean="0"/>
              <a:t>vulnerability.html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1185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</a:t>
            </a:r>
            <a:r>
              <a:rPr lang="en-US" baseline="0" dirty="0" smtClean="0"/>
              <a:t> we executed the code on four different processors, all four of them yielded errors. Intel </a:t>
            </a:r>
            <a:r>
              <a:rPr lang="en-US" baseline="0" dirty="0" err="1" smtClean="0"/>
              <a:t>Haswell</a:t>
            </a:r>
            <a:r>
              <a:rPr lang="en-US" baseline="0" dirty="0" smtClean="0"/>
              <a:t> has the most errors, at 23 thousand, because it has the highest rate of accessing DRAM.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Later on, I’ll show that we can induce as many as ten million disturbance errors in a more controlled environment.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From this, we conclude that disturbance errors are a serious reliability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6293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this figure, the x-axis is</a:t>
            </a:r>
            <a:r>
              <a:rPr lang="en-US" baseline="0" dirty="0" smtClean="0"/>
              <a:t> the module manufacture date. And the y-axis is the number of errors in a module, normalized to one billion cells. In 2008 and 2009, there are no errors. But, in 2010, we first start to see errors in C modules. After 2010, the errors start to proliferate. For A and B modules, we first start to see errors in 2011. In particular, all modules from 2012 and 2013 are vulnerable.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0664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I will present the characterization</a:t>
            </a:r>
            <a:r>
              <a:rPr lang="en-US" baseline="0" dirty="0" smtClean="0"/>
              <a:t> results, one-by-one.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I show that most modules are at risk. Second, I show the number of errors in a module as a function of the manufacture date. Third, I show that the errors are symptomatic of charge loss. Fourth, I show that an aggressor induces errors in adjacent rows. Fifth, I show several sensitivity studies. And, finally, I briefly describe other results in the paper.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7990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Relationship Id="rId2" Type="http://schemas.openxmlformats.org/officeDocument/2006/relationships/image" Target="../media/image1.png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Relationship Id="rId2" Type="http://schemas.openxmlformats.org/officeDocument/2006/relationships/image" Target="../media/image1.png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66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63551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47107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5915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3576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93410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28895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62991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6283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27071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70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112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59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481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71721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804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7181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595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63671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61300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01423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97331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67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543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7276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93663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06433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64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8650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9113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80487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4701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70275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85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19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73601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03575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4300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63216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51267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439865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461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9694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86941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39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37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72347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8247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07370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4552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8217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8328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8187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71540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71473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462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011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34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79101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13993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9556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1659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83898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90541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69284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78381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224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96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49600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96406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21081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47729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7963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0618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981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62183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51389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99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64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007866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20055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23489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05390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55047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53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4105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14322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49492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78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40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56725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71075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87662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66688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32561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51603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42684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55830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45395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93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31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89580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4520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93161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7569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72205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2191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30174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46013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39703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95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396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81863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49378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44656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4303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242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41473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89527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30779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384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36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19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890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26373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90810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889380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65414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18010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50849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783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79224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67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52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27745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73958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80448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17199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46712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28247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52461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82844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56820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68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25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60520"/>
      </p:ext>
    </p:extLst>
  </p:cSld>
  <p:clrMapOvr>
    <a:masterClrMapping/>
  </p:clrMapOvr>
  <p:transition xmlns:p14="http://schemas.microsoft.com/office/powerpoint/2010/main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59301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58866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75224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54124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0667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01596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13692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61422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84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080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62752"/>
      </p:ext>
    </p:extLst>
  </p:cSld>
  <p:clrMapOvr>
    <a:masterClrMapping/>
  </p:clrMapOvr>
  <p:transition xmlns:p14="http://schemas.microsoft.com/office/powerpoint/2010/main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935012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439108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432550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48326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48521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5936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04457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56829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00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82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09920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83200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750378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26443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19595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990141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45112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19678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48859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007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1679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145691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45520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41360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74432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270539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326227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320534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006107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271674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7418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653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05956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21440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031632"/>
      </p:ext>
    </p:extLst>
  </p:cSld>
  <p:clrMapOvr>
    <a:masterClrMapping/>
  </p:clrMapOvr>
  <p:transition xmlns:p14="http://schemas.microsoft.com/office/powerpoint/2010/main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69086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84216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215989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64310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34498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18053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2883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8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2595"/>
      </p:ext>
    </p:extLst>
  </p:cSld>
  <p:clrMapOvr>
    <a:masterClrMapping/>
  </p:clrMapOvr>
  <p:transition xmlns:p14="http://schemas.microsoft.com/office/powerpoint/2010/main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73341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66800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138417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84149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254685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964458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176073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90264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6670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1971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404285"/>
      </p:ext>
    </p:extLst>
  </p:cSld>
  <p:clrMapOvr>
    <a:masterClrMapping/>
  </p:clrMapOvr>
  <p:transition xmlns:p14="http://schemas.microsoft.com/office/powerpoint/2010/main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882226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977633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70502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009673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783394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77292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3532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091402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4601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265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70630"/>
      </p:ext>
    </p:extLst>
  </p:cSld>
  <p:clrMapOvr>
    <a:masterClrMapping/>
  </p:clrMapOvr>
  <p:transition xmlns:p14="http://schemas.microsoft.com/office/powerpoint/2010/main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00305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21681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220597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13127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01247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425535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76543"/>
      </p:ext>
    </p:extLst>
  </p:cSld>
  <p:clrMapOvr>
    <a:masterClrMapping/>
  </p:clrMapOvr>
  <p:transition xmlns:p14="http://schemas.microsoft.com/office/powerpoint/2010/main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970742"/>
      </p:ext>
    </p:extLst>
  </p:cSld>
  <p:clrMapOvr>
    <a:masterClrMapping/>
  </p:clrMapOvr>
  <p:transition xmlns:p14="http://schemas.microsoft.com/office/powerpoint/2010/main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120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118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65408"/>
      </p:ext>
    </p:extLst>
  </p:cSld>
  <p:clrMapOvr>
    <a:masterClrMapping/>
  </p:clrMapOvr>
  <p:transition xmlns:p14="http://schemas.microsoft.com/office/powerpoint/2010/main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096661"/>
      </p:ext>
    </p:extLst>
  </p:cSld>
  <p:clrMapOvr>
    <a:masterClrMapping/>
  </p:clrMapOvr>
  <p:transition xmlns:p14="http://schemas.microsoft.com/office/powerpoint/2010/main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540534"/>
      </p:ext>
    </p:extLst>
  </p:cSld>
  <p:clrMapOvr>
    <a:masterClrMapping/>
  </p:clrMapOvr>
  <p:transition xmlns:p14="http://schemas.microsoft.com/office/powerpoint/2010/main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491957"/>
      </p:ext>
    </p:extLst>
  </p:cSld>
  <p:clrMapOvr>
    <a:masterClrMapping/>
  </p:clrMapOvr>
  <p:transition xmlns:p14="http://schemas.microsoft.com/office/powerpoint/2010/main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23989"/>
      </p:ext>
    </p:extLst>
  </p:cSld>
  <p:clrMapOvr>
    <a:masterClrMapping/>
  </p:clrMapOvr>
  <p:transition xmlns:p14="http://schemas.microsoft.com/office/powerpoint/2010/main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65795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428909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237865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19053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 xmlns:p14="http://schemas.microsoft.com/office/powerpoint/2010/main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 xmlns:p14="http://schemas.microsoft.com/office/powerpoint/2010/main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 xmlns:p14="http://schemas.microsoft.com/office/powerpoint/2010/main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 xmlns:p14="http://schemas.microsoft.com/office/powerpoint/2010/main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 xmlns:p14="http://schemas.microsoft.com/office/powerpoint/2010/main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 xmlns:p14="http://schemas.microsoft.com/office/powerpoint/2010/main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188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794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244841"/>
      </p:ext>
    </p:extLst>
  </p:cSld>
  <p:clrMapOvr>
    <a:masterClrMapping/>
  </p:clrMapOvr>
  <p:transition xmlns:p14="http://schemas.microsoft.com/office/powerpoint/2010/main"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558190"/>
      </p:ext>
    </p:extLst>
  </p:cSld>
  <p:clrMapOvr>
    <a:masterClrMapping/>
  </p:clrMapOvr>
  <p:transition xmlns:p14="http://schemas.microsoft.com/office/powerpoint/2010/main"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09637"/>
      </p:ext>
    </p:extLst>
  </p:cSld>
  <p:clrMapOvr>
    <a:masterClrMapping/>
  </p:clrMapOvr>
  <p:transition xmlns:p14="http://schemas.microsoft.com/office/powerpoint/2010/main"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16544"/>
      </p:ext>
    </p:extLst>
  </p:cSld>
  <p:clrMapOvr>
    <a:masterClrMapping/>
  </p:clrMapOvr>
  <p:transition xmlns:p14="http://schemas.microsoft.com/office/powerpoint/2010/main"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619383"/>
      </p:ext>
    </p:extLst>
  </p:cSld>
  <p:clrMapOvr>
    <a:masterClrMapping/>
  </p:clrMapOvr>
  <p:transition xmlns:p14="http://schemas.microsoft.com/office/powerpoint/2010/main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939724"/>
      </p:ext>
    </p:extLst>
  </p:cSld>
  <p:clrMapOvr>
    <a:masterClrMapping/>
  </p:clrMapOvr>
  <p:transition xmlns:p14="http://schemas.microsoft.com/office/powerpoint/2010/main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6912"/>
      </p:ext>
    </p:extLst>
  </p:cSld>
  <p:clrMapOvr>
    <a:masterClrMapping/>
  </p:clrMapOvr>
  <p:transition xmlns:p14="http://schemas.microsoft.com/office/powerpoint/2010/main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636880"/>
      </p:ext>
    </p:extLst>
  </p:cSld>
  <p:clrMapOvr>
    <a:masterClrMapping/>
  </p:clrMapOvr>
  <p:transition xmlns:p14="http://schemas.microsoft.com/office/powerpoint/2010/main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367913"/>
      </p:ext>
    </p:extLst>
  </p:cSld>
  <p:clrMapOvr>
    <a:masterClrMapping/>
  </p:clrMapOvr>
  <p:transition xmlns:p14="http://schemas.microsoft.com/office/powerpoint/2010/main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594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114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67478"/>
      </p:ext>
    </p:extLst>
  </p:cSld>
  <p:clrMapOvr>
    <a:masterClrMapping/>
  </p:clrMapOvr>
  <p:transition xmlns:p14="http://schemas.microsoft.com/office/powerpoint/2010/main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81831"/>
      </p:ext>
    </p:extLst>
  </p:cSld>
  <p:clrMapOvr>
    <a:masterClrMapping/>
  </p:clrMapOvr>
  <p:transition xmlns:p14="http://schemas.microsoft.com/office/powerpoint/2010/main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202507"/>
      </p:ext>
    </p:extLst>
  </p:cSld>
  <p:clrMapOvr>
    <a:masterClrMapping/>
  </p:clrMapOvr>
  <p:transition xmlns:p14="http://schemas.microsoft.com/office/powerpoint/2010/main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97070"/>
      </p:ext>
    </p:extLst>
  </p:cSld>
  <p:clrMapOvr>
    <a:masterClrMapping/>
  </p:clrMapOvr>
  <p:transition xmlns:p14="http://schemas.microsoft.com/office/powerpoint/2010/main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06901"/>
      </p:ext>
    </p:extLst>
  </p:cSld>
  <p:clrMapOvr>
    <a:masterClrMapping/>
  </p:clrMapOvr>
  <p:transition xmlns:p14="http://schemas.microsoft.com/office/powerpoint/2010/main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111551"/>
      </p:ext>
    </p:extLst>
  </p:cSld>
  <p:clrMapOvr>
    <a:masterClrMapping/>
  </p:clrMapOvr>
  <p:transition xmlns:p14="http://schemas.microsoft.com/office/powerpoint/2010/main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16413"/>
      </p:ext>
    </p:extLst>
  </p:cSld>
  <p:clrMapOvr>
    <a:masterClrMapping/>
  </p:clrMapOvr>
  <p:transition xmlns:p14="http://schemas.microsoft.com/office/powerpoint/2010/main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80742"/>
      </p:ext>
    </p:extLst>
  </p:cSld>
  <p:clrMapOvr>
    <a:masterClrMapping/>
  </p:clrMapOvr>
  <p:transition xmlns:p14="http://schemas.microsoft.com/office/powerpoint/2010/main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513729"/>
      </p:ext>
    </p:extLst>
  </p:cSld>
  <p:clrMapOvr>
    <a:masterClrMapping/>
  </p:clrMapOvr>
  <p:transition xmlns:p14="http://schemas.microsoft.com/office/powerpoint/2010/main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 xmlns:p14="http://schemas.microsoft.com/office/powerpoint/2010/main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 xmlns:p14="http://schemas.microsoft.com/office/powerpoint/2010/main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 xmlns:p14="http://schemas.microsoft.com/office/powerpoint/2010/main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 xmlns:p14="http://schemas.microsoft.com/office/powerpoint/2010/main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 xmlns:p14="http://schemas.microsoft.com/office/powerpoint/2010/main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 xmlns:p14="http://schemas.microsoft.com/office/powerpoint/2010/main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 xmlns:p14="http://schemas.microsoft.com/office/powerpoint/2010/main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 xmlns:p14="http://schemas.microsoft.com/office/powerpoint/2010/main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 xmlns:p14="http://schemas.microsoft.com/office/powerpoint/2010/main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3350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2517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565105"/>
      </p:ext>
    </p:extLst>
  </p:cSld>
  <p:clrMapOvr>
    <a:masterClrMapping/>
  </p:clrMapOvr>
  <p:transition xmlns:p14="http://schemas.microsoft.com/office/powerpoint/2010/main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422477"/>
      </p:ext>
    </p:extLst>
  </p:cSld>
  <p:clrMapOvr>
    <a:masterClrMapping/>
  </p:clrMapOvr>
  <p:transition xmlns:p14="http://schemas.microsoft.com/office/powerpoint/2010/main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886661"/>
      </p:ext>
    </p:extLst>
  </p:cSld>
  <p:clrMapOvr>
    <a:masterClrMapping/>
  </p:clrMapOvr>
  <p:transition xmlns:p14="http://schemas.microsoft.com/office/powerpoint/2010/main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763250"/>
      </p:ext>
    </p:extLst>
  </p:cSld>
  <p:clrMapOvr>
    <a:masterClrMapping/>
  </p:clrMapOvr>
  <p:transition xmlns:p14="http://schemas.microsoft.com/office/powerpoint/2010/main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934542"/>
      </p:ext>
    </p:extLst>
  </p:cSld>
  <p:clrMapOvr>
    <a:masterClrMapping/>
  </p:clrMapOvr>
  <p:transition xmlns:p14="http://schemas.microsoft.com/office/powerpoint/2010/main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714153"/>
      </p:ext>
    </p:extLst>
  </p:cSld>
  <p:clrMapOvr>
    <a:masterClrMapping/>
  </p:clrMapOvr>
  <p:transition xmlns:p14="http://schemas.microsoft.com/office/powerpoint/2010/main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043796"/>
      </p:ext>
    </p:extLst>
  </p:cSld>
  <p:clrMapOvr>
    <a:masterClrMapping/>
  </p:clrMapOvr>
  <p:transition xmlns:p14="http://schemas.microsoft.com/office/powerpoint/2010/main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876729"/>
      </p:ext>
    </p:extLst>
  </p:cSld>
  <p:clrMapOvr>
    <a:masterClrMapping/>
  </p:clrMapOvr>
  <p:transition xmlns:p14="http://schemas.microsoft.com/office/powerpoint/2010/main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220275"/>
      </p:ext>
    </p:extLst>
  </p:cSld>
  <p:clrMapOvr>
    <a:masterClrMapping/>
  </p:clrMapOvr>
  <p:transition xmlns:p14="http://schemas.microsoft.com/office/powerpoint/2010/main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381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333948"/>
      </p:ext>
    </p:extLst>
  </p:cSld>
  <p:clrMapOvr>
    <a:masterClrMapping/>
  </p:clrMapOvr>
  <p:transition xmlns:p14="http://schemas.microsoft.com/office/powerpoint/2010/main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57159"/>
      </p:ext>
    </p:extLst>
  </p:cSld>
  <p:clrMapOvr>
    <a:masterClrMapping/>
  </p:clrMapOvr>
  <p:transition xmlns:p14="http://schemas.microsoft.com/office/powerpoint/2010/main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167184"/>
      </p:ext>
    </p:extLst>
  </p:cSld>
  <p:clrMapOvr>
    <a:masterClrMapping/>
  </p:clrMapOvr>
  <p:transition xmlns:p14="http://schemas.microsoft.com/office/powerpoint/2010/main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81820"/>
      </p:ext>
    </p:extLst>
  </p:cSld>
  <p:clrMapOvr>
    <a:masterClrMapping/>
  </p:clrMapOvr>
  <p:transition xmlns:p14="http://schemas.microsoft.com/office/powerpoint/2010/main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274959"/>
      </p:ext>
    </p:extLst>
  </p:cSld>
  <p:clrMapOvr>
    <a:masterClrMapping/>
  </p:clrMapOvr>
  <p:transition xmlns:p14="http://schemas.microsoft.com/office/powerpoint/2010/main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34324"/>
      </p:ext>
    </p:extLst>
  </p:cSld>
  <p:clrMapOvr>
    <a:masterClrMapping/>
  </p:clrMapOvr>
  <p:transition xmlns:p14="http://schemas.microsoft.com/office/powerpoint/2010/main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220314"/>
      </p:ext>
    </p:extLst>
  </p:cSld>
  <p:clrMapOvr>
    <a:masterClrMapping/>
  </p:clrMapOvr>
  <p:transition xmlns:p14="http://schemas.microsoft.com/office/powerpoint/2010/main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60843"/>
      </p:ext>
    </p:extLst>
  </p:cSld>
  <p:clrMapOvr>
    <a:masterClrMapping/>
  </p:clrMapOvr>
  <p:transition xmlns:p14="http://schemas.microsoft.com/office/powerpoint/2010/main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07779"/>
      </p:ext>
    </p:extLst>
  </p:cSld>
  <p:clrMapOvr>
    <a:masterClrMapping/>
  </p:clrMapOvr>
  <p:transition xmlns:p14="http://schemas.microsoft.com/office/powerpoint/2010/main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468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397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559109"/>
      </p:ext>
    </p:extLst>
  </p:cSld>
  <p:clrMapOvr>
    <a:masterClrMapping/>
  </p:clrMapOvr>
  <p:transition xmlns:p14="http://schemas.microsoft.com/office/powerpoint/2010/main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9854"/>
      </p:ext>
    </p:extLst>
  </p:cSld>
  <p:clrMapOvr>
    <a:masterClrMapping/>
  </p:clrMapOvr>
  <p:transition xmlns:p14="http://schemas.microsoft.com/office/powerpoint/2010/main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19786"/>
      </p:ext>
    </p:extLst>
  </p:cSld>
  <p:clrMapOvr>
    <a:masterClrMapping/>
  </p:clrMapOvr>
  <p:transition xmlns:p14="http://schemas.microsoft.com/office/powerpoint/2010/main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289132"/>
      </p:ext>
    </p:extLst>
  </p:cSld>
  <p:clrMapOvr>
    <a:masterClrMapping/>
  </p:clrMapOvr>
  <p:transition xmlns:p14="http://schemas.microsoft.com/office/powerpoint/2010/main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28748"/>
      </p:ext>
    </p:extLst>
  </p:cSld>
  <p:clrMapOvr>
    <a:masterClrMapping/>
  </p:clrMapOvr>
  <p:transition xmlns:p14="http://schemas.microsoft.com/office/powerpoint/2010/main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391399"/>
      </p:ext>
    </p:extLst>
  </p:cSld>
  <p:clrMapOvr>
    <a:masterClrMapping/>
  </p:clrMapOvr>
  <p:transition xmlns:p14="http://schemas.microsoft.com/office/powerpoint/2010/main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01394"/>
      </p:ext>
    </p:extLst>
  </p:cSld>
  <p:clrMapOvr>
    <a:masterClrMapping/>
  </p:clrMapOvr>
  <p:transition xmlns:p14="http://schemas.microsoft.com/office/powerpoint/2010/main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78396"/>
      </p:ext>
    </p:extLst>
  </p:cSld>
  <p:clrMapOvr>
    <a:masterClrMapping/>
  </p:clrMapOvr>
  <p:transition xmlns:p14="http://schemas.microsoft.com/office/powerpoint/2010/main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40708"/>
      </p:ext>
    </p:extLst>
  </p:cSld>
  <p:clrMapOvr>
    <a:masterClrMapping/>
  </p:clrMapOvr>
  <p:transition xmlns:p14="http://schemas.microsoft.com/office/powerpoint/2010/main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428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710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5024"/>
      </p:ext>
    </p:extLst>
  </p:cSld>
  <p:clrMapOvr>
    <a:masterClrMapping/>
  </p:clrMapOvr>
  <p:transition xmlns:p14="http://schemas.microsoft.com/office/powerpoint/2010/main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6373"/>
      </p:ext>
    </p:extLst>
  </p:cSld>
  <p:clrMapOvr>
    <a:masterClrMapping/>
  </p:clrMapOvr>
  <p:transition xmlns:p14="http://schemas.microsoft.com/office/powerpoint/2010/main"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82568"/>
      </p:ext>
    </p:extLst>
  </p:cSld>
  <p:clrMapOvr>
    <a:masterClrMapping/>
  </p:clrMapOvr>
  <p:transition xmlns:p14="http://schemas.microsoft.com/office/powerpoint/2010/main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72060"/>
      </p:ext>
    </p:extLst>
  </p:cSld>
  <p:clrMapOvr>
    <a:masterClrMapping/>
  </p:clrMapOvr>
  <p:transition xmlns:p14="http://schemas.microsoft.com/office/powerpoint/2010/main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921180"/>
      </p:ext>
    </p:extLst>
  </p:cSld>
  <p:clrMapOvr>
    <a:masterClrMapping/>
  </p:clrMapOvr>
  <p:transition xmlns:p14="http://schemas.microsoft.com/office/powerpoint/2010/main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9858"/>
      </p:ext>
    </p:extLst>
  </p:cSld>
  <p:clrMapOvr>
    <a:masterClrMapping/>
  </p:clrMapOvr>
  <p:transition xmlns:p14="http://schemas.microsoft.com/office/powerpoint/2010/main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08227"/>
      </p:ext>
    </p:extLst>
  </p:cSld>
  <p:clrMapOvr>
    <a:masterClrMapping/>
  </p:clrMapOvr>
  <p:transition xmlns:p14="http://schemas.microsoft.com/office/powerpoint/2010/main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26856"/>
      </p:ext>
    </p:extLst>
  </p:cSld>
  <p:clrMapOvr>
    <a:masterClrMapping/>
  </p:clrMapOvr>
  <p:transition xmlns:p14="http://schemas.microsoft.com/office/powerpoint/2010/main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514795"/>
      </p:ext>
    </p:extLst>
  </p:cSld>
  <p:clrMapOvr>
    <a:masterClrMapping/>
  </p:clrMapOvr>
  <p:transition xmlns:p14="http://schemas.microsoft.com/office/powerpoint/2010/main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9114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475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128688"/>
      </p:ext>
    </p:extLst>
  </p:cSld>
  <p:clrMapOvr>
    <a:masterClrMapping/>
  </p:clrMapOvr>
  <p:transition xmlns:p14="http://schemas.microsoft.com/office/powerpoint/2010/main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215083"/>
      </p:ext>
    </p:extLst>
  </p:cSld>
  <p:clrMapOvr>
    <a:masterClrMapping/>
  </p:clrMapOvr>
  <p:transition xmlns:p14="http://schemas.microsoft.com/office/powerpoint/2010/main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587990"/>
      </p:ext>
    </p:extLst>
  </p:cSld>
  <p:clrMapOvr>
    <a:masterClrMapping/>
  </p:clrMapOvr>
  <p:transition xmlns:p14="http://schemas.microsoft.com/office/powerpoint/2010/main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00800"/>
      </p:ext>
    </p:extLst>
  </p:cSld>
  <p:clrMapOvr>
    <a:masterClrMapping/>
  </p:clrMapOvr>
  <p:transition xmlns:p14="http://schemas.microsoft.com/office/powerpoint/2010/main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943290"/>
      </p:ext>
    </p:extLst>
  </p:cSld>
  <p:clrMapOvr>
    <a:masterClrMapping/>
  </p:clrMapOvr>
  <p:transition xmlns:p14="http://schemas.microsoft.com/office/powerpoint/2010/main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157497"/>
      </p:ext>
    </p:extLst>
  </p:cSld>
  <p:clrMapOvr>
    <a:masterClrMapping/>
  </p:clrMapOvr>
  <p:transition xmlns:p14="http://schemas.microsoft.com/office/powerpoint/2010/main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58260"/>
      </p:ext>
    </p:extLst>
  </p:cSld>
  <p:clrMapOvr>
    <a:masterClrMapping/>
  </p:clrMapOvr>
  <p:transition xmlns:p14="http://schemas.microsoft.com/office/powerpoint/2010/main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087346"/>
      </p:ext>
    </p:extLst>
  </p:cSld>
  <p:clrMapOvr>
    <a:masterClrMapping/>
  </p:clrMapOvr>
  <p:transition xmlns:p14="http://schemas.microsoft.com/office/powerpoint/2010/main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4543"/>
      </p:ext>
    </p:extLst>
  </p:cSld>
  <p:clrMapOvr>
    <a:masterClrMapping/>
  </p:clrMapOvr>
  <p:transition xmlns:p14="http://schemas.microsoft.com/office/powerpoint/2010/main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346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8308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39854"/>
      </p:ext>
    </p:extLst>
  </p:cSld>
  <p:clrMapOvr>
    <a:masterClrMapping/>
  </p:clrMapOvr>
  <p:transition xmlns:p14="http://schemas.microsoft.com/office/powerpoint/2010/main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007432"/>
      </p:ext>
    </p:extLst>
  </p:cSld>
  <p:clrMapOvr>
    <a:masterClrMapping/>
  </p:clrMapOvr>
  <p:transition xmlns:p14="http://schemas.microsoft.com/office/powerpoint/2010/main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254174"/>
      </p:ext>
    </p:extLst>
  </p:cSld>
  <p:clrMapOvr>
    <a:masterClrMapping/>
  </p:clrMapOvr>
  <p:transition xmlns:p14="http://schemas.microsoft.com/office/powerpoint/2010/main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530106"/>
      </p:ext>
    </p:extLst>
  </p:cSld>
  <p:clrMapOvr>
    <a:masterClrMapping/>
  </p:clrMapOvr>
  <p:transition xmlns:p14="http://schemas.microsoft.com/office/powerpoint/2010/main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57761"/>
      </p:ext>
    </p:extLst>
  </p:cSld>
  <p:clrMapOvr>
    <a:masterClrMapping/>
  </p:clrMapOvr>
  <p:transition xmlns:p14="http://schemas.microsoft.com/office/powerpoint/2010/main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354088"/>
      </p:ext>
    </p:extLst>
  </p:cSld>
  <p:clrMapOvr>
    <a:masterClrMapping/>
  </p:clrMapOvr>
  <p:transition xmlns:p14="http://schemas.microsoft.com/office/powerpoint/2010/main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682434"/>
      </p:ext>
    </p:extLst>
  </p:cSld>
  <p:clrMapOvr>
    <a:masterClrMapping/>
  </p:clrMapOvr>
  <p:transition xmlns:p14="http://schemas.microsoft.com/office/powerpoint/2010/main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06548"/>
      </p:ext>
    </p:extLst>
  </p:cSld>
  <p:clrMapOvr>
    <a:masterClrMapping/>
  </p:clrMapOvr>
  <p:transition xmlns:p14="http://schemas.microsoft.com/office/powerpoint/2010/main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400364"/>
      </p:ext>
    </p:extLst>
  </p:cSld>
  <p:clrMapOvr>
    <a:masterClrMapping/>
  </p:clrMapOvr>
  <p:transition xmlns:p14="http://schemas.microsoft.com/office/powerpoint/2010/main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4784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73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03669"/>
      </p:ext>
    </p:extLst>
  </p:cSld>
  <p:clrMapOvr>
    <a:masterClrMapping/>
  </p:clrMapOvr>
  <p:transition xmlns:p14="http://schemas.microsoft.com/office/powerpoint/2010/main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302775"/>
      </p:ext>
    </p:extLst>
  </p:cSld>
  <p:clrMapOvr>
    <a:masterClrMapping/>
  </p:clrMapOvr>
  <p:transition xmlns:p14="http://schemas.microsoft.com/office/powerpoint/2010/main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827722"/>
      </p:ext>
    </p:extLst>
  </p:cSld>
  <p:clrMapOvr>
    <a:masterClrMapping/>
  </p:clrMapOvr>
  <p:transition xmlns:p14="http://schemas.microsoft.com/office/powerpoint/2010/main"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346332"/>
      </p:ext>
    </p:extLst>
  </p:cSld>
  <p:clrMapOvr>
    <a:masterClrMapping/>
  </p:clrMapOvr>
  <p:transition xmlns:p14="http://schemas.microsoft.com/office/powerpoint/2010/main"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266495"/>
      </p:ext>
    </p:extLst>
  </p:cSld>
  <p:clrMapOvr>
    <a:masterClrMapping/>
  </p:clrMapOvr>
  <p:transition xmlns:p14="http://schemas.microsoft.com/office/powerpoint/2010/main"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973260"/>
      </p:ext>
    </p:extLst>
  </p:cSld>
  <p:clrMapOvr>
    <a:masterClrMapping/>
  </p:clrMapOvr>
  <p:transition xmlns:p14="http://schemas.microsoft.com/office/powerpoint/2010/main"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706717"/>
      </p:ext>
    </p:extLst>
  </p:cSld>
  <p:clrMapOvr>
    <a:masterClrMapping/>
  </p:clrMapOvr>
  <p:transition xmlns:p14="http://schemas.microsoft.com/office/powerpoint/2010/main"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34264"/>
      </p:ext>
    </p:extLst>
  </p:cSld>
  <p:clrMapOvr>
    <a:masterClrMapping/>
  </p:clrMapOvr>
  <p:transition xmlns:p14="http://schemas.microsoft.com/office/powerpoint/2010/main"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77286"/>
      </p:ext>
    </p:extLst>
  </p:cSld>
  <p:clrMapOvr>
    <a:masterClrMapping/>
  </p:clrMapOvr>
  <p:transition xmlns:p14="http://schemas.microsoft.com/office/powerpoint/2010/main"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 xmlns:p14="http://schemas.microsoft.com/office/powerpoint/2010/main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 xmlns:p14="http://schemas.microsoft.com/office/powerpoint/2010/main"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 xmlns:p14="http://schemas.microsoft.com/office/powerpoint/2010/main"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 xmlns:p14="http://schemas.microsoft.com/office/powerpoint/2010/main"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 xmlns:p14="http://schemas.microsoft.com/office/powerpoint/2010/main"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 xmlns:p14="http://schemas.microsoft.com/office/powerpoint/2010/main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 xmlns:p14="http://schemas.microsoft.com/office/powerpoint/2010/main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 xmlns:p14="http://schemas.microsoft.com/office/powerpoint/2010/main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 xmlns:p14="http://schemas.microsoft.com/office/powerpoint/2010/main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508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0176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382936"/>
      </p:ext>
    </p:extLst>
  </p:cSld>
  <p:clrMapOvr>
    <a:masterClrMapping/>
  </p:clrMapOvr>
  <p:transition xmlns:p14="http://schemas.microsoft.com/office/powerpoint/2010/main"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631"/>
      </p:ext>
    </p:extLst>
  </p:cSld>
  <p:clrMapOvr>
    <a:masterClrMapping/>
  </p:clrMapOvr>
  <p:transition xmlns:p14="http://schemas.microsoft.com/office/powerpoint/2010/main"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669643"/>
      </p:ext>
    </p:extLst>
  </p:cSld>
  <p:clrMapOvr>
    <a:masterClrMapping/>
  </p:clrMapOvr>
  <p:transition xmlns:p14="http://schemas.microsoft.com/office/powerpoint/2010/main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921898"/>
      </p:ext>
    </p:extLst>
  </p:cSld>
  <p:clrMapOvr>
    <a:masterClrMapping/>
  </p:clrMapOvr>
  <p:transition xmlns:p14="http://schemas.microsoft.com/office/powerpoint/2010/main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652695"/>
      </p:ext>
    </p:extLst>
  </p:cSld>
  <p:clrMapOvr>
    <a:masterClrMapping/>
  </p:clrMapOvr>
  <p:transition xmlns:p14="http://schemas.microsoft.com/office/powerpoint/2010/main"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59132"/>
      </p:ext>
    </p:extLst>
  </p:cSld>
  <p:clrMapOvr>
    <a:masterClrMapping/>
  </p:clrMapOvr>
  <p:transition xmlns:p14="http://schemas.microsoft.com/office/powerpoint/2010/main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928573"/>
      </p:ext>
    </p:extLst>
  </p:cSld>
  <p:clrMapOvr>
    <a:masterClrMapping/>
  </p:clrMapOvr>
  <p:transition xmlns:p14="http://schemas.microsoft.com/office/powerpoint/2010/main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60051"/>
      </p:ext>
    </p:extLst>
  </p:cSld>
  <p:clrMapOvr>
    <a:masterClrMapping/>
  </p:clrMapOvr>
  <p:transition xmlns:p14="http://schemas.microsoft.com/office/powerpoint/2010/main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30656"/>
      </p:ext>
    </p:extLst>
  </p:cSld>
  <p:clrMapOvr>
    <a:masterClrMapping/>
  </p:clrMapOvr>
  <p:transition xmlns:p14="http://schemas.microsoft.com/office/powerpoint/2010/main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1667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9744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393553"/>
      </p:ext>
    </p:extLst>
  </p:cSld>
  <p:clrMapOvr>
    <a:masterClrMapping/>
  </p:clrMapOvr>
  <p:transition xmlns:p14="http://schemas.microsoft.com/office/powerpoint/2010/main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276035"/>
      </p:ext>
    </p:extLst>
  </p:cSld>
  <p:clrMapOvr>
    <a:masterClrMapping/>
  </p:clrMapOvr>
  <p:transition xmlns:p14="http://schemas.microsoft.com/office/powerpoint/2010/main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88073"/>
      </p:ext>
    </p:extLst>
  </p:cSld>
  <p:clrMapOvr>
    <a:masterClrMapping/>
  </p:clrMapOvr>
  <p:transition xmlns:p14="http://schemas.microsoft.com/office/powerpoint/2010/main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57592"/>
      </p:ext>
    </p:extLst>
  </p:cSld>
  <p:clrMapOvr>
    <a:masterClrMapping/>
  </p:clrMapOvr>
  <p:transition xmlns:p14="http://schemas.microsoft.com/office/powerpoint/2010/main"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34329"/>
      </p:ext>
    </p:extLst>
  </p:cSld>
  <p:clrMapOvr>
    <a:masterClrMapping/>
  </p:clrMapOvr>
  <p:transition xmlns:p14="http://schemas.microsoft.com/office/powerpoint/2010/main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61221"/>
      </p:ext>
    </p:extLst>
  </p:cSld>
  <p:clrMapOvr>
    <a:masterClrMapping/>
  </p:clrMapOvr>
  <p:transition xmlns:p14="http://schemas.microsoft.com/office/powerpoint/2010/main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53533"/>
      </p:ext>
    </p:extLst>
  </p:cSld>
  <p:clrMapOvr>
    <a:masterClrMapping/>
  </p:clrMapOvr>
  <p:transition xmlns:p14="http://schemas.microsoft.com/office/powerpoint/2010/main"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40557"/>
      </p:ext>
    </p:extLst>
  </p:cSld>
  <p:clrMapOvr>
    <a:masterClrMapping/>
  </p:clrMapOvr>
  <p:transition xmlns:p14="http://schemas.microsoft.com/office/powerpoint/2010/main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502"/>
      </p:ext>
    </p:extLst>
  </p:cSld>
  <p:clrMapOvr>
    <a:masterClrMapping/>
  </p:clrMapOvr>
  <p:transition xmlns:p14="http://schemas.microsoft.com/office/powerpoint/2010/main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0111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505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250420"/>
      </p:ext>
    </p:extLst>
  </p:cSld>
  <p:clrMapOvr>
    <a:masterClrMapping/>
  </p:clrMapOvr>
  <p:transition xmlns:p14="http://schemas.microsoft.com/office/powerpoint/2010/main"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446693"/>
      </p:ext>
    </p:extLst>
  </p:cSld>
  <p:clrMapOvr>
    <a:masterClrMapping/>
  </p:clrMapOvr>
  <p:transition xmlns:p14="http://schemas.microsoft.com/office/powerpoint/2010/main"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93774"/>
      </p:ext>
    </p:extLst>
  </p:cSld>
  <p:clrMapOvr>
    <a:masterClrMapping/>
  </p:clrMapOvr>
  <p:transition xmlns:p14="http://schemas.microsoft.com/office/powerpoint/2010/main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05740"/>
      </p:ext>
    </p:extLst>
  </p:cSld>
  <p:clrMapOvr>
    <a:masterClrMapping/>
  </p:clrMapOvr>
  <p:transition xmlns:p14="http://schemas.microsoft.com/office/powerpoint/2010/main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67623"/>
      </p:ext>
    </p:extLst>
  </p:cSld>
  <p:clrMapOvr>
    <a:masterClrMapping/>
  </p:clrMapOvr>
  <p:transition xmlns:p14="http://schemas.microsoft.com/office/powerpoint/2010/main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077100"/>
      </p:ext>
    </p:extLst>
  </p:cSld>
  <p:clrMapOvr>
    <a:masterClrMapping/>
  </p:clrMapOvr>
  <p:transition xmlns:p14="http://schemas.microsoft.com/office/powerpoint/2010/main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330991"/>
      </p:ext>
    </p:extLst>
  </p:cSld>
  <p:clrMapOvr>
    <a:masterClrMapping/>
  </p:clrMapOvr>
  <p:transition xmlns:p14="http://schemas.microsoft.com/office/powerpoint/2010/main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80419"/>
      </p:ext>
    </p:extLst>
  </p:cSld>
  <p:clrMapOvr>
    <a:masterClrMapping/>
  </p:clrMapOvr>
  <p:transition xmlns:p14="http://schemas.microsoft.com/office/powerpoint/2010/main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493782"/>
      </p:ext>
    </p:extLst>
  </p:cSld>
  <p:clrMapOvr>
    <a:masterClrMapping/>
  </p:clrMapOvr>
  <p:transition xmlns:p14="http://schemas.microsoft.com/office/powerpoint/2010/main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5724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9281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58642"/>
      </p:ext>
    </p:extLst>
  </p:cSld>
  <p:clrMapOvr>
    <a:masterClrMapping/>
  </p:clrMapOvr>
  <p:transition xmlns:p14="http://schemas.microsoft.com/office/powerpoint/2010/main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600375"/>
      </p:ext>
    </p:extLst>
  </p:cSld>
  <p:clrMapOvr>
    <a:masterClrMapping/>
  </p:clrMapOvr>
  <p:transition xmlns:p14="http://schemas.microsoft.com/office/powerpoint/2010/main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107474"/>
      </p:ext>
    </p:extLst>
  </p:cSld>
  <p:clrMapOvr>
    <a:masterClrMapping/>
  </p:clrMapOvr>
  <p:transition xmlns:p14="http://schemas.microsoft.com/office/powerpoint/2010/main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55856"/>
      </p:ext>
    </p:extLst>
  </p:cSld>
  <p:clrMapOvr>
    <a:masterClrMapping/>
  </p:clrMapOvr>
  <p:transition xmlns:p14="http://schemas.microsoft.com/office/powerpoint/2010/main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437986"/>
      </p:ext>
    </p:extLst>
  </p:cSld>
  <p:clrMapOvr>
    <a:masterClrMapping/>
  </p:clrMapOvr>
  <p:transition xmlns:p14="http://schemas.microsoft.com/office/powerpoint/2010/main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828417"/>
      </p:ext>
    </p:extLst>
  </p:cSld>
  <p:clrMapOvr>
    <a:masterClrMapping/>
  </p:clrMapOvr>
  <p:transition xmlns:p14="http://schemas.microsoft.com/office/powerpoint/2010/main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128632"/>
      </p:ext>
    </p:extLst>
  </p:cSld>
  <p:clrMapOvr>
    <a:masterClrMapping/>
  </p:clrMapOvr>
  <p:transition xmlns:p14="http://schemas.microsoft.com/office/powerpoint/2010/main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65297"/>
      </p:ext>
    </p:extLst>
  </p:cSld>
  <p:clrMapOvr>
    <a:masterClrMapping/>
  </p:clrMapOvr>
  <p:transition xmlns:p14="http://schemas.microsoft.com/office/powerpoint/2010/main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450194"/>
      </p:ext>
    </p:extLst>
  </p:cSld>
  <p:clrMapOvr>
    <a:masterClrMapping/>
  </p:clrMapOvr>
  <p:transition xmlns:p14="http://schemas.microsoft.com/office/powerpoint/2010/main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 xmlns:p14="http://schemas.microsoft.com/office/powerpoint/2010/main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 xmlns:p14="http://schemas.microsoft.com/office/powerpoint/2010/main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 xmlns:p14="http://schemas.microsoft.com/office/powerpoint/2010/main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 xmlns:p14="http://schemas.microsoft.com/office/powerpoint/2010/main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 xmlns:p14="http://schemas.microsoft.com/office/powerpoint/2010/main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 xmlns:p14="http://schemas.microsoft.com/office/powerpoint/2010/main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 xmlns:p14="http://schemas.microsoft.com/office/powerpoint/2010/main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 xmlns:p14="http://schemas.microsoft.com/office/powerpoint/2010/main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 xmlns:p14="http://schemas.microsoft.com/office/powerpoint/2010/main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 xmlns:p14="http://schemas.microsoft.com/office/powerpoint/2010/main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 xmlns:p14="http://schemas.microsoft.com/office/powerpoint/2010/main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 xmlns:p14="http://schemas.microsoft.com/office/powerpoint/2010/main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 xmlns:p14="http://schemas.microsoft.com/office/powerpoint/2010/main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 xmlns:p14="http://schemas.microsoft.com/office/powerpoint/2010/main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 xmlns:p14="http://schemas.microsoft.com/office/powerpoint/2010/main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 xmlns:p14="http://schemas.microsoft.com/office/powerpoint/2010/main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 xmlns:p14="http://schemas.microsoft.com/office/powerpoint/2010/main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 xmlns:p14="http://schemas.microsoft.com/office/powerpoint/2010/main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 xmlns:p14="http://schemas.microsoft.com/office/powerpoint/2010/main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 xmlns:p14="http://schemas.microsoft.com/office/powerpoint/2010/main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 xmlns:p14="http://schemas.microsoft.com/office/powerpoint/2010/main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 xmlns:p14="http://schemas.microsoft.com/office/powerpoint/2010/main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 xmlns:p14="http://schemas.microsoft.com/office/powerpoint/2010/main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 xmlns:p14="http://schemas.microsoft.com/office/powerpoint/2010/main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 xmlns:p14="http://schemas.microsoft.com/office/powerpoint/2010/main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 xmlns:p14="http://schemas.microsoft.com/office/powerpoint/2010/main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 xmlns:p14="http://schemas.microsoft.com/office/powerpoint/2010/main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 xmlns:p14="http://schemas.microsoft.com/office/powerpoint/2010/main"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 xmlns:p14="http://schemas.microsoft.com/office/powerpoint/2010/main"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 xmlns:p14="http://schemas.microsoft.com/office/powerpoint/2010/main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 xmlns:p14="http://schemas.microsoft.com/office/powerpoint/2010/main"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 xmlns:p14="http://schemas.microsoft.com/office/powerpoint/2010/main"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 xmlns:p14="http://schemas.microsoft.com/office/powerpoint/2010/main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 xmlns:p14="http://schemas.microsoft.com/office/powerpoint/2010/main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 xmlns:p14="http://schemas.microsoft.com/office/powerpoint/2010/main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 xmlns:p14="http://schemas.microsoft.com/office/powerpoint/2010/main"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8949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16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10111"/>
      </p:ext>
    </p:extLst>
  </p:cSld>
  <p:clrMapOvr>
    <a:masterClrMapping/>
  </p:clrMapOvr>
  <p:transition xmlns:p14="http://schemas.microsoft.com/office/powerpoint/2010/main"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834464"/>
      </p:ext>
    </p:extLst>
  </p:cSld>
  <p:clrMapOvr>
    <a:masterClrMapping/>
  </p:clrMapOvr>
  <p:transition xmlns:p14="http://schemas.microsoft.com/office/powerpoint/2010/main"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708114"/>
      </p:ext>
    </p:extLst>
  </p:cSld>
  <p:clrMapOvr>
    <a:masterClrMapping/>
  </p:clrMapOvr>
  <p:transition xmlns:p14="http://schemas.microsoft.com/office/powerpoint/2010/main"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49189"/>
      </p:ext>
    </p:extLst>
  </p:cSld>
  <p:clrMapOvr>
    <a:masterClrMapping/>
  </p:clrMapOvr>
  <p:transition xmlns:p14="http://schemas.microsoft.com/office/powerpoint/2010/main"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546668"/>
      </p:ext>
    </p:extLst>
  </p:cSld>
  <p:clrMapOvr>
    <a:masterClrMapping/>
  </p:clrMapOvr>
  <p:transition xmlns:p14="http://schemas.microsoft.com/office/powerpoint/2010/main"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33814"/>
      </p:ext>
    </p:extLst>
  </p:cSld>
  <p:clrMapOvr>
    <a:masterClrMapping/>
  </p:clrMapOvr>
  <p:transition xmlns:p14="http://schemas.microsoft.com/office/powerpoint/2010/main"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430809"/>
      </p:ext>
    </p:extLst>
  </p:cSld>
  <p:clrMapOvr>
    <a:masterClrMapping/>
  </p:clrMapOvr>
  <p:transition xmlns:p14="http://schemas.microsoft.com/office/powerpoint/2010/main"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493290"/>
      </p:ext>
    </p:extLst>
  </p:cSld>
  <p:clrMapOvr>
    <a:masterClrMapping/>
  </p:clrMapOvr>
  <p:transition xmlns:p14="http://schemas.microsoft.com/office/powerpoint/2010/main"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168260"/>
      </p:ext>
    </p:extLst>
  </p:cSld>
  <p:clrMapOvr>
    <a:masterClrMapping/>
  </p:clrMapOvr>
  <p:transition xmlns:p14="http://schemas.microsoft.com/office/powerpoint/2010/main"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07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7819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628065"/>
      </p:ext>
    </p:extLst>
  </p:cSld>
  <p:clrMapOvr>
    <a:masterClrMapping/>
  </p:clrMapOvr>
  <p:transition xmlns:p14="http://schemas.microsoft.com/office/powerpoint/2010/main"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65501"/>
      </p:ext>
    </p:extLst>
  </p:cSld>
  <p:clrMapOvr>
    <a:masterClrMapping/>
  </p:clrMapOvr>
  <p:transition xmlns:p14="http://schemas.microsoft.com/office/powerpoint/2010/main"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86822"/>
      </p:ext>
    </p:extLst>
  </p:cSld>
  <p:clrMapOvr>
    <a:masterClrMapping/>
  </p:clrMapOvr>
  <p:transition xmlns:p14="http://schemas.microsoft.com/office/powerpoint/2010/main"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500457"/>
      </p:ext>
    </p:extLst>
  </p:cSld>
  <p:clrMapOvr>
    <a:masterClrMapping/>
  </p:clrMapOvr>
  <p:transition xmlns:p14="http://schemas.microsoft.com/office/powerpoint/2010/main"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011960"/>
      </p:ext>
    </p:extLst>
  </p:cSld>
  <p:clrMapOvr>
    <a:masterClrMapping/>
  </p:clrMapOvr>
  <p:transition xmlns:p14="http://schemas.microsoft.com/office/powerpoint/2010/main"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442572"/>
      </p:ext>
    </p:extLst>
  </p:cSld>
  <p:clrMapOvr>
    <a:masterClrMapping/>
  </p:clrMapOvr>
  <p:transition xmlns:p14="http://schemas.microsoft.com/office/powerpoint/2010/main"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30030"/>
      </p:ext>
    </p:extLst>
  </p:cSld>
  <p:clrMapOvr>
    <a:masterClrMapping/>
  </p:clrMapOvr>
  <p:transition xmlns:p14="http://schemas.microsoft.com/office/powerpoint/2010/main"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512379"/>
      </p:ext>
    </p:extLst>
  </p:cSld>
  <p:clrMapOvr>
    <a:masterClrMapping/>
  </p:clrMapOvr>
  <p:transition xmlns:p14="http://schemas.microsoft.com/office/powerpoint/2010/main"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52218"/>
      </p:ext>
    </p:extLst>
  </p:cSld>
  <p:clrMapOvr>
    <a:masterClrMapping/>
  </p:clrMapOvr>
  <p:transition xmlns:p14="http://schemas.microsoft.com/office/powerpoint/2010/main"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945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192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46084"/>
      </p:ext>
    </p:extLst>
  </p:cSld>
  <p:clrMapOvr>
    <a:masterClrMapping/>
  </p:clrMapOvr>
  <p:transition xmlns:p14="http://schemas.microsoft.com/office/powerpoint/2010/main"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30384"/>
      </p:ext>
    </p:extLst>
  </p:cSld>
  <p:clrMapOvr>
    <a:masterClrMapping/>
  </p:clrMapOvr>
  <p:transition xmlns:p14="http://schemas.microsoft.com/office/powerpoint/2010/main"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35330"/>
      </p:ext>
    </p:extLst>
  </p:cSld>
  <p:clrMapOvr>
    <a:masterClrMapping/>
  </p:clrMapOvr>
  <p:transition xmlns:p14="http://schemas.microsoft.com/office/powerpoint/2010/main"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223103"/>
      </p:ext>
    </p:extLst>
  </p:cSld>
  <p:clrMapOvr>
    <a:masterClrMapping/>
  </p:clrMapOvr>
  <p:transition xmlns:p14="http://schemas.microsoft.com/office/powerpoint/2010/main"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6734"/>
      </p:ext>
    </p:extLst>
  </p:cSld>
  <p:clrMapOvr>
    <a:masterClrMapping/>
  </p:clrMapOvr>
  <p:transition xmlns:p14="http://schemas.microsoft.com/office/powerpoint/2010/main"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60989"/>
      </p:ext>
    </p:extLst>
  </p:cSld>
  <p:clrMapOvr>
    <a:masterClrMapping/>
  </p:clrMapOvr>
  <p:transition xmlns:p14="http://schemas.microsoft.com/office/powerpoint/2010/main"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280169"/>
      </p:ext>
    </p:extLst>
  </p:cSld>
  <p:clrMapOvr>
    <a:masterClrMapping/>
  </p:clrMapOvr>
  <p:transition xmlns:p14="http://schemas.microsoft.com/office/powerpoint/2010/main"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703604"/>
      </p:ext>
    </p:extLst>
  </p:cSld>
  <p:clrMapOvr>
    <a:masterClrMapping/>
  </p:clrMapOvr>
  <p:transition xmlns:p14="http://schemas.microsoft.com/office/powerpoint/2010/main"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606148"/>
      </p:ext>
    </p:extLst>
  </p:cSld>
  <p:clrMapOvr>
    <a:masterClrMapping/>
  </p:clrMapOvr>
  <p:transition xmlns:p14="http://schemas.microsoft.com/office/powerpoint/2010/main"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328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504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03574"/>
      </p:ext>
    </p:extLst>
  </p:cSld>
  <p:clrMapOvr>
    <a:masterClrMapping/>
  </p:clrMapOvr>
  <p:transition xmlns:p14="http://schemas.microsoft.com/office/powerpoint/2010/main"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563886"/>
      </p:ext>
    </p:extLst>
  </p:cSld>
  <p:clrMapOvr>
    <a:masterClrMapping/>
  </p:clrMapOvr>
  <p:transition xmlns:p14="http://schemas.microsoft.com/office/powerpoint/2010/main"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889393"/>
      </p:ext>
    </p:extLst>
  </p:cSld>
  <p:clrMapOvr>
    <a:masterClrMapping/>
  </p:clrMapOvr>
  <p:transition xmlns:p14="http://schemas.microsoft.com/office/powerpoint/2010/main"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95704"/>
      </p:ext>
    </p:extLst>
  </p:cSld>
  <p:clrMapOvr>
    <a:masterClrMapping/>
  </p:clrMapOvr>
  <p:transition xmlns:p14="http://schemas.microsoft.com/office/powerpoint/2010/main"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90793"/>
      </p:ext>
    </p:extLst>
  </p:cSld>
  <p:clrMapOvr>
    <a:masterClrMapping/>
  </p:clrMapOvr>
  <p:transition xmlns:p14="http://schemas.microsoft.com/office/powerpoint/2010/main"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79047"/>
      </p:ext>
    </p:extLst>
  </p:cSld>
  <p:clrMapOvr>
    <a:masterClrMapping/>
  </p:clrMapOvr>
  <p:transition xmlns:p14="http://schemas.microsoft.com/office/powerpoint/2010/main"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094007"/>
      </p:ext>
    </p:extLst>
  </p:cSld>
  <p:clrMapOvr>
    <a:masterClrMapping/>
  </p:clrMapOvr>
  <p:transition xmlns:p14="http://schemas.microsoft.com/office/powerpoint/2010/main"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1934"/>
      </p:ext>
    </p:extLst>
  </p:cSld>
  <p:clrMapOvr>
    <a:masterClrMapping/>
  </p:clrMapOvr>
  <p:transition xmlns:p14="http://schemas.microsoft.com/office/powerpoint/2010/main"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41461"/>
      </p:ext>
    </p:extLst>
  </p:cSld>
  <p:clrMapOvr>
    <a:masterClrMapping/>
  </p:clrMapOvr>
  <p:transition xmlns:p14="http://schemas.microsoft.com/office/powerpoint/2010/main"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7954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672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008780"/>
      </p:ext>
    </p:extLst>
  </p:cSld>
  <p:clrMapOvr>
    <a:masterClrMapping/>
  </p:clrMapOvr>
  <p:transition xmlns:p14="http://schemas.microsoft.com/office/powerpoint/2010/main"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42485"/>
      </p:ext>
    </p:extLst>
  </p:cSld>
  <p:clrMapOvr>
    <a:masterClrMapping/>
  </p:clrMapOvr>
  <p:transition xmlns:p14="http://schemas.microsoft.com/office/powerpoint/2010/main"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05932"/>
      </p:ext>
    </p:extLst>
  </p:cSld>
  <p:clrMapOvr>
    <a:masterClrMapping/>
  </p:clrMapOvr>
  <p:transition xmlns:p14="http://schemas.microsoft.com/office/powerpoint/2010/main"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504489"/>
      </p:ext>
    </p:extLst>
  </p:cSld>
  <p:clrMapOvr>
    <a:masterClrMapping/>
  </p:clrMapOvr>
  <p:transition xmlns:p14="http://schemas.microsoft.com/office/powerpoint/2010/main"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106535"/>
      </p:ext>
    </p:extLst>
  </p:cSld>
  <p:clrMapOvr>
    <a:masterClrMapping/>
  </p:clrMapOvr>
  <p:transition xmlns:p14="http://schemas.microsoft.com/office/powerpoint/2010/main"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9977"/>
      </p:ext>
    </p:extLst>
  </p:cSld>
  <p:clrMapOvr>
    <a:masterClrMapping/>
  </p:clrMapOvr>
  <p:transition xmlns:p14="http://schemas.microsoft.com/office/powerpoint/2010/main"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55394"/>
      </p:ext>
    </p:extLst>
  </p:cSld>
  <p:clrMapOvr>
    <a:masterClrMapping/>
  </p:clrMapOvr>
  <p:transition xmlns:p14="http://schemas.microsoft.com/office/powerpoint/2010/main"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94233"/>
      </p:ext>
    </p:extLst>
  </p:cSld>
  <p:clrMapOvr>
    <a:masterClrMapping/>
  </p:clrMapOvr>
  <p:transition xmlns:p14="http://schemas.microsoft.com/office/powerpoint/2010/main"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589795"/>
      </p:ext>
    </p:extLst>
  </p:cSld>
  <p:clrMapOvr>
    <a:masterClrMapping/>
  </p:clrMapOvr>
  <p:transition xmlns:p14="http://schemas.microsoft.com/office/powerpoint/2010/main"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69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4119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419307"/>
      </p:ext>
    </p:extLst>
  </p:cSld>
  <p:clrMapOvr>
    <a:masterClrMapping/>
  </p:clrMapOvr>
  <p:transition xmlns:p14="http://schemas.microsoft.com/office/powerpoint/2010/main"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20250"/>
      </p:ext>
    </p:extLst>
  </p:cSld>
  <p:clrMapOvr>
    <a:masterClrMapping/>
  </p:clrMapOvr>
  <p:transition xmlns:p14="http://schemas.microsoft.com/office/powerpoint/2010/main"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382828"/>
      </p:ext>
    </p:extLst>
  </p:cSld>
  <p:clrMapOvr>
    <a:masterClrMapping/>
  </p:clrMapOvr>
  <p:transition xmlns:p14="http://schemas.microsoft.com/office/powerpoint/2010/main"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955737"/>
      </p:ext>
    </p:extLst>
  </p:cSld>
  <p:clrMapOvr>
    <a:masterClrMapping/>
  </p:clrMapOvr>
  <p:transition xmlns:p14="http://schemas.microsoft.com/office/powerpoint/2010/main"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37128"/>
      </p:ext>
    </p:extLst>
  </p:cSld>
  <p:clrMapOvr>
    <a:masterClrMapping/>
  </p:clrMapOvr>
  <p:transition xmlns:p14="http://schemas.microsoft.com/office/powerpoint/2010/main"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12238"/>
      </p:ext>
    </p:extLst>
  </p:cSld>
  <p:clrMapOvr>
    <a:masterClrMapping/>
  </p:clrMapOvr>
  <p:transition xmlns:p14="http://schemas.microsoft.com/office/powerpoint/2010/main"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80750"/>
      </p:ext>
    </p:extLst>
  </p:cSld>
  <p:clrMapOvr>
    <a:masterClrMapping/>
  </p:clrMapOvr>
  <p:transition xmlns:p14="http://schemas.microsoft.com/office/powerpoint/2010/main"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583916"/>
      </p:ext>
    </p:extLst>
  </p:cSld>
  <p:clrMapOvr>
    <a:masterClrMapping/>
  </p:clrMapOvr>
  <p:transition xmlns:p14="http://schemas.microsoft.com/office/powerpoint/2010/main"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63376"/>
      </p:ext>
    </p:extLst>
  </p:cSld>
  <p:clrMapOvr>
    <a:masterClrMapping/>
  </p:clrMapOvr>
  <p:transition xmlns:p14="http://schemas.microsoft.com/office/powerpoint/2010/main"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3755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614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555921"/>
      </p:ext>
    </p:extLst>
  </p:cSld>
  <p:clrMapOvr>
    <a:masterClrMapping/>
  </p:clrMapOvr>
  <p:transition xmlns:p14="http://schemas.microsoft.com/office/powerpoint/2010/main"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54419"/>
      </p:ext>
    </p:extLst>
  </p:cSld>
  <p:clrMapOvr>
    <a:masterClrMapping/>
  </p:clrMapOvr>
  <p:transition xmlns:p14="http://schemas.microsoft.com/office/powerpoint/2010/main"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280698"/>
      </p:ext>
    </p:extLst>
  </p:cSld>
  <p:clrMapOvr>
    <a:masterClrMapping/>
  </p:clrMapOvr>
  <p:transition xmlns:p14="http://schemas.microsoft.com/office/powerpoint/2010/main"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231720"/>
      </p:ext>
    </p:extLst>
  </p:cSld>
  <p:clrMapOvr>
    <a:masterClrMapping/>
  </p:clrMapOvr>
  <p:transition xmlns:p14="http://schemas.microsoft.com/office/powerpoint/2010/main"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75128"/>
      </p:ext>
    </p:extLst>
  </p:cSld>
  <p:clrMapOvr>
    <a:masterClrMapping/>
  </p:clrMapOvr>
  <p:transition xmlns:p14="http://schemas.microsoft.com/office/powerpoint/2010/main"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518483"/>
      </p:ext>
    </p:extLst>
  </p:cSld>
  <p:clrMapOvr>
    <a:masterClrMapping/>
  </p:clrMapOvr>
  <p:transition xmlns:p14="http://schemas.microsoft.com/office/powerpoint/2010/main"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060742"/>
      </p:ext>
    </p:extLst>
  </p:cSld>
  <p:clrMapOvr>
    <a:masterClrMapping/>
  </p:clrMapOvr>
  <p:transition xmlns:p14="http://schemas.microsoft.com/office/powerpoint/2010/main"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66064"/>
      </p:ext>
    </p:extLst>
  </p:cSld>
  <p:clrMapOvr>
    <a:masterClrMapping/>
  </p:clrMapOvr>
  <p:transition xmlns:p14="http://schemas.microsoft.com/office/powerpoint/2010/main"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571540"/>
      </p:ext>
    </p:extLst>
  </p:cSld>
  <p:clrMapOvr>
    <a:masterClrMapping/>
  </p:clrMapOvr>
  <p:transition xmlns:p14="http://schemas.microsoft.com/office/powerpoint/2010/main"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 xmlns:p14="http://schemas.microsoft.com/office/powerpoint/2010/main"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 xmlns:p14="http://schemas.microsoft.com/office/powerpoint/2010/main"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 xmlns:p14="http://schemas.microsoft.com/office/powerpoint/2010/main"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 xmlns:p14="http://schemas.microsoft.com/office/powerpoint/2010/main"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 xmlns:p14="http://schemas.microsoft.com/office/powerpoint/2010/main"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 xmlns:p14="http://schemas.microsoft.com/office/powerpoint/2010/main"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 xmlns:p14="http://schemas.microsoft.com/office/powerpoint/2010/main"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 xmlns:p14="http://schemas.microsoft.com/office/powerpoint/2010/main"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 xmlns:p14="http://schemas.microsoft.com/office/powerpoint/2010/main"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 xmlns:p14="http://schemas.microsoft.com/office/powerpoint/2010/main"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 xmlns:p14="http://schemas.microsoft.com/office/powerpoint/2010/main"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 xmlns:p14="http://schemas.microsoft.com/office/powerpoint/2010/main"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72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064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39647"/>
      </p:ext>
    </p:extLst>
  </p:cSld>
  <p:clrMapOvr>
    <a:masterClrMapping/>
  </p:clrMapOvr>
  <p:transition xmlns:p14="http://schemas.microsoft.com/office/powerpoint/2010/main"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793399"/>
      </p:ext>
    </p:extLst>
  </p:cSld>
  <p:clrMapOvr>
    <a:masterClrMapping/>
  </p:clrMapOvr>
  <p:transition xmlns:p14="http://schemas.microsoft.com/office/powerpoint/2010/main"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69102"/>
      </p:ext>
    </p:extLst>
  </p:cSld>
  <p:clrMapOvr>
    <a:masterClrMapping/>
  </p:clrMapOvr>
  <p:transition xmlns:p14="http://schemas.microsoft.com/office/powerpoint/2010/main"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368135"/>
      </p:ext>
    </p:extLst>
  </p:cSld>
  <p:clrMapOvr>
    <a:masterClrMapping/>
  </p:clrMapOvr>
  <p:transition xmlns:p14="http://schemas.microsoft.com/office/powerpoint/2010/main"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400483"/>
      </p:ext>
    </p:extLst>
  </p:cSld>
  <p:clrMapOvr>
    <a:masterClrMapping/>
  </p:clrMapOvr>
  <p:transition xmlns:p14="http://schemas.microsoft.com/office/powerpoint/2010/main"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09731"/>
      </p:ext>
    </p:extLst>
  </p:cSld>
  <p:clrMapOvr>
    <a:masterClrMapping/>
  </p:clrMapOvr>
  <p:transition xmlns:p14="http://schemas.microsoft.com/office/powerpoint/2010/main"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26601"/>
      </p:ext>
    </p:extLst>
  </p:cSld>
  <p:clrMapOvr>
    <a:masterClrMapping/>
  </p:clrMapOvr>
  <p:transition xmlns:p14="http://schemas.microsoft.com/office/powerpoint/2010/main"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60742"/>
      </p:ext>
    </p:extLst>
  </p:cSld>
  <p:clrMapOvr>
    <a:masterClrMapping/>
  </p:clrMapOvr>
  <p:transition xmlns:p14="http://schemas.microsoft.com/office/powerpoint/2010/main"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71599"/>
      </p:ext>
    </p:extLst>
  </p:cSld>
  <p:clrMapOvr>
    <a:masterClrMapping/>
  </p:clrMapOvr>
  <p:transition xmlns:p14="http://schemas.microsoft.com/office/powerpoint/2010/main"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7114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9592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126281"/>
      </p:ext>
    </p:extLst>
  </p:cSld>
  <p:clrMapOvr>
    <a:masterClrMapping/>
  </p:clrMapOvr>
  <p:transition xmlns:p14="http://schemas.microsoft.com/office/powerpoint/2010/main"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86692"/>
      </p:ext>
    </p:extLst>
  </p:cSld>
  <p:clrMapOvr>
    <a:masterClrMapping/>
  </p:clrMapOvr>
  <p:transition xmlns:p14="http://schemas.microsoft.com/office/powerpoint/2010/main"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45536"/>
      </p:ext>
    </p:extLst>
  </p:cSld>
  <p:clrMapOvr>
    <a:masterClrMapping/>
  </p:clrMapOvr>
  <p:transition xmlns:p14="http://schemas.microsoft.com/office/powerpoint/2010/main"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80320"/>
      </p:ext>
    </p:extLst>
  </p:cSld>
  <p:clrMapOvr>
    <a:masterClrMapping/>
  </p:clrMapOvr>
  <p:transition xmlns:p14="http://schemas.microsoft.com/office/powerpoint/2010/main"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584257"/>
      </p:ext>
    </p:extLst>
  </p:cSld>
  <p:clrMapOvr>
    <a:masterClrMapping/>
  </p:clrMapOvr>
  <p:transition xmlns:p14="http://schemas.microsoft.com/office/powerpoint/2010/main"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355483"/>
      </p:ext>
    </p:extLst>
  </p:cSld>
  <p:clrMapOvr>
    <a:masterClrMapping/>
  </p:clrMapOvr>
  <p:transition xmlns:p14="http://schemas.microsoft.com/office/powerpoint/2010/main"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19570"/>
      </p:ext>
    </p:extLst>
  </p:cSld>
  <p:clrMapOvr>
    <a:masterClrMapping/>
  </p:clrMapOvr>
  <p:transition xmlns:p14="http://schemas.microsoft.com/office/powerpoint/2010/main"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131969"/>
      </p:ext>
    </p:extLst>
  </p:cSld>
  <p:clrMapOvr>
    <a:masterClrMapping/>
  </p:clrMapOvr>
  <p:transition xmlns:p14="http://schemas.microsoft.com/office/powerpoint/2010/main"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94853"/>
      </p:ext>
    </p:extLst>
  </p:cSld>
  <p:clrMapOvr>
    <a:masterClrMapping/>
  </p:clrMapOvr>
  <p:transition xmlns:p14="http://schemas.microsoft.com/office/powerpoint/2010/main"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635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0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83183"/>
      </p:ext>
    </p:extLst>
  </p:cSld>
  <p:clrMapOvr>
    <a:masterClrMapping/>
  </p:clrMapOvr>
  <p:transition xmlns:p14="http://schemas.microsoft.com/office/powerpoint/2010/main"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20371"/>
      </p:ext>
    </p:extLst>
  </p:cSld>
  <p:clrMapOvr>
    <a:masterClrMapping/>
  </p:clrMapOvr>
  <p:transition xmlns:p14="http://schemas.microsoft.com/office/powerpoint/2010/main"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51043"/>
      </p:ext>
    </p:extLst>
  </p:cSld>
  <p:clrMapOvr>
    <a:masterClrMapping/>
  </p:clrMapOvr>
  <p:transition xmlns:p14="http://schemas.microsoft.com/office/powerpoint/2010/main"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586353"/>
      </p:ext>
    </p:extLst>
  </p:cSld>
  <p:clrMapOvr>
    <a:masterClrMapping/>
  </p:clrMapOvr>
  <p:transition xmlns:p14="http://schemas.microsoft.com/office/powerpoint/2010/main"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54078"/>
      </p:ext>
    </p:extLst>
  </p:cSld>
  <p:clrMapOvr>
    <a:masterClrMapping/>
  </p:clrMapOvr>
  <p:transition xmlns:p14="http://schemas.microsoft.com/office/powerpoint/2010/main"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14750"/>
      </p:ext>
    </p:extLst>
  </p:cSld>
  <p:clrMapOvr>
    <a:masterClrMapping/>
  </p:clrMapOvr>
  <p:transition xmlns:p14="http://schemas.microsoft.com/office/powerpoint/2010/main"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99938"/>
      </p:ext>
    </p:extLst>
  </p:cSld>
  <p:clrMapOvr>
    <a:masterClrMapping/>
  </p:clrMapOvr>
  <p:transition xmlns:p14="http://schemas.microsoft.com/office/powerpoint/2010/main"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61896"/>
      </p:ext>
    </p:extLst>
  </p:cSld>
  <p:clrMapOvr>
    <a:masterClrMapping/>
  </p:clrMapOvr>
  <p:transition xmlns:p14="http://schemas.microsoft.com/office/powerpoint/2010/main"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57047"/>
      </p:ext>
    </p:extLst>
  </p:cSld>
  <p:clrMapOvr>
    <a:masterClrMapping/>
  </p:clrMapOvr>
  <p:transition xmlns:p14="http://schemas.microsoft.com/office/powerpoint/2010/main"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681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5813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845594"/>
      </p:ext>
    </p:extLst>
  </p:cSld>
  <p:clrMapOvr>
    <a:masterClrMapping/>
  </p:clrMapOvr>
  <p:transition xmlns:p14="http://schemas.microsoft.com/office/powerpoint/2010/main"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993231"/>
      </p:ext>
    </p:extLst>
  </p:cSld>
  <p:clrMapOvr>
    <a:masterClrMapping/>
  </p:clrMapOvr>
  <p:transition xmlns:p14="http://schemas.microsoft.com/office/powerpoint/2010/main"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54325"/>
      </p:ext>
    </p:extLst>
  </p:cSld>
  <p:clrMapOvr>
    <a:masterClrMapping/>
  </p:clrMapOvr>
  <p:transition xmlns:p14="http://schemas.microsoft.com/office/powerpoint/2010/main"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35577"/>
      </p:ext>
    </p:extLst>
  </p:cSld>
  <p:clrMapOvr>
    <a:masterClrMapping/>
  </p:clrMapOvr>
  <p:transition xmlns:p14="http://schemas.microsoft.com/office/powerpoint/2010/main"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86840"/>
      </p:ext>
    </p:extLst>
  </p:cSld>
  <p:clrMapOvr>
    <a:masterClrMapping/>
  </p:clrMapOvr>
  <p:transition xmlns:p14="http://schemas.microsoft.com/office/powerpoint/2010/main"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38118"/>
      </p:ext>
    </p:extLst>
  </p:cSld>
  <p:clrMapOvr>
    <a:masterClrMapping/>
  </p:clrMapOvr>
  <p:transition xmlns:p14="http://schemas.microsoft.com/office/powerpoint/2010/main"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348891"/>
      </p:ext>
    </p:extLst>
  </p:cSld>
  <p:clrMapOvr>
    <a:masterClrMapping/>
  </p:clrMapOvr>
  <p:transition xmlns:p14="http://schemas.microsoft.com/office/powerpoint/2010/main"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10568"/>
      </p:ext>
    </p:extLst>
  </p:cSld>
  <p:clrMapOvr>
    <a:masterClrMapping/>
  </p:clrMapOvr>
  <p:transition xmlns:p14="http://schemas.microsoft.com/office/powerpoint/2010/main"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702855"/>
      </p:ext>
    </p:extLst>
  </p:cSld>
  <p:clrMapOvr>
    <a:masterClrMapping/>
  </p:clrMapOvr>
  <p:transition xmlns:p14="http://schemas.microsoft.com/office/powerpoint/2010/main"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786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296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496063"/>
      </p:ext>
    </p:extLst>
  </p:cSld>
  <p:clrMapOvr>
    <a:masterClrMapping/>
  </p:clrMapOvr>
  <p:transition xmlns:p14="http://schemas.microsoft.com/office/powerpoint/2010/main"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00428"/>
      </p:ext>
    </p:extLst>
  </p:cSld>
  <p:clrMapOvr>
    <a:masterClrMapping/>
  </p:clrMapOvr>
  <p:transition xmlns:p14="http://schemas.microsoft.com/office/powerpoint/2010/main"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37589"/>
      </p:ext>
    </p:extLst>
  </p:cSld>
  <p:clrMapOvr>
    <a:masterClrMapping/>
  </p:clrMapOvr>
  <p:transition xmlns:p14="http://schemas.microsoft.com/office/powerpoint/2010/main"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258991"/>
      </p:ext>
    </p:extLst>
  </p:cSld>
  <p:clrMapOvr>
    <a:masterClrMapping/>
  </p:clrMapOvr>
  <p:transition xmlns:p14="http://schemas.microsoft.com/office/powerpoint/2010/main"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372406"/>
      </p:ext>
    </p:extLst>
  </p:cSld>
  <p:clrMapOvr>
    <a:masterClrMapping/>
  </p:clrMapOvr>
  <p:transition xmlns:p14="http://schemas.microsoft.com/office/powerpoint/2010/main"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818539"/>
      </p:ext>
    </p:extLst>
  </p:cSld>
  <p:clrMapOvr>
    <a:masterClrMapping/>
  </p:clrMapOvr>
  <p:transition xmlns:p14="http://schemas.microsoft.com/office/powerpoint/2010/main"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460322"/>
      </p:ext>
    </p:extLst>
  </p:cSld>
  <p:clrMapOvr>
    <a:masterClrMapping/>
  </p:clrMapOvr>
  <p:transition xmlns:p14="http://schemas.microsoft.com/office/powerpoint/2010/main"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65351"/>
      </p:ext>
    </p:extLst>
  </p:cSld>
  <p:clrMapOvr>
    <a:masterClrMapping/>
  </p:clrMapOvr>
  <p:transition xmlns:p14="http://schemas.microsoft.com/office/powerpoint/2010/main"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79357"/>
      </p:ext>
    </p:extLst>
  </p:cSld>
  <p:clrMapOvr>
    <a:masterClrMapping/>
  </p:clrMapOvr>
  <p:transition xmlns:p14="http://schemas.microsoft.com/office/powerpoint/2010/main"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724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848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467068"/>
      </p:ext>
    </p:extLst>
  </p:cSld>
  <p:clrMapOvr>
    <a:masterClrMapping/>
  </p:clrMapOvr>
  <p:transition xmlns:p14="http://schemas.microsoft.com/office/powerpoint/2010/main"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833139"/>
      </p:ext>
    </p:extLst>
  </p:cSld>
  <p:clrMapOvr>
    <a:masterClrMapping/>
  </p:clrMapOvr>
  <p:transition xmlns:p14="http://schemas.microsoft.com/office/powerpoint/2010/main"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895662"/>
      </p:ext>
    </p:extLst>
  </p:cSld>
  <p:clrMapOvr>
    <a:masterClrMapping/>
  </p:clrMapOvr>
  <p:transition xmlns:p14="http://schemas.microsoft.com/office/powerpoint/2010/main"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026945"/>
      </p:ext>
    </p:extLst>
  </p:cSld>
  <p:clrMapOvr>
    <a:masterClrMapping/>
  </p:clrMapOvr>
  <p:transition xmlns:p14="http://schemas.microsoft.com/office/powerpoint/2010/main"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680414"/>
      </p:ext>
    </p:extLst>
  </p:cSld>
  <p:clrMapOvr>
    <a:masterClrMapping/>
  </p:clrMapOvr>
  <p:transition xmlns:p14="http://schemas.microsoft.com/office/powerpoint/2010/main"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25680"/>
      </p:ext>
    </p:extLst>
  </p:cSld>
  <p:clrMapOvr>
    <a:masterClrMapping/>
  </p:clrMapOvr>
  <p:transition xmlns:p14="http://schemas.microsoft.com/office/powerpoint/2010/main"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3577"/>
      </p:ext>
    </p:extLst>
  </p:cSld>
  <p:clrMapOvr>
    <a:masterClrMapping/>
  </p:clrMapOvr>
  <p:transition xmlns:p14="http://schemas.microsoft.com/office/powerpoint/2010/main"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70885"/>
      </p:ext>
    </p:extLst>
  </p:cSld>
  <p:clrMapOvr>
    <a:masterClrMapping/>
  </p:clrMapOvr>
  <p:transition xmlns:p14="http://schemas.microsoft.com/office/powerpoint/2010/main"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697518"/>
      </p:ext>
    </p:extLst>
  </p:cSld>
  <p:clrMapOvr>
    <a:masterClrMapping/>
  </p:clrMapOvr>
  <p:transition xmlns:p14="http://schemas.microsoft.com/office/powerpoint/2010/main"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2773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839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221937"/>
      </p:ext>
    </p:extLst>
  </p:cSld>
  <p:clrMapOvr>
    <a:masterClrMapping/>
  </p:clrMapOvr>
  <p:transition xmlns:p14="http://schemas.microsoft.com/office/powerpoint/2010/main"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06860"/>
      </p:ext>
    </p:extLst>
  </p:cSld>
  <p:clrMapOvr>
    <a:masterClrMapping/>
  </p:clrMapOvr>
  <p:transition xmlns:p14="http://schemas.microsoft.com/office/powerpoint/2010/main"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472049"/>
      </p:ext>
    </p:extLst>
  </p:cSld>
  <p:clrMapOvr>
    <a:masterClrMapping/>
  </p:clrMapOvr>
  <p:transition xmlns:p14="http://schemas.microsoft.com/office/powerpoint/2010/main"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14462"/>
      </p:ext>
    </p:extLst>
  </p:cSld>
  <p:clrMapOvr>
    <a:masterClrMapping/>
  </p:clrMapOvr>
  <p:transition xmlns:p14="http://schemas.microsoft.com/office/powerpoint/2010/main"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85000"/>
      </p:ext>
    </p:extLst>
  </p:cSld>
  <p:clrMapOvr>
    <a:masterClrMapping/>
  </p:clrMapOvr>
  <p:transition xmlns:p14="http://schemas.microsoft.com/office/powerpoint/2010/main"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935067"/>
      </p:ext>
    </p:extLst>
  </p:cSld>
  <p:clrMapOvr>
    <a:masterClrMapping/>
  </p:clrMapOvr>
  <p:transition xmlns:p14="http://schemas.microsoft.com/office/powerpoint/2010/main"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21143"/>
      </p:ext>
    </p:extLst>
  </p:cSld>
  <p:clrMapOvr>
    <a:masterClrMapping/>
  </p:clrMapOvr>
  <p:transition xmlns:p14="http://schemas.microsoft.com/office/powerpoint/2010/main"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276569"/>
      </p:ext>
    </p:extLst>
  </p:cSld>
  <p:clrMapOvr>
    <a:masterClrMapping/>
  </p:clrMapOvr>
  <p:transition xmlns:p14="http://schemas.microsoft.com/office/powerpoint/2010/main"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814282"/>
      </p:ext>
    </p:extLst>
  </p:cSld>
  <p:clrMapOvr>
    <a:masterClrMapping/>
  </p:clrMapOvr>
  <p:transition xmlns:p14="http://schemas.microsoft.com/office/powerpoint/2010/main"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2512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5150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32968"/>
      </p:ext>
    </p:extLst>
  </p:cSld>
  <p:clrMapOvr>
    <a:masterClrMapping/>
  </p:clrMapOvr>
  <p:transition xmlns:p14="http://schemas.microsoft.com/office/powerpoint/2010/main"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709165"/>
      </p:ext>
    </p:extLst>
  </p:cSld>
  <p:clrMapOvr>
    <a:masterClrMapping/>
  </p:clrMapOvr>
  <p:transition xmlns:p14="http://schemas.microsoft.com/office/powerpoint/2010/main"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065612"/>
      </p:ext>
    </p:extLst>
  </p:cSld>
  <p:clrMapOvr>
    <a:masterClrMapping/>
  </p:clrMapOvr>
  <p:transition xmlns:p14="http://schemas.microsoft.com/office/powerpoint/2010/main"/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051087"/>
      </p:ext>
    </p:extLst>
  </p:cSld>
  <p:clrMapOvr>
    <a:masterClrMapping/>
  </p:clrMapOvr>
  <p:transition xmlns:p14="http://schemas.microsoft.com/office/powerpoint/2010/main"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151265"/>
      </p:ext>
    </p:extLst>
  </p:cSld>
  <p:clrMapOvr>
    <a:masterClrMapping/>
  </p:clrMapOvr>
  <p:transition xmlns:p14="http://schemas.microsoft.com/office/powerpoint/2010/main"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53677"/>
      </p:ext>
    </p:extLst>
  </p:cSld>
  <p:clrMapOvr>
    <a:masterClrMapping/>
  </p:clrMapOvr>
  <p:transition xmlns:p14="http://schemas.microsoft.com/office/powerpoint/2010/main"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061400"/>
      </p:ext>
    </p:extLst>
  </p:cSld>
  <p:clrMapOvr>
    <a:masterClrMapping/>
  </p:clrMapOvr>
  <p:transition xmlns:p14="http://schemas.microsoft.com/office/powerpoint/2010/main"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56907"/>
      </p:ext>
    </p:extLst>
  </p:cSld>
  <p:clrMapOvr>
    <a:masterClrMapping/>
  </p:clrMapOvr>
  <p:transition xmlns:p14="http://schemas.microsoft.com/office/powerpoint/2010/main"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683336"/>
      </p:ext>
    </p:extLst>
  </p:cSld>
  <p:clrMapOvr>
    <a:masterClrMapping/>
  </p:clrMapOvr>
  <p:transition xmlns:p14="http://schemas.microsoft.com/office/powerpoint/2010/main"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221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216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58576"/>
      </p:ext>
    </p:extLst>
  </p:cSld>
  <p:clrMapOvr>
    <a:masterClrMapping/>
  </p:clrMapOvr>
  <p:transition xmlns:p14="http://schemas.microsoft.com/office/powerpoint/2010/main"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30161"/>
      </p:ext>
    </p:extLst>
  </p:cSld>
  <p:clrMapOvr>
    <a:masterClrMapping/>
  </p:clrMapOvr>
  <p:transition xmlns:p14="http://schemas.microsoft.com/office/powerpoint/2010/main"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831540"/>
      </p:ext>
    </p:extLst>
  </p:cSld>
  <p:clrMapOvr>
    <a:masterClrMapping/>
  </p:clrMapOvr>
  <p:transition xmlns:p14="http://schemas.microsoft.com/office/powerpoint/2010/main"/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269919"/>
      </p:ext>
    </p:extLst>
  </p:cSld>
  <p:clrMapOvr>
    <a:masterClrMapping/>
  </p:clrMapOvr>
  <p:transition xmlns:p14="http://schemas.microsoft.com/office/powerpoint/2010/main"/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533091"/>
      </p:ext>
    </p:extLst>
  </p:cSld>
  <p:clrMapOvr>
    <a:masterClrMapping/>
  </p:clrMapOvr>
  <p:transition xmlns:p14="http://schemas.microsoft.com/office/powerpoint/2010/main"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79028"/>
      </p:ext>
    </p:extLst>
  </p:cSld>
  <p:clrMapOvr>
    <a:masterClrMapping/>
  </p:clrMapOvr>
  <p:transition xmlns:p14="http://schemas.microsoft.com/office/powerpoint/2010/main"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440599"/>
      </p:ext>
    </p:extLst>
  </p:cSld>
  <p:clrMapOvr>
    <a:masterClrMapping/>
  </p:clrMapOvr>
  <p:transition xmlns:p14="http://schemas.microsoft.com/office/powerpoint/2010/main"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044236"/>
      </p:ext>
    </p:extLst>
  </p:cSld>
  <p:clrMapOvr>
    <a:masterClrMapping/>
  </p:clrMapOvr>
  <p:transition xmlns:p14="http://schemas.microsoft.com/office/powerpoint/2010/main"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974437"/>
      </p:ext>
    </p:extLst>
  </p:cSld>
  <p:clrMapOvr>
    <a:masterClrMapping/>
  </p:clrMapOvr>
  <p:transition xmlns:p14="http://schemas.microsoft.com/office/powerpoint/2010/main"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428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941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757023"/>
      </p:ext>
    </p:extLst>
  </p:cSld>
  <p:clrMapOvr>
    <a:masterClrMapping/>
  </p:clrMapOvr>
  <p:transition xmlns:p14="http://schemas.microsoft.com/office/powerpoint/2010/main"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011694"/>
      </p:ext>
    </p:extLst>
  </p:cSld>
  <p:clrMapOvr>
    <a:masterClrMapping/>
  </p:clrMapOvr>
  <p:transition xmlns:p14="http://schemas.microsoft.com/office/powerpoint/2010/main"/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431639"/>
      </p:ext>
    </p:extLst>
  </p:cSld>
  <p:clrMapOvr>
    <a:masterClrMapping/>
  </p:clrMapOvr>
  <p:transition xmlns:p14="http://schemas.microsoft.com/office/powerpoint/2010/main"/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0204"/>
      </p:ext>
    </p:extLst>
  </p:cSld>
  <p:clrMapOvr>
    <a:masterClrMapping/>
  </p:clrMapOvr>
  <p:transition xmlns:p14="http://schemas.microsoft.com/office/powerpoint/2010/main"/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70195"/>
      </p:ext>
    </p:extLst>
  </p:cSld>
  <p:clrMapOvr>
    <a:masterClrMapping/>
  </p:clrMapOvr>
  <p:transition xmlns:p14="http://schemas.microsoft.com/office/powerpoint/2010/main"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100308"/>
      </p:ext>
    </p:extLst>
  </p:cSld>
  <p:clrMapOvr>
    <a:masterClrMapping/>
  </p:clrMapOvr>
  <p:transition xmlns:p14="http://schemas.microsoft.com/office/powerpoint/2010/main"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712118"/>
      </p:ext>
    </p:extLst>
  </p:cSld>
  <p:clrMapOvr>
    <a:masterClrMapping/>
  </p:clrMapOvr>
  <p:transition xmlns:p14="http://schemas.microsoft.com/office/powerpoint/2010/main"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411333"/>
      </p:ext>
    </p:extLst>
  </p:cSld>
  <p:clrMapOvr>
    <a:masterClrMapping/>
  </p:clrMapOvr>
  <p:transition xmlns:p14="http://schemas.microsoft.com/office/powerpoint/2010/main"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28595"/>
      </p:ext>
    </p:extLst>
  </p:cSld>
  <p:clrMapOvr>
    <a:masterClrMapping/>
  </p:clrMapOvr>
  <p:transition xmlns:p14="http://schemas.microsoft.com/office/powerpoint/2010/main"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7629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6428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12797"/>
      </p:ext>
    </p:extLst>
  </p:cSld>
  <p:clrMapOvr>
    <a:masterClrMapping/>
  </p:clrMapOvr>
  <p:transition xmlns:p14="http://schemas.microsoft.com/office/powerpoint/2010/main"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61632"/>
      </p:ext>
    </p:extLst>
  </p:cSld>
  <p:clrMapOvr>
    <a:masterClrMapping/>
  </p:clrMapOvr>
  <p:transition xmlns:p14="http://schemas.microsoft.com/office/powerpoint/2010/main"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261343"/>
      </p:ext>
    </p:extLst>
  </p:cSld>
  <p:clrMapOvr>
    <a:masterClrMapping/>
  </p:clrMapOvr>
  <p:transition xmlns:p14="http://schemas.microsoft.com/office/powerpoint/2010/main"/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473113"/>
      </p:ext>
    </p:extLst>
  </p:cSld>
  <p:clrMapOvr>
    <a:masterClrMapping/>
  </p:clrMapOvr>
  <p:transition xmlns:p14="http://schemas.microsoft.com/office/powerpoint/2010/main"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157789"/>
      </p:ext>
    </p:extLst>
  </p:cSld>
  <p:clrMapOvr>
    <a:masterClrMapping/>
  </p:clrMapOvr>
  <p:transition xmlns:p14="http://schemas.microsoft.com/office/powerpoint/2010/main"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17787"/>
      </p:ext>
    </p:extLst>
  </p:cSld>
  <p:clrMapOvr>
    <a:masterClrMapping/>
  </p:clrMapOvr>
  <p:transition xmlns:p14="http://schemas.microsoft.com/office/powerpoint/2010/main"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461469"/>
      </p:ext>
    </p:extLst>
  </p:cSld>
  <p:clrMapOvr>
    <a:masterClrMapping/>
  </p:clrMapOvr>
  <p:transition xmlns:p14="http://schemas.microsoft.com/office/powerpoint/2010/main"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260177"/>
      </p:ext>
    </p:extLst>
  </p:cSld>
  <p:clrMapOvr>
    <a:masterClrMapping/>
  </p:clrMapOvr>
  <p:transition xmlns:p14="http://schemas.microsoft.com/office/powerpoint/2010/main"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79899"/>
      </p:ext>
    </p:extLst>
  </p:cSld>
  <p:clrMapOvr>
    <a:masterClrMapping/>
  </p:clrMapOvr>
  <p:transition xmlns:p14="http://schemas.microsoft.com/office/powerpoint/2010/main"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9645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638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653015"/>
      </p:ext>
    </p:extLst>
  </p:cSld>
  <p:clrMapOvr>
    <a:masterClrMapping/>
  </p:clrMapOvr>
  <p:transition xmlns:p14="http://schemas.microsoft.com/office/powerpoint/2010/main"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84912"/>
      </p:ext>
    </p:extLst>
  </p:cSld>
  <p:clrMapOvr>
    <a:masterClrMapping/>
  </p:clrMapOvr>
  <p:transition xmlns:p14="http://schemas.microsoft.com/office/powerpoint/2010/main"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12268"/>
      </p:ext>
    </p:extLst>
  </p:cSld>
  <p:clrMapOvr>
    <a:masterClrMapping/>
  </p:clrMapOvr>
  <p:transition xmlns:p14="http://schemas.microsoft.com/office/powerpoint/2010/main"/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71225"/>
      </p:ext>
    </p:extLst>
  </p:cSld>
  <p:clrMapOvr>
    <a:masterClrMapping/>
  </p:clrMapOvr>
  <p:transition xmlns:p14="http://schemas.microsoft.com/office/powerpoint/2010/main"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93600"/>
      </p:ext>
    </p:extLst>
  </p:cSld>
  <p:clrMapOvr>
    <a:masterClrMapping/>
  </p:clrMapOvr>
  <p:transition xmlns:p14="http://schemas.microsoft.com/office/powerpoint/2010/main"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42111"/>
      </p:ext>
    </p:extLst>
  </p:cSld>
  <p:clrMapOvr>
    <a:masterClrMapping/>
  </p:clrMapOvr>
  <p:transition xmlns:p14="http://schemas.microsoft.com/office/powerpoint/2010/main"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65491"/>
      </p:ext>
    </p:extLst>
  </p:cSld>
  <p:clrMapOvr>
    <a:masterClrMapping/>
  </p:clrMapOvr>
  <p:transition xmlns:p14="http://schemas.microsoft.com/office/powerpoint/2010/main"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436602"/>
      </p:ext>
    </p:extLst>
  </p:cSld>
  <p:clrMapOvr>
    <a:masterClrMapping/>
  </p:clrMapOvr>
  <p:transition xmlns:p14="http://schemas.microsoft.com/office/powerpoint/2010/main"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297791"/>
      </p:ext>
    </p:extLst>
  </p:cSld>
  <p:clrMapOvr>
    <a:masterClrMapping/>
  </p:clrMapOvr>
  <p:transition xmlns:p14="http://schemas.microsoft.com/office/powerpoint/2010/main"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2325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5580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09547"/>
      </p:ext>
    </p:extLst>
  </p:cSld>
  <p:clrMapOvr>
    <a:masterClrMapping/>
  </p:clrMapOvr>
  <p:transition xmlns:p14="http://schemas.microsoft.com/office/powerpoint/2010/main"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992603"/>
      </p:ext>
    </p:extLst>
  </p:cSld>
  <p:clrMapOvr>
    <a:masterClrMapping/>
  </p:clrMapOvr>
  <p:transition xmlns:p14="http://schemas.microsoft.com/office/powerpoint/2010/main"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566244"/>
      </p:ext>
    </p:extLst>
  </p:cSld>
  <p:clrMapOvr>
    <a:masterClrMapping/>
  </p:clrMapOvr>
  <p:transition xmlns:p14="http://schemas.microsoft.com/office/powerpoint/2010/main"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401796"/>
      </p:ext>
    </p:extLst>
  </p:cSld>
  <p:clrMapOvr>
    <a:masterClrMapping/>
  </p:clrMapOvr>
  <p:transition xmlns:p14="http://schemas.microsoft.com/office/powerpoint/2010/main"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517477"/>
      </p:ext>
    </p:extLst>
  </p:cSld>
  <p:clrMapOvr>
    <a:masterClrMapping/>
  </p:clrMapOvr>
  <p:transition xmlns:p14="http://schemas.microsoft.com/office/powerpoint/2010/main"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632846"/>
      </p:ext>
    </p:extLst>
  </p:cSld>
  <p:clrMapOvr>
    <a:masterClrMapping/>
  </p:clrMapOvr>
  <p:transition xmlns:p14="http://schemas.microsoft.com/office/powerpoint/2010/main"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241309"/>
      </p:ext>
    </p:extLst>
  </p:cSld>
  <p:clrMapOvr>
    <a:masterClrMapping/>
  </p:clrMapOvr>
  <p:transition xmlns:p14="http://schemas.microsoft.com/office/powerpoint/2010/main"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076074"/>
      </p:ext>
    </p:extLst>
  </p:cSld>
  <p:clrMapOvr>
    <a:masterClrMapping/>
  </p:clrMapOvr>
  <p:transition xmlns:p14="http://schemas.microsoft.com/office/powerpoint/2010/main"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046051"/>
      </p:ext>
    </p:extLst>
  </p:cSld>
  <p:clrMapOvr>
    <a:masterClrMapping/>
  </p:clrMapOvr>
  <p:transition xmlns:p14="http://schemas.microsoft.com/office/powerpoint/2010/main"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8069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920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393613"/>
      </p:ext>
    </p:extLst>
  </p:cSld>
  <p:clrMapOvr>
    <a:masterClrMapping/>
  </p:clrMapOvr>
  <p:transition xmlns:p14="http://schemas.microsoft.com/office/powerpoint/2010/main"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87330"/>
      </p:ext>
    </p:extLst>
  </p:cSld>
  <p:clrMapOvr>
    <a:masterClrMapping/>
  </p:clrMapOvr>
  <p:transition xmlns:p14="http://schemas.microsoft.com/office/powerpoint/2010/main"/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750490"/>
      </p:ext>
    </p:extLst>
  </p:cSld>
  <p:clrMapOvr>
    <a:masterClrMapping/>
  </p:clrMapOvr>
  <p:transition xmlns:p14="http://schemas.microsoft.com/office/powerpoint/2010/main"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46192"/>
      </p:ext>
    </p:extLst>
  </p:cSld>
  <p:clrMapOvr>
    <a:masterClrMapping/>
  </p:clrMapOvr>
  <p:transition xmlns:p14="http://schemas.microsoft.com/office/powerpoint/2010/main"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490306"/>
      </p:ext>
    </p:extLst>
  </p:cSld>
  <p:clrMapOvr>
    <a:masterClrMapping/>
  </p:clrMapOvr>
  <p:transition xmlns:p14="http://schemas.microsoft.com/office/powerpoint/2010/main"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57294"/>
      </p:ext>
    </p:extLst>
  </p:cSld>
  <p:clrMapOvr>
    <a:masterClrMapping/>
  </p:clrMapOvr>
  <p:transition xmlns:p14="http://schemas.microsoft.com/office/powerpoint/2010/main"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12743"/>
      </p:ext>
    </p:extLst>
  </p:cSld>
  <p:clrMapOvr>
    <a:masterClrMapping/>
  </p:clrMapOvr>
  <p:transition xmlns:p14="http://schemas.microsoft.com/office/powerpoint/2010/main"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270413"/>
      </p:ext>
    </p:extLst>
  </p:cSld>
  <p:clrMapOvr>
    <a:masterClrMapping/>
  </p:clrMapOvr>
  <p:transition xmlns:p14="http://schemas.microsoft.com/office/powerpoint/2010/main"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46288"/>
      </p:ext>
    </p:extLst>
  </p:cSld>
  <p:clrMapOvr>
    <a:masterClrMapping/>
  </p:clrMapOvr>
  <p:transition xmlns:p14="http://schemas.microsoft.com/office/powerpoint/2010/main"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393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5060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98171"/>
      </p:ext>
    </p:extLst>
  </p:cSld>
  <p:clrMapOvr>
    <a:masterClrMapping/>
  </p:clrMapOvr>
  <p:transition xmlns:p14="http://schemas.microsoft.com/office/powerpoint/2010/main"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440282"/>
      </p:ext>
    </p:extLst>
  </p:cSld>
  <p:clrMapOvr>
    <a:masterClrMapping/>
  </p:clrMapOvr>
  <p:transition xmlns:p14="http://schemas.microsoft.com/office/powerpoint/2010/main"/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474034"/>
      </p:ext>
    </p:extLst>
  </p:cSld>
  <p:clrMapOvr>
    <a:masterClrMapping/>
  </p:clrMapOvr>
  <p:transition xmlns:p14="http://schemas.microsoft.com/office/powerpoint/2010/main"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20323"/>
      </p:ext>
    </p:extLst>
  </p:cSld>
  <p:clrMapOvr>
    <a:masterClrMapping/>
  </p:clrMapOvr>
  <p:transition xmlns:p14="http://schemas.microsoft.com/office/powerpoint/2010/main"/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924071"/>
      </p:ext>
    </p:extLst>
  </p:cSld>
  <p:clrMapOvr>
    <a:masterClrMapping/>
  </p:clrMapOvr>
  <p:transition xmlns:p14="http://schemas.microsoft.com/office/powerpoint/2010/main"/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750145"/>
      </p:ext>
    </p:extLst>
  </p:cSld>
  <p:clrMapOvr>
    <a:masterClrMapping/>
  </p:clrMapOvr>
  <p:transition xmlns:p14="http://schemas.microsoft.com/office/powerpoint/2010/main"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80491"/>
      </p:ext>
    </p:extLst>
  </p:cSld>
  <p:clrMapOvr>
    <a:masterClrMapping/>
  </p:clrMapOvr>
  <p:transition xmlns:p14="http://schemas.microsoft.com/office/powerpoint/2010/main"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85643"/>
      </p:ext>
    </p:extLst>
  </p:cSld>
  <p:clrMapOvr>
    <a:masterClrMapping/>
  </p:clrMapOvr>
  <p:transition xmlns:p14="http://schemas.microsoft.com/office/powerpoint/2010/main"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266897"/>
      </p:ext>
    </p:extLst>
  </p:cSld>
  <p:clrMapOvr>
    <a:masterClrMapping/>
  </p:clrMapOvr>
  <p:transition xmlns:p14="http://schemas.microsoft.com/office/powerpoint/2010/main"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0184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8963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6654"/>
      </p:ext>
    </p:extLst>
  </p:cSld>
  <p:clrMapOvr>
    <a:masterClrMapping/>
  </p:clrMapOvr>
  <p:transition xmlns:p14="http://schemas.microsoft.com/office/powerpoint/2010/main"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55952"/>
      </p:ext>
    </p:extLst>
  </p:cSld>
  <p:clrMapOvr>
    <a:masterClrMapping/>
  </p:clrMapOvr>
  <p:transition xmlns:p14="http://schemas.microsoft.com/office/powerpoint/2010/main"/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46306"/>
      </p:ext>
    </p:extLst>
  </p:cSld>
  <p:clrMapOvr>
    <a:masterClrMapping/>
  </p:clrMapOvr>
  <p:transition xmlns:p14="http://schemas.microsoft.com/office/powerpoint/2010/main"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250572"/>
      </p:ext>
    </p:extLst>
  </p:cSld>
  <p:clrMapOvr>
    <a:masterClrMapping/>
  </p:clrMapOvr>
  <p:transition xmlns:p14="http://schemas.microsoft.com/office/powerpoint/2010/main"/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189603"/>
      </p:ext>
    </p:extLst>
  </p:cSld>
  <p:clrMapOvr>
    <a:masterClrMapping/>
  </p:clrMapOvr>
  <p:transition xmlns:p14="http://schemas.microsoft.com/office/powerpoint/2010/main"/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208095"/>
      </p:ext>
    </p:extLst>
  </p:cSld>
  <p:clrMapOvr>
    <a:masterClrMapping/>
  </p:clrMapOvr>
  <p:transition xmlns:p14="http://schemas.microsoft.com/office/powerpoint/2010/main"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5754"/>
      </p:ext>
    </p:extLst>
  </p:cSld>
  <p:clrMapOvr>
    <a:masterClrMapping/>
  </p:clrMapOvr>
  <p:transition xmlns:p14="http://schemas.microsoft.com/office/powerpoint/2010/main"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795240"/>
      </p:ext>
    </p:extLst>
  </p:cSld>
  <p:clrMapOvr>
    <a:masterClrMapping/>
  </p:clrMapOvr>
  <p:transition xmlns:p14="http://schemas.microsoft.com/office/powerpoint/2010/main"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52485"/>
      </p:ext>
    </p:extLst>
  </p:cSld>
  <p:clrMapOvr>
    <a:masterClrMapping/>
  </p:clrMapOvr>
  <p:transition xmlns:p14="http://schemas.microsoft.com/office/powerpoint/2010/main"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2161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949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1851085"/>
      </p:ext>
    </p:extLst>
  </p:cSld>
  <p:clrMapOvr>
    <a:masterClrMapping/>
  </p:clrMapOvr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19943"/>
      </p:ext>
    </p:extLst>
  </p:cSld>
  <p:clrMapOvr>
    <a:masterClrMapping/>
  </p:clrMapOvr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1501062"/>
      </p:ext>
    </p:extLst>
  </p:cSld>
  <p:clrMapOvr>
    <a:masterClrMapping/>
  </p:clrMapOvr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674590"/>
      </p:ext>
    </p:extLst>
  </p:cSld>
  <p:clrMapOvr>
    <a:masterClrMapping/>
  </p:clrMapOvr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3613741"/>
      </p:ext>
    </p:extLst>
  </p:cSld>
  <p:clrMapOvr>
    <a:masterClrMapping/>
  </p:clrMapOvr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1308867"/>
      </p:ext>
    </p:extLst>
  </p:cSld>
  <p:clrMapOvr>
    <a:masterClrMapping/>
  </p:clrMapOvr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5090957"/>
      </p:ext>
    </p:extLst>
  </p:cSld>
  <p:clrMapOvr>
    <a:masterClrMapping/>
  </p:clrMapOvr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4025699"/>
      </p:ext>
    </p:extLst>
  </p:cSld>
  <p:clrMapOvr>
    <a:masterClrMapping/>
  </p:clrMapOvr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7884751"/>
      </p:ext>
    </p:extLst>
  </p:cSld>
  <p:clrMapOvr>
    <a:masterClrMapping/>
  </p:clrMapOvr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9134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36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678410"/>
      </p:ext>
    </p:extLst>
  </p:cSld>
  <p:clrMapOvr>
    <a:masterClrMapping/>
  </p:clrMapOvr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2005747"/>
      </p:ext>
    </p:extLst>
  </p:cSld>
  <p:clrMapOvr>
    <a:masterClrMapping/>
  </p:clrMapOvr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4236150"/>
      </p:ext>
    </p:extLst>
  </p:cSld>
  <p:clrMapOvr>
    <a:masterClrMapping/>
  </p:clrMapOvr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887197"/>
      </p:ext>
    </p:extLst>
  </p:cSld>
  <p:clrMapOvr>
    <a:masterClrMapping/>
  </p:clrMapOvr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5159127"/>
      </p:ext>
    </p:extLst>
  </p:cSld>
  <p:clrMapOvr>
    <a:masterClrMapping/>
  </p:clrMapOvr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540176"/>
      </p:ext>
    </p:extLst>
  </p:cSld>
  <p:clrMapOvr>
    <a:masterClrMapping/>
  </p:clrMapOvr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6436449"/>
      </p:ext>
    </p:extLst>
  </p:cSld>
  <p:clrMapOvr>
    <a:masterClrMapping/>
  </p:clrMapOvr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5465938"/>
      </p:ext>
    </p:extLst>
  </p:cSld>
  <p:clrMapOvr>
    <a:masterClrMapping/>
  </p:clrMapOvr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1312612"/>
      </p:ext>
    </p:extLst>
  </p:cSld>
  <p:clrMapOvr>
    <a:masterClrMapping/>
  </p:clrMapOvr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53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355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96219"/>
      </p:ext>
    </p:extLst>
  </p:cSld>
  <p:clrMapOvr>
    <a:masterClrMapping/>
  </p:clrMapOvr>
  <p:transition xmlns:p14="http://schemas.microsoft.com/office/powerpoint/2010/main"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920649"/>
      </p:ext>
    </p:extLst>
  </p:cSld>
  <p:clrMapOvr>
    <a:masterClrMapping/>
  </p:clrMapOvr>
  <p:transition xmlns:p14="http://schemas.microsoft.com/office/powerpoint/2010/main"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978182"/>
      </p:ext>
    </p:extLst>
  </p:cSld>
  <p:clrMapOvr>
    <a:masterClrMapping/>
  </p:clrMapOvr>
  <p:transition xmlns:p14="http://schemas.microsoft.com/office/powerpoint/2010/main"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26601"/>
      </p:ext>
    </p:extLst>
  </p:cSld>
  <p:clrMapOvr>
    <a:masterClrMapping/>
  </p:clrMapOvr>
  <p:transition xmlns:p14="http://schemas.microsoft.com/office/powerpoint/2010/main"/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533416"/>
      </p:ext>
    </p:extLst>
  </p:cSld>
  <p:clrMapOvr>
    <a:masterClrMapping/>
  </p:clrMapOvr>
  <p:transition xmlns:p14="http://schemas.microsoft.com/office/powerpoint/2010/main"/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88831"/>
      </p:ext>
    </p:extLst>
  </p:cSld>
  <p:clrMapOvr>
    <a:masterClrMapping/>
  </p:clrMapOvr>
  <p:transition xmlns:p14="http://schemas.microsoft.com/office/powerpoint/2010/main"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279208"/>
      </p:ext>
    </p:extLst>
  </p:cSld>
  <p:clrMapOvr>
    <a:masterClrMapping/>
  </p:clrMapOvr>
  <p:transition xmlns:p14="http://schemas.microsoft.com/office/powerpoint/2010/main"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862766"/>
      </p:ext>
    </p:extLst>
  </p:cSld>
  <p:clrMapOvr>
    <a:masterClrMapping/>
  </p:clrMapOvr>
  <p:transition xmlns:p14="http://schemas.microsoft.com/office/powerpoint/2010/main"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616011"/>
      </p:ext>
    </p:extLst>
  </p:cSld>
  <p:clrMapOvr>
    <a:masterClrMapping/>
  </p:clrMapOvr>
  <p:transition xmlns:p14="http://schemas.microsoft.com/office/powerpoint/2010/main"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1176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9570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842365"/>
      </p:ext>
    </p:extLst>
  </p:cSld>
  <p:clrMapOvr>
    <a:masterClrMapping/>
  </p:clrMapOvr>
  <p:transition xmlns:p14="http://schemas.microsoft.com/office/powerpoint/2010/main"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679070"/>
      </p:ext>
    </p:extLst>
  </p:cSld>
  <p:clrMapOvr>
    <a:masterClrMapping/>
  </p:clrMapOvr>
  <p:transition xmlns:p14="http://schemas.microsoft.com/office/powerpoint/2010/main"/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442676"/>
      </p:ext>
    </p:extLst>
  </p:cSld>
  <p:clrMapOvr>
    <a:masterClrMapping/>
  </p:clrMapOvr>
  <p:transition xmlns:p14="http://schemas.microsoft.com/office/powerpoint/2010/main"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073620"/>
      </p:ext>
    </p:extLst>
  </p:cSld>
  <p:clrMapOvr>
    <a:masterClrMapping/>
  </p:clrMapOvr>
  <p:transition xmlns:p14="http://schemas.microsoft.com/office/powerpoint/2010/main"/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333138"/>
      </p:ext>
    </p:extLst>
  </p:cSld>
  <p:clrMapOvr>
    <a:masterClrMapping/>
  </p:clrMapOvr>
  <p:transition xmlns:p14="http://schemas.microsoft.com/office/powerpoint/2010/main"/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775828"/>
      </p:ext>
    </p:extLst>
  </p:cSld>
  <p:clrMapOvr>
    <a:masterClrMapping/>
  </p:clrMapOvr>
  <p:transition xmlns:p14="http://schemas.microsoft.com/office/powerpoint/2010/main"/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740810"/>
      </p:ext>
    </p:extLst>
  </p:cSld>
  <p:clrMapOvr>
    <a:masterClrMapping/>
  </p:clrMapOvr>
  <p:transition xmlns:p14="http://schemas.microsoft.com/office/powerpoint/2010/main"/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84739"/>
      </p:ext>
    </p:extLst>
  </p:cSld>
  <p:clrMapOvr>
    <a:masterClrMapping/>
  </p:clrMapOvr>
  <p:transition xmlns:p14="http://schemas.microsoft.com/office/powerpoint/2010/main"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145153"/>
      </p:ext>
    </p:extLst>
  </p:cSld>
  <p:clrMapOvr>
    <a:masterClrMapping/>
  </p:clrMapOvr>
  <p:transition xmlns:p14="http://schemas.microsoft.com/office/powerpoint/2010/main"/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291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4988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844590"/>
      </p:ext>
    </p:extLst>
  </p:cSld>
  <p:clrMapOvr>
    <a:masterClrMapping/>
  </p:clrMapOvr>
  <p:transition xmlns:p14="http://schemas.microsoft.com/office/powerpoint/2010/main"/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862094"/>
      </p:ext>
    </p:extLst>
  </p:cSld>
  <p:clrMapOvr>
    <a:masterClrMapping/>
  </p:clrMapOvr>
  <p:transition xmlns:p14="http://schemas.microsoft.com/office/powerpoint/2010/main"/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98418"/>
      </p:ext>
    </p:extLst>
  </p:cSld>
  <p:clrMapOvr>
    <a:masterClrMapping/>
  </p:clrMapOvr>
  <p:transition xmlns:p14="http://schemas.microsoft.com/office/powerpoint/2010/main"/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12277"/>
      </p:ext>
    </p:extLst>
  </p:cSld>
  <p:clrMapOvr>
    <a:masterClrMapping/>
  </p:clrMapOvr>
  <p:transition xmlns:p14="http://schemas.microsoft.com/office/powerpoint/2010/main"/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156581"/>
      </p:ext>
    </p:extLst>
  </p:cSld>
  <p:clrMapOvr>
    <a:masterClrMapping/>
  </p:clrMapOvr>
  <p:transition xmlns:p14="http://schemas.microsoft.com/office/powerpoint/2010/main"/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36015"/>
      </p:ext>
    </p:extLst>
  </p:cSld>
  <p:clrMapOvr>
    <a:masterClrMapping/>
  </p:clrMapOvr>
  <p:transition xmlns:p14="http://schemas.microsoft.com/office/powerpoint/2010/main"/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701147"/>
      </p:ext>
    </p:extLst>
  </p:cSld>
  <p:clrMapOvr>
    <a:masterClrMapping/>
  </p:clrMapOvr>
  <p:transition xmlns:p14="http://schemas.microsoft.com/office/powerpoint/2010/main"/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75868"/>
      </p:ext>
    </p:extLst>
  </p:cSld>
  <p:clrMapOvr>
    <a:masterClrMapping/>
  </p:clrMapOvr>
  <p:transition xmlns:p14="http://schemas.microsoft.com/office/powerpoint/2010/main"/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270288"/>
      </p:ext>
    </p:extLst>
  </p:cSld>
  <p:clrMapOvr>
    <a:masterClrMapping/>
  </p:clrMapOvr>
  <p:transition xmlns:p14="http://schemas.microsoft.com/office/powerpoint/2010/main"/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 xmlns:p14="http://schemas.microsoft.com/office/powerpoint/2010/main"/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 xmlns:p14="http://schemas.microsoft.com/office/powerpoint/2010/main"/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 xmlns:p14="http://schemas.microsoft.com/office/powerpoint/2010/main"/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 xmlns:p14="http://schemas.microsoft.com/office/powerpoint/2010/main"/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 xmlns:p14="http://schemas.microsoft.com/office/powerpoint/2010/main"/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 xmlns:p14="http://schemas.microsoft.com/office/powerpoint/2010/main"/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 xmlns:p14="http://schemas.microsoft.com/office/powerpoint/2010/main"/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 xmlns:p14="http://schemas.microsoft.com/office/powerpoint/2010/main"/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 xmlns:p14="http://schemas.microsoft.com/office/powerpoint/2010/main"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3868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254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498097"/>
      </p:ext>
    </p:extLst>
  </p:cSld>
  <p:clrMapOvr>
    <a:masterClrMapping/>
  </p:clrMapOvr>
  <p:transition xmlns:p14="http://schemas.microsoft.com/office/powerpoint/2010/main"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732609"/>
      </p:ext>
    </p:extLst>
  </p:cSld>
  <p:clrMapOvr>
    <a:masterClrMapping/>
  </p:clrMapOvr>
  <p:transition xmlns:p14="http://schemas.microsoft.com/office/powerpoint/2010/main"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04099"/>
      </p:ext>
    </p:extLst>
  </p:cSld>
  <p:clrMapOvr>
    <a:masterClrMapping/>
  </p:clrMapOvr>
  <p:transition xmlns:p14="http://schemas.microsoft.com/office/powerpoint/2010/main"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20028"/>
      </p:ext>
    </p:extLst>
  </p:cSld>
  <p:clrMapOvr>
    <a:masterClrMapping/>
  </p:clrMapOvr>
  <p:transition xmlns:p14="http://schemas.microsoft.com/office/powerpoint/2010/main"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143882"/>
      </p:ext>
    </p:extLst>
  </p:cSld>
  <p:clrMapOvr>
    <a:masterClrMapping/>
  </p:clrMapOvr>
  <p:transition xmlns:p14="http://schemas.microsoft.com/office/powerpoint/2010/main"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95165"/>
      </p:ext>
    </p:extLst>
  </p:cSld>
  <p:clrMapOvr>
    <a:masterClrMapping/>
  </p:clrMapOvr>
  <p:transition xmlns:p14="http://schemas.microsoft.com/office/powerpoint/2010/main"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83926"/>
      </p:ext>
    </p:extLst>
  </p:cSld>
  <p:clrMapOvr>
    <a:masterClrMapping/>
  </p:clrMapOvr>
  <p:transition xmlns:p14="http://schemas.microsoft.com/office/powerpoint/2010/main"/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493546"/>
      </p:ext>
    </p:extLst>
  </p:cSld>
  <p:clrMapOvr>
    <a:masterClrMapping/>
  </p:clrMapOvr>
  <p:transition xmlns:p14="http://schemas.microsoft.com/office/powerpoint/2010/main"/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0380"/>
      </p:ext>
    </p:extLst>
  </p:cSld>
  <p:clrMapOvr>
    <a:masterClrMapping/>
  </p:clrMapOvr>
  <p:transition xmlns:p14="http://schemas.microsoft.com/office/powerpoint/2010/main"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2760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990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241815"/>
      </p:ext>
    </p:extLst>
  </p:cSld>
  <p:clrMapOvr>
    <a:masterClrMapping/>
  </p:clrMapOvr>
  <p:transition xmlns:p14="http://schemas.microsoft.com/office/powerpoint/2010/main"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258006"/>
      </p:ext>
    </p:extLst>
  </p:cSld>
  <p:clrMapOvr>
    <a:masterClrMapping/>
  </p:clrMapOvr>
  <p:transition xmlns:p14="http://schemas.microsoft.com/office/powerpoint/2010/main"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105709"/>
      </p:ext>
    </p:extLst>
  </p:cSld>
  <p:clrMapOvr>
    <a:masterClrMapping/>
  </p:clrMapOvr>
  <p:transition xmlns:p14="http://schemas.microsoft.com/office/powerpoint/2010/main"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029097"/>
      </p:ext>
    </p:extLst>
  </p:cSld>
  <p:clrMapOvr>
    <a:masterClrMapping/>
  </p:clrMapOvr>
  <p:transition xmlns:p14="http://schemas.microsoft.com/office/powerpoint/2010/main"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82524"/>
      </p:ext>
    </p:extLst>
  </p:cSld>
  <p:clrMapOvr>
    <a:masterClrMapping/>
  </p:clrMapOvr>
  <p:transition xmlns:p14="http://schemas.microsoft.com/office/powerpoint/2010/main"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43598"/>
      </p:ext>
    </p:extLst>
  </p:cSld>
  <p:clrMapOvr>
    <a:masterClrMapping/>
  </p:clrMapOvr>
  <p:transition xmlns:p14="http://schemas.microsoft.com/office/powerpoint/2010/main"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649945"/>
      </p:ext>
    </p:extLst>
  </p:cSld>
  <p:clrMapOvr>
    <a:masterClrMapping/>
  </p:clrMapOvr>
  <p:transition xmlns:p14="http://schemas.microsoft.com/office/powerpoint/2010/main"/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91705"/>
      </p:ext>
    </p:extLst>
  </p:cSld>
  <p:clrMapOvr>
    <a:masterClrMapping/>
  </p:clrMapOvr>
  <p:transition xmlns:p14="http://schemas.microsoft.com/office/powerpoint/2010/main"/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910632"/>
      </p:ext>
    </p:extLst>
  </p:cSld>
  <p:clrMapOvr>
    <a:masterClrMapping/>
  </p:clrMapOvr>
  <p:transition xmlns:p14="http://schemas.microsoft.com/office/powerpoint/2010/main"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6481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4856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07823"/>
      </p:ext>
    </p:extLst>
  </p:cSld>
  <p:clrMapOvr>
    <a:masterClrMapping/>
  </p:clrMapOvr>
  <p:transition xmlns:p14="http://schemas.microsoft.com/office/powerpoint/2010/main"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206416"/>
      </p:ext>
    </p:extLst>
  </p:cSld>
  <p:clrMapOvr>
    <a:masterClrMapping/>
  </p:clrMapOvr>
  <p:transition xmlns:p14="http://schemas.microsoft.com/office/powerpoint/2010/main"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04578"/>
      </p:ext>
    </p:extLst>
  </p:cSld>
  <p:clrMapOvr>
    <a:masterClrMapping/>
  </p:clrMapOvr>
  <p:transition xmlns:p14="http://schemas.microsoft.com/office/powerpoint/2010/main"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975375"/>
      </p:ext>
    </p:extLst>
  </p:cSld>
  <p:clrMapOvr>
    <a:masterClrMapping/>
  </p:clrMapOvr>
  <p:transition xmlns:p14="http://schemas.microsoft.com/office/powerpoint/2010/main"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480363"/>
      </p:ext>
    </p:extLst>
  </p:cSld>
  <p:clrMapOvr>
    <a:masterClrMapping/>
  </p:clrMapOvr>
  <p:transition xmlns:p14="http://schemas.microsoft.com/office/powerpoint/2010/main"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197979"/>
      </p:ext>
    </p:extLst>
  </p:cSld>
  <p:clrMapOvr>
    <a:masterClrMapping/>
  </p:clrMapOvr>
  <p:transition xmlns:p14="http://schemas.microsoft.com/office/powerpoint/2010/main"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37953"/>
      </p:ext>
    </p:extLst>
  </p:cSld>
  <p:clrMapOvr>
    <a:masterClrMapping/>
  </p:clrMapOvr>
  <p:transition xmlns:p14="http://schemas.microsoft.com/office/powerpoint/2010/main"/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006244"/>
      </p:ext>
    </p:extLst>
  </p:cSld>
  <p:clrMapOvr>
    <a:masterClrMapping/>
  </p:clrMapOvr>
  <p:transition xmlns:p14="http://schemas.microsoft.com/office/powerpoint/2010/main"/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903778"/>
      </p:ext>
    </p:extLst>
  </p:cSld>
  <p:clrMapOvr>
    <a:masterClrMapping/>
  </p:clrMapOvr>
  <p:transition xmlns:p14="http://schemas.microsoft.com/office/powerpoint/2010/main"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7855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366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02966"/>
      </p:ext>
    </p:extLst>
  </p:cSld>
  <p:clrMapOvr>
    <a:masterClrMapping/>
  </p:clrMapOvr>
  <p:transition xmlns:p14="http://schemas.microsoft.com/office/powerpoint/2010/main"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422435"/>
      </p:ext>
    </p:extLst>
  </p:cSld>
  <p:clrMapOvr>
    <a:masterClrMapping/>
  </p:clrMapOvr>
  <p:transition xmlns:p14="http://schemas.microsoft.com/office/powerpoint/2010/main"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490441"/>
      </p:ext>
    </p:extLst>
  </p:cSld>
  <p:clrMapOvr>
    <a:masterClrMapping/>
  </p:clrMapOvr>
  <p:transition xmlns:p14="http://schemas.microsoft.com/office/powerpoint/2010/main"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35268"/>
      </p:ext>
    </p:extLst>
  </p:cSld>
  <p:clrMapOvr>
    <a:masterClrMapping/>
  </p:clrMapOvr>
  <p:transition xmlns:p14="http://schemas.microsoft.com/office/powerpoint/2010/main"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128978"/>
      </p:ext>
    </p:extLst>
  </p:cSld>
  <p:clrMapOvr>
    <a:masterClrMapping/>
  </p:clrMapOvr>
  <p:transition xmlns:p14="http://schemas.microsoft.com/office/powerpoint/2010/main"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472443"/>
      </p:ext>
    </p:extLst>
  </p:cSld>
  <p:clrMapOvr>
    <a:masterClrMapping/>
  </p:clrMapOvr>
  <p:transition xmlns:p14="http://schemas.microsoft.com/office/powerpoint/2010/main"/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791035"/>
      </p:ext>
    </p:extLst>
  </p:cSld>
  <p:clrMapOvr>
    <a:masterClrMapping/>
  </p:clrMapOvr>
  <p:transition xmlns:p14="http://schemas.microsoft.com/office/powerpoint/2010/main"/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208459"/>
      </p:ext>
    </p:extLst>
  </p:cSld>
  <p:clrMapOvr>
    <a:masterClrMapping/>
  </p:clrMapOvr>
  <p:transition xmlns:p14="http://schemas.microsoft.com/office/powerpoint/2010/main"/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197305"/>
      </p:ext>
    </p:extLst>
  </p:cSld>
  <p:clrMapOvr>
    <a:masterClrMapping/>
  </p:clrMapOvr>
  <p:transition xmlns:p14="http://schemas.microsoft.com/office/powerpoint/2010/main"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 xmlns:p14="http://schemas.microsoft.com/office/powerpoint/2010/main"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 xmlns:p14="http://schemas.microsoft.com/office/powerpoint/2010/main"/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 xmlns:p14="http://schemas.microsoft.com/office/powerpoint/2010/main"/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 xmlns:p14="http://schemas.microsoft.com/office/powerpoint/2010/main"/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 xmlns:p14="http://schemas.microsoft.com/office/powerpoint/2010/main"/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 xmlns:p14="http://schemas.microsoft.com/office/powerpoint/2010/main"/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 xmlns:p14="http://schemas.microsoft.com/office/powerpoint/2010/main"/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 xmlns:p14="http://schemas.microsoft.com/office/powerpoint/2010/main"/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 xmlns:p14="http://schemas.microsoft.com/office/powerpoint/2010/main"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 xmlns:p14="http://schemas.microsoft.com/office/powerpoint/2010/main"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 xmlns:p14="http://schemas.microsoft.com/office/powerpoint/2010/main"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 xmlns:p14="http://schemas.microsoft.com/office/powerpoint/2010/main"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 xmlns:p14="http://schemas.microsoft.com/office/powerpoint/2010/main"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 xmlns:p14="http://schemas.microsoft.com/office/powerpoint/2010/main"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 xmlns:p14="http://schemas.microsoft.com/office/powerpoint/2010/main"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 xmlns:p14="http://schemas.microsoft.com/office/powerpoint/2010/main"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 xmlns:p14="http://schemas.microsoft.com/office/powerpoint/2010/main"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 xmlns:p14="http://schemas.microsoft.com/office/powerpoint/2010/main"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6989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960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28204"/>
      </p:ext>
    </p:extLst>
  </p:cSld>
  <p:clrMapOvr>
    <a:masterClrMapping/>
  </p:clrMapOvr>
  <p:transition xmlns:p14="http://schemas.microsoft.com/office/powerpoint/2010/main"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326998"/>
      </p:ext>
    </p:extLst>
  </p:cSld>
  <p:clrMapOvr>
    <a:masterClrMapping/>
  </p:clrMapOvr>
  <p:transition xmlns:p14="http://schemas.microsoft.com/office/powerpoint/2010/main"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986572"/>
      </p:ext>
    </p:extLst>
  </p:cSld>
  <p:clrMapOvr>
    <a:masterClrMapping/>
  </p:clrMapOvr>
  <p:transition xmlns:p14="http://schemas.microsoft.com/office/powerpoint/2010/main"/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04036"/>
      </p:ext>
    </p:extLst>
  </p:cSld>
  <p:clrMapOvr>
    <a:masterClrMapping/>
  </p:clrMapOvr>
  <p:transition xmlns:p14="http://schemas.microsoft.com/office/powerpoint/2010/main"/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96453"/>
      </p:ext>
    </p:extLst>
  </p:cSld>
  <p:clrMapOvr>
    <a:masterClrMapping/>
  </p:clrMapOvr>
  <p:transition xmlns:p14="http://schemas.microsoft.com/office/powerpoint/2010/main"/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84777"/>
      </p:ext>
    </p:extLst>
  </p:cSld>
  <p:clrMapOvr>
    <a:masterClrMapping/>
  </p:clrMapOvr>
  <p:transition xmlns:p14="http://schemas.microsoft.com/office/powerpoint/2010/main"/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12425"/>
      </p:ext>
    </p:extLst>
  </p:cSld>
  <p:clrMapOvr>
    <a:masterClrMapping/>
  </p:clrMapOvr>
  <p:transition xmlns:p14="http://schemas.microsoft.com/office/powerpoint/2010/main"/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61668"/>
      </p:ext>
    </p:extLst>
  </p:cSld>
  <p:clrMapOvr>
    <a:masterClrMapping/>
  </p:clrMapOvr>
  <p:transition xmlns:p14="http://schemas.microsoft.com/office/powerpoint/2010/main"/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476183"/>
      </p:ext>
    </p:extLst>
  </p:cSld>
  <p:clrMapOvr>
    <a:masterClrMapping/>
  </p:clrMapOvr>
  <p:transition xmlns:p14="http://schemas.microsoft.com/office/powerpoint/2010/main"/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5718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1041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47795"/>
      </p:ext>
    </p:extLst>
  </p:cSld>
  <p:clrMapOvr>
    <a:masterClrMapping/>
  </p:clrMapOvr>
  <p:transition xmlns:p14="http://schemas.microsoft.com/office/powerpoint/2010/main"/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374345"/>
      </p:ext>
    </p:extLst>
  </p:cSld>
  <p:clrMapOvr>
    <a:masterClrMapping/>
  </p:clrMapOvr>
  <p:transition xmlns:p14="http://schemas.microsoft.com/office/powerpoint/2010/main"/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983947"/>
      </p:ext>
    </p:extLst>
  </p:cSld>
  <p:clrMapOvr>
    <a:masterClrMapping/>
  </p:clrMapOvr>
  <p:transition xmlns:p14="http://schemas.microsoft.com/office/powerpoint/2010/main"/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030618"/>
      </p:ext>
    </p:extLst>
  </p:cSld>
  <p:clrMapOvr>
    <a:masterClrMapping/>
  </p:clrMapOvr>
  <p:transition xmlns:p14="http://schemas.microsoft.com/office/powerpoint/2010/main"/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785318"/>
      </p:ext>
    </p:extLst>
  </p:cSld>
  <p:clrMapOvr>
    <a:masterClrMapping/>
  </p:clrMapOvr>
  <p:transition xmlns:p14="http://schemas.microsoft.com/office/powerpoint/2010/main"/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94100"/>
      </p:ext>
    </p:extLst>
  </p:cSld>
  <p:clrMapOvr>
    <a:masterClrMapping/>
  </p:clrMapOvr>
  <p:transition xmlns:p14="http://schemas.microsoft.com/office/powerpoint/2010/main"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81749"/>
      </p:ext>
    </p:extLst>
  </p:cSld>
  <p:clrMapOvr>
    <a:masterClrMapping/>
  </p:clrMapOvr>
  <p:transition xmlns:p14="http://schemas.microsoft.com/office/powerpoint/2010/main"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994098"/>
      </p:ext>
    </p:extLst>
  </p:cSld>
  <p:clrMapOvr>
    <a:masterClrMapping/>
  </p:clrMapOvr>
  <p:transition xmlns:p14="http://schemas.microsoft.com/office/powerpoint/2010/main"/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74533"/>
      </p:ext>
    </p:extLst>
  </p:cSld>
  <p:clrMapOvr>
    <a:masterClrMapping/>
  </p:clrMapOvr>
  <p:transition xmlns:p14="http://schemas.microsoft.com/office/powerpoint/2010/main"/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0043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3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2610014"/>
      </p:ext>
    </p:extLst>
  </p:cSld>
  <p:clrMapOvr>
    <a:masterClrMapping/>
  </p:clrMapOvr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3108350"/>
      </p:ext>
    </p:extLst>
  </p:cSld>
  <p:clrMapOvr>
    <a:masterClrMapping/>
  </p:clrMapOvr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4486514"/>
      </p:ext>
    </p:extLst>
  </p:cSld>
  <p:clrMapOvr>
    <a:masterClrMapping/>
  </p:clrMapOvr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7130445"/>
      </p:ext>
    </p:extLst>
  </p:cSld>
  <p:clrMapOvr>
    <a:masterClrMapping/>
  </p:clrMapOvr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6726870"/>
      </p:ext>
    </p:extLst>
  </p:cSld>
  <p:clrMapOvr>
    <a:masterClrMapping/>
  </p:clrMapOvr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1195935"/>
      </p:ext>
    </p:extLst>
  </p:cSld>
  <p:clrMapOvr>
    <a:masterClrMapping/>
  </p:clrMapOvr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452960"/>
      </p:ext>
    </p:extLst>
  </p:cSld>
  <p:clrMapOvr>
    <a:masterClrMapping/>
  </p:clrMapOvr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5009416"/>
      </p:ext>
    </p:extLst>
  </p:cSld>
  <p:clrMapOvr>
    <a:masterClrMapping/>
  </p:clrMapOvr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9988185"/>
      </p:ext>
    </p:extLst>
  </p:cSld>
  <p:clrMapOvr>
    <a:masterClrMapping/>
  </p:clrMapOvr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098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023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647289"/>
      </p:ext>
    </p:extLst>
  </p:cSld>
  <p:clrMapOvr>
    <a:masterClrMapping/>
  </p:clrMapOvr>
  <p:transition xmlns:p14="http://schemas.microsoft.com/office/powerpoint/2010/main"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490980"/>
      </p:ext>
    </p:extLst>
  </p:cSld>
  <p:clrMapOvr>
    <a:masterClrMapping/>
  </p:clrMapOvr>
  <p:transition xmlns:p14="http://schemas.microsoft.com/office/powerpoint/2010/main"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287775"/>
      </p:ext>
    </p:extLst>
  </p:cSld>
  <p:clrMapOvr>
    <a:masterClrMapping/>
  </p:clrMapOvr>
  <p:transition xmlns:p14="http://schemas.microsoft.com/office/powerpoint/2010/main"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593630"/>
      </p:ext>
    </p:extLst>
  </p:cSld>
  <p:clrMapOvr>
    <a:masterClrMapping/>
  </p:clrMapOvr>
  <p:transition xmlns:p14="http://schemas.microsoft.com/office/powerpoint/2010/main"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793654"/>
      </p:ext>
    </p:extLst>
  </p:cSld>
  <p:clrMapOvr>
    <a:masterClrMapping/>
  </p:clrMapOvr>
  <p:transition xmlns:p14="http://schemas.microsoft.com/office/powerpoint/2010/main"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093820"/>
      </p:ext>
    </p:extLst>
  </p:cSld>
  <p:clrMapOvr>
    <a:masterClrMapping/>
  </p:clrMapOvr>
  <p:transition xmlns:p14="http://schemas.microsoft.com/office/powerpoint/2010/main"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016871"/>
      </p:ext>
    </p:extLst>
  </p:cSld>
  <p:clrMapOvr>
    <a:masterClrMapping/>
  </p:clrMapOvr>
  <p:transition xmlns:p14="http://schemas.microsoft.com/office/powerpoint/2010/main"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46704"/>
      </p:ext>
    </p:extLst>
  </p:cSld>
  <p:clrMapOvr>
    <a:masterClrMapping/>
  </p:clrMapOvr>
  <p:transition xmlns:p14="http://schemas.microsoft.com/office/powerpoint/2010/main"/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10773"/>
      </p:ext>
    </p:extLst>
  </p:cSld>
  <p:clrMapOvr>
    <a:masterClrMapping/>
  </p:clrMapOvr>
  <p:transition xmlns:p14="http://schemas.microsoft.com/office/powerpoint/2010/main"/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 xmlns:p14="http://schemas.microsoft.com/office/powerpoint/2010/main"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 xmlns:p14="http://schemas.microsoft.com/office/powerpoint/2010/main"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 xmlns:p14="http://schemas.microsoft.com/office/powerpoint/2010/main"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 xmlns:p14="http://schemas.microsoft.com/office/powerpoint/2010/main"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 xmlns:p14="http://schemas.microsoft.com/office/powerpoint/2010/main"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 xmlns:p14="http://schemas.microsoft.com/office/powerpoint/2010/main"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 xmlns:p14="http://schemas.microsoft.com/office/powerpoint/2010/main"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 xmlns:p14="http://schemas.microsoft.com/office/powerpoint/2010/main"/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 xmlns:p14="http://schemas.microsoft.com/office/powerpoint/2010/main"/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 xmlns:p14="http://schemas.microsoft.com/office/powerpoint/2010/main"/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 xmlns:p14="http://schemas.microsoft.com/office/powerpoint/2010/main"/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 xmlns:p14="http://schemas.microsoft.com/office/powerpoint/2010/main"/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4471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3300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518511"/>
      </p:ext>
    </p:extLst>
  </p:cSld>
  <p:clrMapOvr>
    <a:masterClrMapping/>
  </p:clrMapOvr>
  <p:transition xmlns:p14="http://schemas.microsoft.com/office/powerpoint/2010/main"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900852"/>
      </p:ext>
    </p:extLst>
  </p:cSld>
  <p:clrMapOvr>
    <a:masterClrMapping/>
  </p:clrMapOvr>
  <p:transition xmlns:p14="http://schemas.microsoft.com/office/powerpoint/2010/main"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263718"/>
      </p:ext>
    </p:extLst>
  </p:cSld>
  <p:clrMapOvr>
    <a:masterClrMapping/>
  </p:clrMapOvr>
  <p:transition xmlns:p14="http://schemas.microsoft.com/office/powerpoint/2010/main"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37616"/>
      </p:ext>
    </p:extLst>
  </p:cSld>
  <p:clrMapOvr>
    <a:masterClrMapping/>
  </p:clrMapOvr>
  <p:transition xmlns:p14="http://schemas.microsoft.com/office/powerpoint/2010/main"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72506"/>
      </p:ext>
    </p:extLst>
  </p:cSld>
  <p:clrMapOvr>
    <a:masterClrMapping/>
  </p:clrMapOvr>
  <p:transition xmlns:p14="http://schemas.microsoft.com/office/powerpoint/2010/main"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494814"/>
      </p:ext>
    </p:extLst>
  </p:cSld>
  <p:clrMapOvr>
    <a:masterClrMapping/>
  </p:clrMapOvr>
  <p:transition xmlns:p14="http://schemas.microsoft.com/office/powerpoint/2010/main"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55329"/>
      </p:ext>
    </p:extLst>
  </p:cSld>
  <p:clrMapOvr>
    <a:masterClrMapping/>
  </p:clrMapOvr>
  <p:transition xmlns:p14="http://schemas.microsoft.com/office/powerpoint/2010/main"/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74524"/>
      </p:ext>
    </p:extLst>
  </p:cSld>
  <p:clrMapOvr>
    <a:masterClrMapping/>
  </p:clrMapOvr>
  <p:transition xmlns:p14="http://schemas.microsoft.com/office/powerpoint/2010/main"/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181565"/>
      </p:ext>
    </p:extLst>
  </p:cSld>
  <p:clrMapOvr>
    <a:masterClrMapping/>
  </p:clrMapOvr>
  <p:transition xmlns:p14="http://schemas.microsoft.com/office/powerpoint/2010/main"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8962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304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7433"/>
      </p:ext>
    </p:extLst>
  </p:cSld>
  <p:clrMapOvr>
    <a:masterClrMapping/>
  </p:clrMapOvr>
  <p:transition xmlns:p14="http://schemas.microsoft.com/office/powerpoint/2010/main"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522583"/>
      </p:ext>
    </p:extLst>
  </p:cSld>
  <p:clrMapOvr>
    <a:masterClrMapping/>
  </p:clrMapOvr>
  <p:transition xmlns:p14="http://schemas.microsoft.com/office/powerpoint/2010/main"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535708"/>
      </p:ext>
    </p:extLst>
  </p:cSld>
  <p:clrMapOvr>
    <a:masterClrMapping/>
  </p:clrMapOvr>
  <p:transition xmlns:p14="http://schemas.microsoft.com/office/powerpoint/2010/main"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730192"/>
      </p:ext>
    </p:extLst>
  </p:cSld>
  <p:clrMapOvr>
    <a:masterClrMapping/>
  </p:clrMapOvr>
  <p:transition xmlns:p14="http://schemas.microsoft.com/office/powerpoint/2010/main"/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64865"/>
      </p:ext>
    </p:extLst>
  </p:cSld>
  <p:clrMapOvr>
    <a:masterClrMapping/>
  </p:clrMapOvr>
  <p:transition xmlns:p14="http://schemas.microsoft.com/office/powerpoint/2010/main"/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068752"/>
      </p:ext>
    </p:extLst>
  </p:cSld>
  <p:clrMapOvr>
    <a:masterClrMapping/>
  </p:clrMapOvr>
  <p:transition xmlns:p14="http://schemas.microsoft.com/office/powerpoint/2010/main"/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561290"/>
      </p:ext>
    </p:extLst>
  </p:cSld>
  <p:clrMapOvr>
    <a:masterClrMapping/>
  </p:clrMapOvr>
  <p:transition xmlns:p14="http://schemas.microsoft.com/office/powerpoint/2010/main"/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945692"/>
      </p:ext>
    </p:extLst>
  </p:cSld>
  <p:clrMapOvr>
    <a:masterClrMapping/>
  </p:clrMapOvr>
  <p:transition xmlns:p14="http://schemas.microsoft.com/office/powerpoint/2010/main"/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322306"/>
      </p:ext>
    </p:extLst>
  </p:cSld>
  <p:clrMapOvr>
    <a:masterClrMapping/>
  </p:clrMapOvr>
  <p:transition xmlns:p14="http://schemas.microsoft.com/office/powerpoint/2010/main"/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 xmlns:p14="http://schemas.microsoft.com/office/powerpoint/2010/main"/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 xmlns:p14="http://schemas.microsoft.com/office/powerpoint/2010/main"/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 xmlns:p14="http://schemas.microsoft.com/office/powerpoint/2010/main"/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 xmlns:p14="http://schemas.microsoft.com/office/powerpoint/2010/main"/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 xmlns:p14="http://schemas.microsoft.com/office/powerpoint/2010/main"/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 xmlns:p14="http://schemas.microsoft.com/office/powerpoint/2010/main"/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 xmlns:p14="http://schemas.microsoft.com/office/powerpoint/2010/main"/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 xmlns:p14="http://schemas.microsoft.com/office/powerpoint/2010/main"/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 xmlns:p14="http://schemas.microsoft.com/office/powerpoint/2010/main"/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 xmlns:p14="http://schemas.microsoft.com/office/powerpoint/2010/main"/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 xmlns:p14="http://schemas.microsoft.com/office/powerpoint/2010/main"/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 xmlns:p14="http://schemas.microsoft.com/office/powerpoint/2010/main"/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092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6892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862137"/>
      </p:ext>
    </p:extLst>
  </p:cSld>
  <p:clrMapOvr>
    <a:masterClrMapping/>
  </p:clrMapOvr>
  <p:transition xmlns:p14="http://schemas.microsoft.com/office/powerpoint/2010/main"/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85002"/>
      </p:ext>
    </p:extLst>
  </p:cSld>
  <p:clrMapOvr>
    <a:masterClrMapping/>
  </p:clrMapOvr>
  <p:transition xmlns:p14="http://schemas.microsoft.com/office/powerpoint/2010/main"/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49262"/>
      </p:ext>
    </p:extLst>
  </p:cSld>
  <p:clrMapOvr>
    <a:masterClrMapping/>
  </p:clrMapOvr>
  <p:transition xmlns:p14="http://schemas.microsoft.com/office/powerpoint/2010/main"/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629566"/>
      </p:ext>
    </p:extLst>
  </p:cSld>
  <p:clrMapOvr>
    <a:masterClrMapping/>
  </p:clrMapOvr>
  <p:transition xmlns:p14="http://schemas.microsoft.com/office/powerpoint/2010/main"/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554623"/>
      </p:ext>
    </p:extLst>
  </p:cSld>
  <p:clrMapOvr>
    <a:masterClrMapping/>
  </p:clrMapOvr>
  <p:transition xmlns:p14="http://schemas.microsoft.com/office/powerpoint/2010/main"/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27098"/>
      </p:ext>
    </p:extLst>
  </p:cSld>
  <p:clrMapOvr>
    <a:masterClrMapping/>
  </p:clrMapOvr>
  <p:transition xmlns:p14="http://schemas.microsoft.com/office/powerpoint/2010/main"/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290733"/>
      </p:ext>
    </p:extLst>
  </p:cSld>
  <p:clrMapOvr>
    <a:masterClrMapping/>
  </p:clrMapOvr>
  <p:transition xmlns:p14="http://schemas.microsoft.com/office/powerpoint/2010/main"/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354854"/>
      </p:ext>
    </p:extLst>
  </p:cSld>
  <p:clrMapOvr>
    <a:masterClrMapping/>
  </p:clrMapOvr>
  <p:transition xmlns:p14="http://schemas.microsoft.com/office/powerpoint/2010/main"/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8349"/>
      </p:ext>
    </p:extLst>
  </p:cSld>
  <p:clrMapOvr>
    <a:masterClrMapping/>
  </p:clrMapOvr>
  <p:transition xmlns:p14="http://schemas.microsoft.com/office/powerpoint/2010/main"/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839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101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181072"/>
      </p:ext>
    </p:extLst>
  </p:cSld>
  <p:clrMapOvr>
    <a:masterClrMapping/>
  </p:clrMapOvr>
  <p:transition xmlns:p14="http://schemas.microsoft.com/office/powerpoint/2010/main"/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52631"/>
      </p:ext>
    </p:extLst>
  </p:cSld>
  <p:clrMapOvr>
    <a:masterClrMapping/>
  </p:clrMapOvr>
  <p:transition xmlns:p14="http://schemas.microsoft.com/office/powerpoint/2010/main"/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137445"/>
      </p:ext>
    </p:extLst>
  </p:cSld>
  <p:clrMapOvr>
    <a:masterClrMapping/>
  </p:clrMapOvr>
  <p:transition xmlns:p14="http://schemas.microsoft.com/office/powerpoint/2010/main"/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362688"/>
      </p:ext>
    </p:extLst>
  </p:cSld>
  <p:clrMapOvr>
    <a:masterClrMapping/>
  </p:clrMapOvr>
  <p:transition xmlns:p14="http://schemas.microsoft.com/office/powerpoint/2010/main"/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73532"/>
      </p:ext>
    </p:extLst>
  </p:cSld>
  <p:clrMapOvr>
    <a:masterClrMapping/>
  </p:clrMapOvr>
  <p:transition xmlns:p14="http://schemas.microsoft.com/office/powerpoint/2010/main"/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274235"/>
      </p:ext>
    </p:extLst>
  </p:cSld>
  <p:clrMapOvr>
    <a:masterClrMapping/>
  </p:clrMapOvr>
  <p:transition xmlns:p14="http://schemas.microsoft.com/office/powerpoint/2010/main"/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420617"/>
      </p:ext>
    </p:extLst>
  </p:cSld>
  <p:clrMapOvr>
    <a:masterClrMapping/>
  </p:clrMapOvr>
  <p:transition xmlns:p14="http://schemas.microsoft.com/office/powerpoint/2010/main"/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44641"/>
      </p:ext>
    </p:extLst>
  </p:cSld>
  <p:clrMapOvr>
    <a:masterClrMapping/>
  </p:clrMapOvr>
  <p:transition xmlns:p14="http://schemas.microsoft.com/office/powerpoint/2010/main"/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590152"/>
      </p:ext>
    </p:extLst>
  </p:cSld>
  <p:clrMapOvr>
    <a:masterClrMapping/>
  </p:clrMapOvr>
  <p:transition xmlns:p14="http://schemas.microsoft.com/office/powerpoint/2010/main"/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1807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032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436864"/>
      </p:ext>
    </p:extLst>
  </p:cSld>
  <p:clrMapOvr>
    <a:masterClrMapping/>
  </p:clrMapOvr>
  <p:transition xmlns:p14="http://schemas.microsoft.com/office/powerpoint/2010/main"/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709013"/>
      </p:ext>
    </p:extLst>
  </p:cSld>
  <p:clrMapOvr>
    <a:masterClrMapping/>
  </p:clrMapOvr>
  <p:transition xmlns:p14="http://schemas.microsoft.com/office/powerpoint/2010/main"/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863560"/>
      </p:ext>
    </p:extLst>
  </p:cSld>
  <p:clrMapOvr>
    <a:masterClrMapping/>
  </p:clrMapOvr>
  <p:transition xmlns:p14="http://schemas.microsoft.com/office/powerpoint/2010/main"/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474883"/>
      </p:ext>
    </p:extLst>
  </p:cSld>
  <p:clrMapOvr>
    <a:masterClrMapping/>
  </p:clrMapOvr>
  <p:transition xmlns:p14="http://schemas.microsoft.com/office/powerpoint/2010/main"/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361180"/>
      </p:ext>
    </p:extLst>
  </p:cSld>
  <p:clrMapOvr>
    <a:masterClrMapping/>
  </p:clrMapOvr>
  <p:transition xmlns:p14="http://schemas.microsoft.com/office/powerpoint/2010/main"/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526354"/>
      </p:ext>
    </p:extLst>
  </p:cSld>
  <p:clrMapOvr>
    <a:masterClrMapping/>
  </p:clrMapOvr>
  <p:transition xmlns:p14="http://schemas.microsoft.com/office/powerpoint/2010/main"/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540009"/>
      </p:ext>
    </p:extLst>
  </p:cSld>
  <p:clrMapOvr>
    <a:masterClrMapping/>
  </p:clrMapOvr>
  <p:transition xmlns:p14="http://schemas.microsoft.com/office/powerpoint/2010/main"/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3716"/>
      </p:ext>
    </p:extLst>
  </p:cSld>
  <p:clrMapOvr>
    <a:masterClrMapping/>
  </p:clrMapOvr>
  <p:transition xmlns:p14="http://schemas.microsoft.com/office/powerpoint/2010/main"/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69713"/>
      </p:ext>
    </p:extLst>
  </p:cSld>
  <p:clrMapOvr>
    <a:masterClrMapping/>
  </p:clrMapOvr>
  <p:transition xmlns:p14="http://schemas.microsoft.com/office/powerpoint/2010/main"/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310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3987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529399"/>
      </p:ext>
    </p:extLst>
  </p:cSld>
  <p:clrMapOvr>
    <a:masterClrMapping/>
  </p:clrMapOvr>
  <p:transition xmlns:p14="http://schemas.microsoft.com/office/powerpoint/2010/main"/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36625"/>
      </p:ext>
    </p:extLst>
  </p:cSld>
  <p:clrMapOvr>
    <a:masterClrMapping/>
  </p:clrMapOvr>
  <p:transition xmlns:p14="http://schemas.microsoft.com/office/powerpoint/2010/main"/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57921"/>
      </p:ext>
    </p:extLst>
  </p:cSld>
  <p:clrMapOvr>
    <a:masterClrMapping/>
  </p:clrMapOvr>
  <p:transition xmlns:p14="http://schemas.microsoft.com/office/powerpoint/2010/main"/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62839"/>
      </p:ext>
    </p:extLst>
  </p:cSld>
  <p:clrMapOvr>
    <a:masterClrMapping/>
  </p:clrMapOvr>
  <p:transition xmlns:p14="http://schemas.microsoft.com/office/powerpoint/2010/main"/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102841"/>
      </p:ext>
    </p:extLst>
  </p:cSld>
  <p:clrMapOvr>
    <a:masterClrMapping/>
  </p:clrMapOvr>
  <p:transition xmlns:p14="http://schemas.microsoft.com/office/powerpoint/2010/main"/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185637"/>
      </p:ext>
    </p:extLst>
  </p:cSld>
  <p:clrMapOvr>
    <a:masterClrMapping/>
  </p:clrMapOvr>
  <p:transition xmlns:p14="http://schemas.microsoft.com/office/powerpoint/2010/main"/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781746"/>
      </p:ext>
    </p:extLst>
  </p:cSld>
  <p:clrMapOvr>
    <a:masterClrMapping/>
  </p:clrMapOvr>
  <p:transition xmlns:p14="http://schemas.microsoft.com/office/powerpoint/2010/main"/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169197"/>
      </p:ext>
    </p:extLst>
  </p:cSld>
  <p:clrMapOvr>
    <a:masterClrMapping/>
  </p:clrMapOvr>
  <p:transition xmlns:p14="http://schemas.microsoft.com/office/powerpoint/2010/main"/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6651"/>
      </p:ext>
    </p:extLst>
  </p:cSld>
  <p:clrMapOvr>
    <a:masterClrMapping/>
  </p:clrMapOvr>
  <p:transition xmlns:p14="http://schemas.microsoft.com/office/powerpoint/2010/main"/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0930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1895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6614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2680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8651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5076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8128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9135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305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635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3966548"/>
      </p:ext>
    </p:extLst>
  </p:cSld>
  <p:clrMapOvr>
    <a:masterClrMapping/>
  </p:clrMapOvr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7434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15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0371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520451"/>
      </p:ext>
    </p:extLst>
  </p:cSld>
  <p:clrMapOvr>
    <a:masterClrMapping/>
  </p:clrMapOvr>
  <p:transition xmlns:p14="http://schemas.microsoft.com/office/powerpoint/2010/main"/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329140"/>
      </p:ext>
    </p:extLst>
  </p:cSld>
  <p:clrMapOvr>
    <a:masterClrMapping/>
  </p:clrMapOvr>
  <p:transition xmlns:p14="http://schemas.microsoft.com/office/powerpoint/2010/main"/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833704"/>
      </p:ext>
    </p:extLst>
  </p:cSld>
  <p:clrMapOvr>
    <a:masterClrMapping/>
  </p:clrMapOvr>
  <p:transition xmlns:p14="http://schemas.microsoft.com/office/powerpoint/2010/main"/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420871"/>
      </p:ext>
    </p:extLst>
  </p:cSld>
  <p:clrMapOvr>
    <a:masterClrMapping/>
  </p:clrMapOvr>
  <p:transition xmlns:p14="http://schemas.microsoft.com/office/powerpoint/2010/main"/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746152"/>
      </p:ext>
    </p:extLst>
  </p:cSld>
  <p:clrMapOvr>
    <a:masterClrMapping/>
  </p:clrMapOvr>
  <p:transition xmlns:p14="http://schemas.microsoft.com/office/powerpoint/2010/main"/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50817"/>
      </p:ext>
    </p:extLst>
  </p:cSld>
  <p:clrMapOvr>
    <a:masterClrMapping/>
  </p:clrMapOvr>
  <p:transition xmlns:p14="http://schemas.microsoft.com/office/powerpoint/2010/main"/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860888"/>
      </p:ext>
    </p:extLst>
  </p:cSld>
  <p:clrMapOvr>
    <a:masterClrMapping/>
  </p:clrMapOvr>
  <p:transition xmlns:p14="http://schemas.microsoft.com/office/powerpoint/2010/main"/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29449"/>
      </p:ext>
    </p:extLst>
  </p:cSld>
  <p:clrMapOvr>
    <a:masterClrMapping/>
  </p:clrMapOvr>
  <p:transition xmlns:p14="http://schemas.microsoft.com/office/powerpoint/2010/main"/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19833"/>
      </p:ext>
    </p:extLst>
  </p:cSld>
  <p:clrMapOvr>
    <a:masterClrMapping/>
  </p:clrMapOvr>
  <p:transition xmlns:p14="http://schemas.microsoft.com/office/powerpoint/2010/main"/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0495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6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31614"/>
      </p:ext>
    </p:extLst>
  </p:cSld>
  <p:clrMapOvr>
    <a:masterClrMapping/>
  </p:clrMapOvr>
  <p:transition xmlns:p14="http://schemas.microsoft.com/office/powerpoint/2010/main"/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779823"/>
      </p:ext>
    </p:extLst>
  </p:cSld>
  <p:clrMapOvr>
    <a:masterClrMapping/>
  </p:clrMapOvr>
  <p:transition xmlns:p14="http://schemas.microsoft.com/office/powerpoint/2010/main"/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920294"/>
      </p:ext>
    </p:extLst>
  </p:cSld>
  <p:clrMapOvr>
    <a:masterClrMapping/>
  </p:clrMapOvr>
  <p:transition xmlns:p14="http://schemas.microsoft.com/office/powerpoint/2010/main"/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865560"/>
      </p:ext>
    </p:extLst>
  </p:cSld>
  <p:clrMapOvr>
    <a:masterClrMapping/>
  </p:clrMapOvr>
  <p:transition xmlns:p14="http://schemas.microsoft.com/office/powerpoint/2010/main"/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010623"/>
      </p:ext>
    </p:extLst>
  </p:cSld>
  <p:clrMapOvr>
    <a:masterClrMapping/>
  </p:clrMapOvr>
  <p:transition xmlns:p14="http://schemas.microsoft.com/office/powerpoint/2010/main"/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002280"/>
      </p:ext>
    </p:extLst>
  </p:cSld>
  <p:clrMapOvr>
    <a:masterClrMapping/>
  </p:clrMapOvr>
  <p:transition xmlns:p14="http://schemas.microsoft.com/office/powerpoint/2010/main"/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00281"/>
      </p:ext>
    </p:extLst>
  </p:cSld>
  <p:clrMapOvr>
    <a:masterClrMapping/>
  </p:clrMapOvr>
  <p:transition xmlns:p14="http://schemas.microsoft.com/office/powerpoint/2010/main"/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68695"/>
      </p:ext>
    </p:extLst>
  </p:cSld>
  <p:clrMapOvr>
    <a:masterClrMapping/>
  </p:clrMapOvr>
  <p:transition xmlns:p14="http://schemas.microsoft.com/office/powerpoint/2010/main"/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79597"/>
      </p:ext>
    </p:extLst>
  </p:cSld>
  <p:clrMapOvr>
    <a:masterClrMapping/>
  </p:clrMapOvr>
  <p:transition xmlns:p14="http://schemas.microsoft.com/office/powerpoint/2010/main"/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0066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67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221888"/>
      </p:ext>
    </p:extLst>
  </p:cSld>
  <p:clrMapOvr>
    <a:masterClrMapping/>
  </p:clrMapOvr>
  <p:transition xmlns:p14="http://schemas.microsoft.com/office/powerpoint/2010/main"/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985032"/>
      </p:ext>
    </p:extLst>
  </p:cSld>
  <p:clrMapOvr>
    <a:masterClrMapping/>
  </p:clrMapOvr>
  <p:transition xmlns:p14="http://schemas.microsoft.com/office/powerpoint/2010/main"/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074352"/>
      </p:ext>
    </p:extLst>
  </p:cSld>
  <p:clrMapOvr>
    <a:masterClrMapping/>
  </p:clrMapOvr>
  <p:transition xmlns:p14="http://schemas.microsoft.com/office/powerpoint/2010/main"/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760221"/>
      </p:ext>
    </p:extLst>
  </p:cSld>
  <p:clrMapOvr>
    <a:masterClrMapping/>
  </p:clrMapOvr>
  <p:transition xmlns:p14="http://schemas.microsoft.com/office/powerpoint/2010/main"/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81420"/>
      </p:ext>
    </p:extLst>
  </p:cSld>
  <p:clrMapOvr>
    <a:masterClrMapping/>
  </p:clrMapOvr>
  <p:transition xmlns:p14="http://schemas.microsoft.com/office/powerpoint/2010/main"/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420411"/>
      </p:ext>
    </p:extLst>
  </p:cSld>
  <p:clrMapOvr>
    <a:masterClrMapping/>
  </p:clrMapOvr>
  <p:transition xmlns:p14="http://schemas.microsoft.com/office/powerpoint/2010/main"/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953866"/>
      </p:ext>
    </p:extLst>
  </p:cSld>
  <p:clrMapOvr>
    <a:masterClrMapping/>
  </p:clrMapOvr>
  <p:transition xmlns:p14="http://schemas.microsoft.com/office/powerpoint/2010/main"/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276054"/>
      </p:ext>
    </p:extLst>
  </p:cSld>
  <p:clrMapOvr>
    <a:masterClrMapping/>
  </p:clrMapOvr>
  <p:transition xmlns:p14="http://schemas.microsoft.com/office/powerpoint/2010/main"/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853851"/>
      </p:ext>
    </p:extLst>
  </p:cSld>
  <p:clrMapOvr>
    <a:masterClrMapping/>
  </p:clrMapOvr>
  <p:transition xmlns:p14="http://schemas.microsoft.com/office/powerpoint/2010/main"/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6026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163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43810"/>
      </p:ext>
    </p:extLst>
  </p:cSld>
  <p:clrMapOvr>
    <a:masterClrMapping/>
  </p:clrMapOvr>
  <p:transition xmlns:p14="http://schemas.microsoft.com/office/powerpoint/2010/main"/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884916"/>
      </p:ext>
    </p:extLst>
  </p:cSld>
  <p:clrMapOvr>
    <a:masterClrMapping/>
  </p:clrMapOvr>
  <p:transition xmlns:p14="http://schemas.microsoft.com/office/powerpoint/2010/main"/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510118"/>
      </p:ext>
    </p:extLst>
  </p:cSld>
  <p:clrMapOvr>
    <a:masterClrMapping/>
  </p:clrMapOvr>
  <p:transition xmlns:p14="http://schemas.microsoft.com/office/powerpoint/2010/main"/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882211"/>
      </p:ext>
    </p:extLst>
  </p:cSld>
  <p:clrMapOvr>
    <a:masterClrMapping/>
  </p:clrMapOvr>
  <p:transition xmlns:p14="http://schemas.microsoft.com/office/powerpoint/2010/main"/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895830"/>
      </p:ext>
    </p:extLst>
  </p:cSld>
  <p:clrMapOvr>
    <a:masterClrMapping/>
  </p:clrMapOvr>
  <p:transition xmlns:p14="http://schemas.microsoft.com/office/powerpoint/2010/main"/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19397"/>
      </p:ext>
    </p:extLst>
  </p:cSld>
  <p:clrMapOvr>
    <a:masterClrMapping/>
  </p:clrMapOvr>
  <p:transition xmlns:p14="http://schemas.microsoft.com/office/powerpoint/2010/main"/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603589"/>
      </p:ext>
    </p:extLst>
  </p:cSld>
  <p:clrMapOvr>
    <a:masterClrMapping/>
  </p:clrMapOvr>
  <p:transition xmlns:p14="http://schemas.microsoft.com/office/powerpoint/2010/main"/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046071"/>
      </p:ext>
    </p:extLst>
  </p:cSld>
  <p:clrMapOvr>
    <a:masterClrMapping/>
  </p:clrMapOvr>
  <p:transition xmlns:p14="http://schemas.microsoft.com/office/powerpoint/2010/main"/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721403"/>
      </p:ext>
    </p:extLst>
  </p:cSld>
  <p:clrMapOvr>
    <a:masterClrMapping/>
  </p:clrMapOvr>
  <p:transition xmlns:p14="http://schemas.microsoft.com/office/powerpoint/2010/main"/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7630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5035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50362"/>
      </p:ext>
    </p:extLst>
  </p:cSld>
  <p:clrMapOvr>
    <a:masterClrMapping/>
  </p:clrMapOvr>
  <p:transition xmlns:p14="http://schemas.microsoft.com/office/powerpoint/2010/main"/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996149"/>
      </p:ext>
    </p:extLst>
  </p:cSld>
  <p:clrMapOvr>
    <a:masterClrMapping/>
  </p:clrMapOvr>
  <p:transition xmlns:p14="http://schemas.microsoft.com/office/powerpoint/2010/main"/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689343"/>
      </p:ext>
    </p:extLst>
  </p:cSld>
  <p:clrMapOvr>
    <a:masterClrMapping/>
  </p:clrMapOvr>
  <p:transition xmlns:p14="http://schemas.microsoft.com/office/powerpoint/2010/main"/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510953"/>
      </p:ext>
    </p:extLst>
  </p:cSld>
  <p:clrMapOvr>
    <a:masterClrMapping/>
  </p:clrMapOvr>
  <p:transition xmlns:p14="http://schemas.microsoft.com/office/powerpoint/2010/main"/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281105"/>
      </p:ext>
    </p:extLst>
  </p:cSld>
  <p:clrMapOvr>
    <a:masterClrMapping/>
  </p:clrMapOvr>
  <p:transition xmlns:p14="http://schemas.microsoft.com/office/powerpoint/2010/main"/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045084"/>
      </p:ext>
    </p:extLst>
  </p:cSld>
  <p:clrMapOvr>
    <a:masterClrMapping/>
  </p:clrMapOvr>
  <p:transition xmlns:p14="http://schemas.microsoft.com/office/powerpoint/2010/main"/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09591"/>
      </p:ext>
    </p:extLst>
  </p:cSld>
  <p:clrMapOvr>
    <a:masterClrMapping/>
  </p:clrMapOvr>
  <p:transition xmlns:p14="http://schemas.microsoft.com/office/powerpoint/2010/main"/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46477"/>
      </p:ext>
    </p:extLst>
  </p:cSld>
  <p:clrMapOvr>
    <a:masterClrMapping/>
  </p:clrMapOvr>
  <p:transition xmlns:p14="http://schemas.microsoft.com/office/powerpoint/2010/main"/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001442"/>
      </p:ext>
    </p:extLst>
  </p:cSld>
  <p:clrMapOvr>
    <a:masterClrMapping/>
  </p:clrMapOvr>
  <p:transition xmlns:p14="http://schemas.microsoft.com/office/powerpoint/2010/main"/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3910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4204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277323"/>
      </p:ext>
    </p:extLst>
  </p:cSld>
  <p:clrMapOvr>
    <a:masterClrMapping/>
  </p:clrMapOvr>
  <p:transition xmlns:p14="http://schemas.microsoft.com/office/powerpoint/2010/main"/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192635"/>
      </p:ext>
    </p:extLst>
  </p:cSld>
  <p:clrMapOvr>
    <a:masterClrMapping/>
  </p:clrMapOvr>
  <p:transition xmlns:p14="http://schemas.microsoft.com/office/powerpoint/2010/main"/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898422"/>
      </p:ext>
    </p:extLst>
  </p:cSld>
  <p:clrMapOvr>
    <a:masterClrMapping/>
  </p:clrMapOvr>
  <p:transition xmlns:p14="http://schemas.microsoft.com/office/powerpoint/2010/main"/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974755"/>
      </p:ext>
    </p:extLst>
  </p:cSld>
  <p:clrMapOvr>
    <a:masterClrMapping/>
  </p:clrMapOvr>
  <p:transition xmlns:p14="http://schemas.microsoft.com/office/powerpoint/2010/main"/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957228"/>
      </p:ext>
    </p:extLst>
  </p:cSld>
  <p:clrMapOvr>
    <a:masterClrMapping/>
  </p:clrMapOvr>
  <p:transition xmlns:p14="http://schemas.microsoft.com/office/powerpoint/2010/main"/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33668"/>
      </p:ext>
    </p:extLst>
  </p:cSld>
  <p:clrMapOvr>
    <a:masterClrMapping/>
  </p:clrMapOvr>
  <p:transition xmlns:p14="http://schemas.microsoft.com/office/powerpoint/2010/main"/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01517"/>
      </p:ext>
    </p:extLst>
  </p:cSld>
  <p:clrMapOvr>
    <a:masterClrMapping/>
  </p:clrMapOvr>
  <p:transition xmlns:p14="http://schemas.microsoft.com/office/powerpoint/2010/main"/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19854"/>
      </p:ext>
    </p:extLst>
  </p:cSld>
  <p:clrMapOvr>
    <a:masterClrMapping/>
  </p:clrMapOvr>
  <p:transition xmlns:p14="http://schemas.microsoft.com/office/powerpoint/2010/main"/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26718"/>
      </p:ext>
    </p:extLst>
  </p:cSld>
  <p:clrMapOvr>
    <a:masterClrMapping/>
  </p:clrMapOvr>
  <p:transition xmlns:p14="http://schemas.microsoft.com/office/powerpoint/2010/main"/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7865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3153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348496"/>
      </p:ext>
    </p:extLst>
  </p:cSld>
  <p:clrMapOvr>
    <a:masterClrMapping/>
  </p:clrMapOvr>
  <p:transition xmlns:p14="http://schemas.microsoft.com/office/powerpoint/2010/main"/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15699"/>
      </p:ext>
    </p:extLst>
  </p:cSld>
  <p:clrMapOvr>
    <a:masterClrMapping/>
  </p:clrMapOvr>
  <p:transition xmlns:p14="http://schemas.microsoft.com/office/powerpoint/2010/main"/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61538"/>
      </p:ext>
    </p:extLst>
  </p:cSld>
  <p:clrMapOvr>
    <a:masterClrMapping/>
  </p:clrMapOvr>
  <p:transition xmlns:p14="http://schemas.microsoft.com/office/powerpoint/2010/main"/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14029"/>
      </p:ext>
    </p:extLst>
  </p:cSld>
  <p:clrMapOvr>
    <a:masterClrMapping/>
  </p:clrMapOvr>
  <p:transition xmlns:p14="http://schemas.microsoft.com/office/powerpoint/2010/main"/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602558"/>
      </p:ext>
    </p:extLst>
  </p:cSld>
  <p:clrMapOvr>
    <a:masterClrMapping/>
  </p:clrMapOvr>
  <p:transition xmlns:p14="http://schemas.microsoft.com/office/powerpoint/2010/main"/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580756"/>
      </p:ext>
    </p:extLst>
  </p:cSld>
  <p:clrMapOvr>
    <a:masterClrMapping/>
  </p:clrMapOvr>
  <p:transition xmlns:p14="http://schemas.microsoft.com/office/powerpoint/2010/main"/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543145"/>
      </p:ext>
    </p:extLst>
  </p:cSld>
  <p:clrMapOvr>
    <a:masterClrMapping/>
  </p:clrMapOvr>
  <p:transition xmlns:p14="http://schemas.microsoft.com/office/powerpoint/2010/main"/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461906"/>
      </p:ext>
    </p:extLst>
  </p:cSld>
  <p:clrMapOvr>
    <a:masterClrMapping/>
  </p:clrMapOvr>
  <p:transition xmlns:p14="http://schemas.microsoft.com/office/powerpoint/2010/main"/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97456"/>
      </p:ext>
    </p:extLst>
  </p:cSld>
  <p:clrMapOvr>
    <a:masterClrMapping/>
  </p:clrMapOvr>
  <p:transition xmlns:p14="http://schemas.microsoft.com/office/powerpoint/2010/main"/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2867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648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766629"/>
      </p:ext>
    </p:extLst>
  </p:cSld>
  <p:clrMapOvr>
    <a:masterClrMapping/>
  </p:clrMapOvr>
  <p:transition xmlns:p14="http://schemas.microsoft.com/office/powerpoint/2010/main"/>
</p:sldLayout>
</file>

<file path=ppt/slideLayouts/slideLayout1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95014"/>
      </p:ext>
    </p:extLst>
  </p:cSld>
  <p:clrMapOvr>
    <a:masterClrMapping/>
  </p:clrMapOvr>
  <p:transition xmlns:p14="http://schemas.microsoft.com/office/powerpoint/2010/main"/>
</p:sldLayout>
</file>

<file path=ppt/slideLayouts/slideLayout1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215573"/>
      </p:ext>
    </p:extLst>
  </p:cSld>
  <p:clrMapOvr>
    <a:masterClrMapping/>
  </p:clrMapOvr>
  <p:transition xmlns:p14="http://schemas.microsoft.com/office/powerpoint/2010/main"/>
</p:sldLayout>
</file>

<file path=ppt/slideLayouts/slideLayout1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828090"/>
      </p:ext>
    </p:extLst>
  </p:cSld>
  <p:clrMapOvr>
    <a:masterClrMapping/>
  </p:clrMapOvr>
  <p:transition xmlns:p14="http://schemas.microsoft.com/office/powerpoint/2010/main"/>
</p:sldLayout>
</file>

<file path=ppt/slideLayouts/slideLayout1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225431"/>
      </p:ext>
    </p:extLst>
  </p:cSld>
  <p:clrMapOvr>
    <a:masterClrMapping/>
  </p:clrMapOvr>
  <p:transition xmlns:p14="http://schemas.microsoft.com/office/powerpoint/2010/main"/>
</p:sldLayout>
</file>

<file path=ppt/slideLayouts/slideLayout1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196602"/>
      </p:ext>
    </p:extLst>
  </p:cSld>
  <p:clrMapOvr>
    <a:masterClrMapping/>
  </p:clrMapOvr>
  <p:transition xmlns:p14="http://schemas.microsoft.com/office/powerpoint/2010/main"/>
</p:sldLayout>
</file>

<file path=ppt/slideLayouts/slideLayout1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30522"/>
      </p:ext>
    </p:extLst>
  </p:cSld>
  <p:clrMapOvr>
    <a:masterClrMapping/>
  </p:clrMapOvr>
  <p:transition xmlns:p14="http://schemas.microsoft.com/office/powerpoint/2010/main"/>
</p:sldLayout>
</file>

<file path=ppt/slideLayouts/slideLayout1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417929"/>
      </p:ext>
    </p:extLst>
  </p:cSld>
  <p:clrMapOvr>
    <a:masterClrMapping/>
  </p:clrMapOvr>
  <p:transition xmlns:p14="http://schemas.microsoft.com/office/powerpoint/2010/main"/>
</p:sldLayout>
</file>

<file path=ppt/slideLayouts/slideLayout1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447032"/>
      </p:ext>
    </p:extLst>
  </p:cSld>
  <p:clrMapOvr>
    <a:masterClrMapping/>
  </p:clrMapOvr>
  <p:transition xmlns:p14="http://schemas.microsoft.com/office/powerpoint/2010/main"/>
</p:sldLayout>
</file>

<file path=ppt/slideLayouts/slideLayout1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t>/4</a:t>
            </a:r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37007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1880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t>/4</a:t>
            </a:r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78476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9396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194152842"/>
      </p:ext>
    </p:extLst>
  </p:cSld>
  <p:clrMapOvr>
    <a:masterClrMapping/>
  </p:clrMapOvr>
</p:sldLayout>
</file>

<file path=ppt/slideLayouts/slideLayout1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35033499"/>
      </p:ext>
    </p:extLst>
  </p:cSld>
  <p:clrMapOvr>
    <a:masterClrMapping/>
  </p:clrMapOvr>
</p:sldLayout>
</file>

<file path=ppt/slideLayouts/slideLayout1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91866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835414758"/>
      </p:ext>
    </p:extLst>
  </p:cSld>
  <p:clrMapOvr>
    <a:masterClrMapping/>
  </p:clrMapOvr>
</p:sldLayout>
</file>

<file path=ppt/slideLayouts/slideLayout1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586174019"/>
      </p:ext>
    </p:extLst>
  </p:cSld>
  <p:clrMapOvr>
    <a:masterClrMapping/>
  </p:clrMapOvr>
</p:sldLayout>
</file>

<file path=ppt/slideLayouts/slideLayout12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81847412"/>
      </p:ext>
    </p:extLst>
  </p:cSld>
  <p:clrMapOvr>
    <a:masterClrMapping/>
  </p:clrMapOvr>
</p:sldLayout>
</file>

<file path=ppt/slideLayouts/slideLayout1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59206443"/>
      </p:ext>
    </p:extLst>
  </p:cSld>
  <p:clrMapOvr>
    <a:masterClrMapping/>
  </p:clrMapOvr>
</p:sldLayout>
</file>

<file path=ppt/slideLayouts/slideLayout1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633417387"/>
      </p:ext>
    </p:extLst>
  </p:cSld>
  <p:clrMapOvr>
    <a:masterClrMapping/>
  </p:clrMapOvr>
</p:sldLayout>
</file>

<file path=ppt/slideLayouts/slideLayout1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1565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270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512407"/>
      </p:ext>
    </p:extLst>
  </p:cSld>
  <p:clrMapOvr>
    <a:masterClrMapping/>
  </p:clrMapOvr>
  <p:transition xmlns:p14="http://schemas.microsoft.com/office/powerpoint/2010/main"/>
</p:sldLayout>
</file>

<file path=ppt/slideLayouts/slideLayout1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1953"/>
      </p:ext>
    </p:extLst>
  </p:cSld>
  <p:clrMapOvr>
    <a:masterClrMapping/>
  </p:clrMapOvr>
  <p:transition xmlns:p14="http://schemas.microsoft.com/office/powerpoint/2010/main"/>
</p:sldLayout>
</file>

<file path=ppt/slideLayouts/slideLayout1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17741"/>
      </p:ext>
    </p:extLst>
  </p:cSld>
  <p:clrMapOvr>
    <a:masterClrMapping/>
  </p:clrMapOvr>
  <p:transition xmlns:p14="http://schemas.microsoft.com/office/powerpoint/2010/main"/>
</p:sldLayout>
</file>

<file path=ppt/slideLayouts/slideLayout1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561323"/>
      </p:ext>
    </p:extLst>
  </p:cSld>
  <p:clrMapOvr>
    <a:masterClrMapping/>
  </p:clrMapOvr>
  <p:transition xmlns:p14="http://schemas.microsoft.com/office/powerpoint/2010/main"/>
</p:sldLayout>
</file>

<file path=ppt/slideLayouts/slideLayout12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781431"/>
      </p:ext>
    </p:extLst>
  </p:cSld>
  <p:clrMapOvr>
    <a:masterClrMapping/>
  </p:clrMapOvr>
  <p:transition xmlns:p14="http://schemas.microsoft.com/office/powerpoint/2010/main"/>
</p:sldLayout>
</file>

<file path=ppt/slideLayouts/slideLayout1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874287"/>
      </p:ext>
    </p:extLst>
  </p:cSld>
  <p:clrMapOvr>
    <a:masterClrMapping/>
  </p:clrMapOvr>
  <p:transition xmlns:p14="http://schemas.microsoft.com/office/powerpoint/2010/main"/>
</p:sldLayout>
</file>

<file path=ppt/slideLayouts/slideLayout12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5043"/>
      </p:ext>
    </p:extLst>
  </p:cSld>
  <p:clrMapOvr>
    <a:masterClrMapping/>
  </p:clrMapOvr>
  <p:transition xmlns:p14="http://schemas.microsoft.com/office/powerpoint/2010/main"/>
</p:sldLayout>
</file>

<file path=ppt/slideLayouts/slideLayout1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86374"/>
      </p:ext>
    </p:extLst>
  </p:cSld>
  <p:clrMapOvr>
    <a:masterClrMapping/>
  </p:clrMapOvr>
  <p:transition xmlns:p14="http://schemas.microsoft.com/office/powerpoint/2010/main"/>
</p:sldLayout>
</file>

<file path=ppt/slideLayouts/slideLayout1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452902"/>
      </p:ext>
    </p:extLst>
  </p:cSld>
  <p:clrMapOvr>
    <a:masterClrMapping/>
  </p:clrMapOvr>
  <p:transition xmlns:p14="http://schemas.microsoft.com/office/powerpoint/2010/main"/>
</p:sldLayout>
</file>

<file path=ppt/slideLayouts/slideLayout1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547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0456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799172"/>
      </p:ext>
    </p:extLst>
  </p:cSld>
  <p:clrMapOvr>
    <a:masterClrMapping/>
  </p:clrMapOvr>
  <p:transition xmlns:p14="http://schemas.microsoft.com/office/powerpoint/2010/main"/>
</p:sldLayout>
</file>

<file path=ppt/slideLayouts/slideLayout1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219379"/>
      </p:ext>
    </p:extLst>
  </p:cSld>
  <p:clrMapOvr>
    <a:masterClrMapping/>
  </p:clrMapOvr>
  <p:transition xmlns:p14="http://schemas.microsoft.com/office/powerpoint/2010/main"/>
</p:sldLayout>
</file>

<file path=ppt/slideLayouts/slideLayout1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575853"/>
      </p:ext>
    </p:extLst>
  </p:cSld>
  <p:clrMapOvr>
    <a:masterClrMapping/>
  </p:clrMapOvr>
  <p:transition xmlns:p14="http://schemas.microsoft.com/office/powerpoint/2010/main"/>
</p:sldLayout>
</file>

<file path=ppt/slideLayouts/slideLayout1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375135"/>
      </p:ext>
    </p:extLst>
  </p:cSld>
  <p:clrMapOvr>
    <a:masterClrMapping/>
  </p:clrMapOvr>
  <p:transition xmlns:p14="http://schemas.microsoft.com/office/powerpoint/2010/main"/>
</p:sldLayout>
</file>

<file path=ppt/slideLayouts/slideLayout1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927106"/>
      </p:ext>
    </p:extLst>
  </p:cSld>
  <p:clrMapOvr>
    <a:masterClrMapping/>
  </p:clrMapOvr>
  <p:transition xmlns:p14="http://schemas.microsoft.com/office/powerpoint/2010/main"/>
</p:sldLayout>
</file>

<file path=ppt/slideLayouts/slideLayout1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82677"/>
      </p:ext>
    </p:extLst>
  </p:cSld>
  <p:clrMapOvr>
    <a:masterClrMapping/>
  </p:clrMapOvr>
  <p:transition xmlns:p14="http://schemas.microsoft.com/office/powerpoint/2010/main"/>
</p:sldLayout>
</file>

<file path=ppt/slideLayouts/slideLayout12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137987"/>
      </p:ext>
    </p:extLst>
  </p:cSld>
  <p:clrMapOvr>
    <a:masterClrMapping/>
  </p:clrMapOvr>
  <p:transition xmlns:p14="http://schemas.microsoft.com/office/powerpoint/2010/main"/>
</p:sldLayout>
</file>

<file path=ppt/slideLayouts/slideLayout1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944196"/>
      </p:ext>
    </p:extLst>
  </p:cSld>
  <p:clrMapOvr>
    <a:masterClrMapping/>
  </p:clrMapOvr>
  <p:transition xmlns:p14="http://schemas.microsoft.com/office/powerpoint/2010/main"/>
</p:sldLayout>
</file>

<file path=ppt/slideLayouts/slideLayout1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052815"/>
      </p:ext>
    </p:extLst>
  </p:cSld>
  <p:clrMapOvr>
    <a:masterClrMapping/>
  </p:clrMapOvr>
  <p:transition xmlns:p14="http://schemas.microsoft.com/office/powerpoint/2010/main"/>
</p:sldLayout>
</file>

<file path=ppt/slideLayouts/slideLayout1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363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596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737635"/>
      </p:ext>
    </p:extLst>
  </p:cSld>
  <p:clrMapOvr>
    <a:masterClrMapping/>
  </p:clrMapOvr>
  <p:transition xmlns:p14="http://schemas.microsoft.com/office/powerpoint/2010/main"/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061274"/>
      </p:ext>
    </p:extLst>
  </p:cSld>
  <p:clrMapOvr>
    <a:masterClrMapping/>
  </p:clrMapOvr>
  <p:transition xmlns:p14="http://schemas.microsoft.com/office/powerpoint/2010/main"/>
</p:sldLayout>
</file>

<file path=ppt/slideLayouts/slideLayout1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311652"/>
      </p:ext>
    </p:extLst>
  </p:cSld>
  <p:clrMapOvr>
    <a:masterClrMapping/>
  </p:clrMapOvr>
  <p:transition xmlns:p14="http://schemas.microsoft.com/office/powerpoint/2010/main"/>
</p:sldLayout>
</file>

<file path=ppt/slideLayouts/slideLayout1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372816"/>
      </p:ext>
    </p:extLst>
  </p:cSld>
  <p:clrMapOvr>
    <a:masterClrMapping/>
  </p:clrMapOvr>
  <p:transition xmlns:p14="http://schemas.microsoft.com/office/powerpoint/2010/main"/>
</p:sldLayout>
</file>

<file path=ppt/slideLayouts/slideLayout12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382"/>
      </p:ext>
    </p:extLst>
  </p:cSld>
  <p:clrMapOvr>
    <a:masterClrMapping/>
  </p:clrMapOvr>
  <p:transition xmlns:p14="http://schemas.microsoft.com/office/powerpoint/2010/main"/>
</p:sldLayout>
</file>

<file path=ppt/slideLayouts/slideLayout1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162567"/>
      </p:ext>
    </p:extLst>
  </p:cSld>
  <p:clrMapOvr>
    <a:masterClrMapping/>
  </p:clrMapOvr>
  <p:transition xmlns:p14="http://schemas.microsoft.com/office/powerpoint/2010/main"/>
</p:sldLayout>
</file>

<file path=ppt/slideLayouts/slideLayout12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76750"/>
      </p:ext>
    </p:extLst>
  </p:cSld>
  <p:clrMapOvr>
    <a:masterClrMapping/>
  </p:clrMapOvr>
  <p:transition xmlns:p14="http://schemas.microsoft.com/office/powerpoint/2010/main"/>
</p:sldLayout>
</file>

<file path=ppt/slideLayouts/slideLayout1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057633"/>
      </p:ext>
    </p:extLst>
  </p:cSld>
  <p:clrMapOvr>
    <a:masterClrMapping/>
  </p:clrMapOvr>
  <p:transition xmlns:p14="http://schemas.microsoft.com/office/powerpoint/2010/main"/>
</p:sldLayout>
</file>

<file path=ppt/slideLayouts/slideLayout1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975279"/>
      </p:ext>
    </p:extLst>
  </p:cSld>
  <p:clrMapOvr>
    <a:masterClrMapping/>
  </p:clrMapOvr>
  <p:transition xmlns:p14="http://schemas.microsoft.com/office/powerpoint/2010/main"/>
</p:sldLayout>
</file>

<file path=ppt/slideLayouts/slideLayout1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3920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5834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94309"/>
      </p:ext>
    </p:extLst>
  </p:cSld>
  <p:clrMapOvr>
    <a:masterClrMapping/>
  </p:clrMapOvr>
  <p:transition xmlns:p14="http://schemas.microsoft.com/office/powerpoint/2010/main"/>
</p:sldLayout>
</file>

<file path=ppt/slideLayouts/slideLayout1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44254"/>
      </p:ext>
    </p:extLst>
  </p:cSld>
  <p:clrMapOvr>
    <a:masterClrMapping/>
  </p:clrMapOvr>
  <p:transition xmlns:p14="http://schemas.microsoft.com/office/powerpoint/2010/main"/>
</p:sldLayout>
</file>

<file path=ppt/slideLayouts/slideLayout1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883860"/>
      </p:ext>
    </p:extLst>
  </p:cSld>
  <p:clrMapOvr>
    <a:masterClrMapping/>
  </p:clrMapOvr>
  <p:transition xmlns:p14="http://schemas.microsoft.com/office/powerpoint/2010/main"/>
</p:sldLayout>
</file>

<file path=ppt/slideLayouts/slideLayout1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1275"/>
      </p:ext>
    </p:extLst>
  </p:cSld>
  <p:clrMapOvr>
    <a:masterClrMapping/>
  </p:clrMapOvr>
  <p:transition xmlns:p14="http://schemas.microsoft.com/office/powerpoint/2010/main"/>
</p:sldLayout>
</file>

<file path=ppt/slideLayouts/slideLayout12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211643"/>
      </p:ext>
    </p:extLst>
  </p:cSld>
  <p:clrMapOvr>
    <a:masterClrMapping/>
  </p:clrMapOvr>
  <p:transition xmlns:p14="http://schemas.microsoft.com/office/powerpoint/2010/main"/>
</p:sldLayout>
</file>

<file path=ppt/slideLayouts/slideLayout1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561203"/>
      </p:ext>
    </p:extLst>
  </p:cSld>
  <p:clrMapOvr>
    <a:masterClrMapping/>
  </p:clrMapOvr>
  <p:transition xmlns:p14="http://schemas.microsoft.com/office/powerpoint/2010/main"/>
</p:sldLayout>
</file>

<file path=ppt/slideLayouts/slideLayout12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2086"/>
      </p:ext>
    </p:extLst>
  </p:cSld>
  <p:clrMapOvr>
    <a:masterClrMapping/>
  </p:clrMapOvr>
  <p:transition xmlns:p14="http://schemas.microsoft.com/office/powerpoint/2010/main"/>
</p:sldLayout>
</file>

<file path=ppt/slideLayouts/slideLayout1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35080"/>
      </p:ext>
    </p:extLst>
  </p:cSld>
  <p:clrMapOvr>
    <a:masterClrMapping/>
  </p:clrMapOvr>
  <p:transition xmlns:p14="http://schemas.microsoft.com/office/powerpoint/2010/main"/>
</p:sldLayout>
</file>

<file path=ppt/slideLayouts/slideLayout1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72628"/>
      </p:ext>
    </p:extLst>
  </p:cSld>
  <p:clrMapOvr>
    <a:masterClrMapping/>
  </p:clrMapOvr>
  <p:transition xmlns:p14="http://schemas.microsoft.com/office/powerpoint/2010/main"/>
</p:sldLayout>
</file>

<file path=ppt/slideLayouts/slideLayout1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582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3252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70627"/>
      </p:ext>
    </p:extLst>
  </p:cSld>
  <p:clrMapOvr>
    <a:masterClrMapping/>
  </p:clrMapOvr>
  <p:transition xmlns:p14="http://schemas.microsoft.com/office/powerpoint/2010/main"/>
</p:sldLayout>
</file>

<file path=ppt/slideLayouts/slideLayout1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644744"/>
      </p:ext>
    </p:extLst>
  </p:cSld>
  <p:clrMapOvr>
    <a:masterClrMapping/>
  </p:clrMapOvr>
  <p:transition xmlns:p14="http://schemas.microsoft.com/office/powerpoint/2010/main"/>
</p:sldLayout>
</file>

<file path=ppt/slideLayouts/slideLayout1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140169"/>
      </p:ext>
    </p:extLst>
  </p:cSld>
  <p:clrMapOvr>
    <a:masterClrMapping/>
  </p:clrMapOvr>
  <p:transition xmlns:p14="http://schemas.microsoft.com/office/powerpoint/2010/main"/>
</p:sldLayout>
</file>

<file path=ppt/slideLayouts/slideLayout1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90669"/>
      </p:ext>
    </p:extLst>
  </p:cSld>
  <p:clrMapOvr>
    <a:masterClrMapping/>
  </p:clrMapOvr>
  <p:transition xmlns:p14="http://schemas.microsoft.com/office/powerpoint/2010/main"/>
</p:sldLayout>
</file>

<file path=ppt/slideLayouts/slideLayout1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3448"/>
      </p:ext>
    </p:extLst>
  </p:cSld>
  <p:clrMapOvr>
    <a:masterClrMapping/>
  </p:clrMapOvr>
  <p:transition xmlns:p14="http://schemas.microsoft.com/office/powerpoint/2010/main"/>
</p:sldLayout>
</file>

<file path=ppt/slideLayouts/slideLayout1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812980"/>
      </p:ext>
    </p:extLst>
  </p:cSld>
  <p:clrMapOvr>
    <a:masterClrMapping/>
  </p:clrMapOvr>
  <p:transition xmlns:p14="http://schemas.microsoft.com/office/powerpoint/2010/main"/>
</p:sldLayout>
</file>

<file path=ppt/slideLayouts/slideLayout1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28989"/>
      </p:ext>
    </p:extLst>
  </p:cSld>
  <p:clrMapOvr>
    <a:masterClrMapping/>
  </p:clrMapOvr>
  <p:transition xmlns:p14="http://schemas.microsoft.com/office/powerpoint/2010/main"/>
</p:sldLayout>
</file>

<file path=ppt/slideLayouts/slideLayout1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731044"/>
      </p:ext>
    </p:extLst>
  </p:cSld>
  <p:clrMapOvr>
    <a:masterClrMapping/>
  </p:clrMapOvr>
  <p:transition xmlns:p14="http://schemas.microsoft.com/office/powerpoint/2010/main"/>
</p:sldLayout>
</file>

<file path=ppt/slideLayouts/slideLayout1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410915"/>
      </p:ext>
    </p:extLst>
  </p:cSld>
  <p:clrMapOvr>
    <a:masterClrMapping/>
  </p:clrMapOvr>
  <p:transition xmlns:p14="http://schemas.microsoft.com/office/powerpoint/2010/main"/>
</p:sldLayout>
</file>

<file path=ppt/slideLayouts/slideLayout1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1000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4860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058285"/>
      </p:ext>
    </p:extLst>
  </p:cSld>
  <p:clrMapOvr>
    <a:masterClrMapping/>
  </p:clrMapOvr>
  <p:transition xmlns:p14="http://schemas.microsoft.com/office/powerpoint/2010/main"/>
</p:sldLayout>
</file>

<file path=ppt/slideLayouts/slideLayout12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074006"/>
      </p:ext>
    </p:extLst>
  </p:cSld>
  <p:clrMapOvr>
    <a:masterClrMapping/>
  </p:clrMapOvr>
  <p:transition xmlns:p14="http://schemas.microsoft.com/office/powerpoint/2010/main"/>
</p:sldLayout>
</file>

<file path=ppt/slideLayouts/slideLayout1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924304"/>
      </p:ext>
    </p:extLst>
  </p:cSld>
  <p:clrMapOvr>
    <a:masterClrMapping/>
  </p:clrMapOvr>
  <p:transition xmlns:p14="http://schemas.microsoft.com/office/powerpoint/2010/main"/>
</p:sldLayout>
</file>

<file path=ppt/slideLayouts/slideLayout1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65277"/>
      </p:ext>
    </p:extLst>
  </p:cSld>
  <p:clrMapOvr>
    <a:masterClrMapping/>
  </p:clrMapOvr>
  <p:transition xmlns:p14="http://schemas.microsoft.com/office/powerpoint/2010/main"/>
</p:sldLayout>
</file>

<file path=ppt/slideLayouts/slideLayout12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262534"/>
      </p:ext>
    </p:extLst>
  </p:cSld>
  <p:clrMapOvr>
    <a:masterClrMapping/>
  </p:clrMapOvr>
  <p:transition xmlns:p14="http://schemas.microsoft.com/office/powerpoint/2010/main"/>
</p:sldLayout>
</file>

<file path=ppt/slideLayouts/slideLayout1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872371"/>
      </p:ext>
    </p:extLst>
  </p:cSld>
  <p:clrMapOvr>
    <a:masterClrMapping/>
  </p:clrMapOvr>
  <p:transition xmlns:p14="http://schemas.microsoft.com/office/powerpoint/2010/main"/>
</p:sldLayout>
</file>

<file path=ppt/slideLayouts/slideLayout12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072511"/>
      </p:ext>
    </p:extLst>
  </p:cSld>
  <p:clrMapOvr>
    <a:masterClrMapping/>
  </p:clrMapOvr>
  <p:transition xmlns:p14="http://schemas.microsoft.com/office/powerpoint/2010/main"/>
</p:sldLayout>
</file>

<file path=ppt/slideLayouts/slideLayout12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371842"/>
      </p:ext>
    </p:extLst>
  </p:cSld>
  <p:clrMapOvr>
    <a:masterClrMapping/>
  </p:clrMapOvr>
  <p:transition xmlns:p14="http://schemas.microsoft.com/office/powerpoint/2010/main"/>
</p:sldLayout>
</file>

<file path=ppt/slideLayouts/slideLayout1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38524"/>
      </p:ext>
    </p:extLst>
  </p:cSld>
  <p:clrMapOvr>
    <a:masterClrMapping/>
  </p:clrMapOvr>
  <p:transition xmlns:p14="http://schemas.microsoft.com/office/powerpoint/2010/main"/>
</p:sldLayout>
</file>

<file path=ppt/slideLayouts/slideLayout1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6905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2021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60052"/>
      </p:ext>
    </p:extLst>
  </p:cSld>
  <p:clrMapOvr>
    <a:masterClrMapping/>
  </p:clrMapOvr>
  <p:transition xmlns:p14="http://schemas.microsoft.com/office/powerpoint/2010/main"/>
</p:sldLayout>
</file>

<file path=ppt/slideLayouts/slideLayout1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824785"/>
      </p:ext>
    </p:extLst>
  </p:cSld>
  <p:clrMapOvr>
    <a:masterClrMapping/>
  </p:clrMapOvr>
  <p:transition xmlns:p14="http://schemas.microsoft.com/office/powerpoint/2010/main"/>
</p:sldLayout>
</file>

<file path=ppt/slideLayouts/slideLayout1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858000"/>
      </p:ext>
    </p:extLst>
  </p:cSld>
  <p:clrMapOvr>
    <a:masterClrMapping/>
  </p:clrMapOvr>
  <p:transition xmlns:p14="http://schemas.microsoft.com/office/powerpoint/2010/main"/>
</p:sldLayout>
</file>

<file path=ppt/slideLayouts/slideLayout1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723525"/>
      </p:ext>
    </p:extLst>
  </p:cSld>
  <p:clrMapOvr>
    <a:masterClrMapping/>
  </p:clrMapOvr>
  <p:transition xmlns:p14="http://schemas.microsoft.com/office/powerpoint/2010/main"/>
</p:sldLayout>
</file>

<file path=ppt/slideLayouts/slideLayout1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908354"/>
      </p:ext>
    </p:extLst>
  </p:cSld>
  <p:clrMapOvr>
    <a:masterClrMapping/>
  </p:clrMapOvr>
  <p:transition xmlns:p14="http://schemas.microsoft.com/office/powerpoint/2010/main"/>
</p:sldLayout>
</file>

<file path=ppt/slideLayouts/slideLayout1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666288"/>
      </p:ext>
    </p:extLst>
  </p:cSld>
  <p:clrMapOvr>
    <a:masterClrMapping/>
  </p:clrMapOvr>
  <p:transition xmlns:p14="http://schemas.microsoft.com/office/powerpoint/2010/main"/>
</p:sldLayout>
</file>

<file path=ppt/slideLayouts/slideLayout1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128697"/>
      </p:ext>
    </p:extLst>
  </p:cSld>
  <p:clrMapOvr>
    <a:masterClrMapping/>
  </p:clrMapOvr>
  <p:transition xmlns:p14="http://schemas.microsoft.com/office/powerpoint/2010/main"/>
</p:sldLayout>
</file>

<file path=ppt/slideLayouts/slideLayout1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472973"/>
      </p:ext>
    </p:extLst>
  </p:cSld>
  <p:clrMapOvr>
    <a:masterClrMapping/>
  </p:clrMapOvr>
  <p:transition xmlns:p14="http://schemas.microsoft.com/office/powerpoint/2010/main"/>
</p:sldLayout>
</file>

<file path=ppt/slideLayouts/slideLayout1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97611"/>
      </p:ext>
    </p:extLst>
  </p:cSld>
  <p:clrMapOvr>
    <a:masterClrMapping/>
  </p:clrMapOvr>
  <p:transition xmlns:p14="http://schemas.microsoft.com/office/powerpoint/2010/main"/>
</p:sldLayout>
</file>

<file path=ppt/slideLayouts/slideLayout13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0764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829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332820"/>
      </p:ext>
    </p:extLst>
  </p:cSld>
  <p:clrMapOvr>
    <a:masterClrMapping/>
  </p:clrMapOvr>
  <p:transition xmlns:p14="http://schemas.microsoft.com/office/powerpoint/2010/main"/>
</p:sldLayout>
</file>

<file path=ppt/slideLayouts/slideLayout1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006135"/>
      </p:ext>
    </p:extLst>
  </p:cSld>
  <p:clrMapOvr>
    <a:masterClrMapping/>
  </p:clrMapOvr>
  <p:transition xmlns:p14="http://schemas.microsoft.com/office/powerpoint/2010/main"/>
</p:sldLayout>
</file>

<file path=ppt/slideLayouts/slideLayout1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13654"/>
      </p:ext>
    </p:extLst>
  </p:cSld>
  <p:clrMapOvr>
    <a:masterClrMapping/>
  </p:clrMapOvr>
  <p:transition xmlns:p14="http://schemas.microsoft.com/office/powerpoint/2010/main"/>
</p:sldLayout>
</file>

<file path=ppt/slideLayouts/slideLayout1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833387"/>
      </p:ext>
    </p:extLst>
  </p:cSld>
  <p:clrMapOvr>
    <a:masterClrMapping/>
  </p:clrMapOvr>
  <p:transition xmlns:p14="http://schemas.microsoft.com/office/powerpoint/2010/main"/>
</p:sldLayout>
</file>

<file path=ppt/slideLayouts/slideLayout1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933191"/>
      </p:ext>
    </p:extLst>
  </p:cSld>
  <p:clrMapOvr>
    <a:masterClrMapping/>
  </p:clrMapOvr>
  <p:transition xmlns:p14="http://schemas.microsoft.com/office/powerpoint/2010/main"/>
</p:sldLayout>
</file>

<file path=ppt/slideLayouts/slideLayout1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61951"/>
      </p:ext>
    </p:extLst>
  </p:cSld>
  <p:clrMapOvr>
    <a:masterClrMapping/>
  </p:clrMapOvr>
  <p:transition xmlns:p14="http://schemas.microsoft.com/office/powerpoint/2010/main"/>
</p:sldLayout>
</file>

<file path=ppt/slideLayouts/slideLayout1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61599"/>
      </p:ext>
    </p:extLst>
  </p:cSld>
  <p:clrMapOvr>
    <a:masterClrMapping/>
  </p:clrMapOvr>
  <p:transition xmlns:p14="http://schemas.microsoft.com/office/powerpoint/2010/main"/>
</p:sldLayout>
</file>

<file path=ppt/slideLayouts/slideLayout1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233069"/>
      </p:ext>
    </p:extLst>
  </p:cSld>
  <p:clrMapOvr>
    <a:masterClrMapping/>
  </p:clrMapOvr>
  <p:transition xmlns:p14="http://schemas.microsoft.com/office/powerpoint/2010/main"/>
</p:sldLayout>
</file>

<file path=ppt/slideLayouts/slideLayout1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634290"/>
      </p:ext>
    </p:extLst>
  </p:cSld>
  <p:clrMapOvr>
    <a:masterClrMapping/>
  </p:clrMapOvr>
  <p:transition xmlns:p14="http://schemas.microsoft.com/office/powerpoint/2010/main"/>
</p:sldLayout>
</file>

<file path=ppt/slideLayouts/slideLayout13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4984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6007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08434"/>
      </p:ext>
    </p:extLst>
  </p:cSld>
  <p:clrMapOvr>
    <a:masterClrMapping/>
  </p:clrMapOvr>
  <p:transition xmlns:p14="http://schemas.microsoft.com/office/powerpoint/2010/main"/>
</p:sldLayout>
</file>

<file path=ppt/slideLayouts/slideLayout1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5956"/>
      </p:ext>
    </p:extLst>
  </p:cSld>
  <p:clrMapOvr>
    <a:masterClrMapping/>
  </p:clrMapOvr>
  <p:transition xmlns:p14="http://schemas.microsoft.com/office/powerpoint/2010/main"/>
</p:sldLayout>
</file>

<file path=ppt/slideLayouts/slideLayout1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256713"/>
      </p:ext>
    </p:extLst>
  </p:cSld>
  <p:clrMapOvr>
    <a:masterClrMapping/>
  </p:clrMapOvr>
  <p:transition xmlns:p14="http://schemas.microsoft.com/office/powerpoint/2010/main"/>
</p:sldLayout>
</file>

<file path=ppt/slideLayouts/slideLayout13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413022"/>
      </p:ext>
    </p:extLst>
  </p:cSld>
  <p:clrMapOvr>
    <a:masterClrMapping/>
  </p:clrMapOvr>
  <p:transition xmlns:p14="http://schemas.microsoft.com/office/powerpoint/2010/main"/>
</p:sldLayout>
</file>

<file path=ppt/slideLayouts/slideLayout13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60692"/>
      </p:ext>
    </p:extLst>
  </p:cSld>
  <p:clrMapOvr>
    <a:masterClrMapping/>
  </p:clrMapOvr>
  <p:transition xmlns:p14="http://schemas.microsoft.com/office/powerpoint/2010/main"/>
</p:sldLayout>
</file>

<file path=ppt/slideLayouts/slideLayout1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462465"/>
      </p:ext>
    </p:extLst>
  </p:cSld>
  <p:clrMapOvr>
    <a:masterClrMapping/>
  </p:clrMapOvr>
  <p:transition xmlns:p14="http://schemas.microsoft.com/office/powerpoint/2010/main"/>
</p:sldLayout>
</file>

<file path=ppt/slideLayouts/slideLayout13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591825"/>
      </p:ext>
    </p:extLst>
  </p:cSld>
  <p:clrMapOvr>
    <a:masterClrMapping/>
  </p:clrMapOvr>
  <p:transition xmlns:p14="http://schemas.microsoft.com/office/powerpoint/2010/main"/>
</p:sldLayout>
</file>

<file path=ppt/slideLayouts/slideLayout1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769223"/>
      </p:ext>
    </p:extLst>
  </p:cSld>
  <p:clrMapOvr>
    <a:masterClrMapping/>
  </p:clrMapOvr>
  <p:transition xmlns:p14="http://schemas.microsoft.com/office/powerpoint/2010/main"/>
</p:sldLayout>
</file>

<file path=ppt/slideLayouts/slideLayout1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595418"/>
      </p:ext>
    </p:extLst>
  </p:cSld>
  <p:clrMapOvr>
    <a:masterClrMapping/>
  </p:clrMapOvr>
  <p:transition xmlns:p14="http://schemas.microsoft.com/office/powerpoint/2010/main"/>
</p:sldLayout>
</file>

<file path=ppt/slideLayouts/slideLayout13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601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0942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215758"/>
      </p:ext>
    </p:extLst>
  </p:cSld>
  <p:clrMapOvr>
    <a:masterClrMapping/>
  </p:clrMapOvr>
  <p:transition xmlns:p14="http://schemas.microsoft.com/office/powerpoint/2010/main"/>
</p:sldLayout>
</file>

<file path=ppt/slideLayouts/slideLayout13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307977"/>
      </p:ext>
    </p:extLst>
  </p:cSld>
  <p:clrMapOvr>
    <a:masterClrMapping/>
  </p:clrMapOvr>
  <p:transition xmlns:p14="http://schemas.microsoft.com/office/powerpoint/2010/main"/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635050"/>
      </p:ext>
    </p:extLst>
  </p:cSld>
  <p:clrMapOvr>
    <a:masterClrMapping/>
  </p:clrMapOvr>
  <p:transition xmlns:p14="http://schemas.microsoft.com/office/powerpoint/2010/main"/>
</p:sldLayout>
</file>

<file path=ppt/slideLayouts/slideLayout13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295903"/>
      </p:ext>
    </p:extLst>
  </p:cSld>
  <p:clrMapOvr>
    <a:masterClrMapping/>
  </p:clrMapOvr>
  <p:transition xmlns:p14="http://schemas.microsoft.com/office/powerpoint/2010/main"/>
</p:sldLayout>
</file>

<file path=ppt/slideLayouts/slideLayout13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604625"/>
      </p:ext>
    </p:extLst>
  </p:cSld>
  <p:clrMapOvr>
    <a:masterClrMapping/>
  </p:clrMapOvr>
  <p:transition xmlns:p14="http://schemas.microsoft.com/office/powerpoint/2010/main"/>
</p:sldLayout>
</file>

<file path=ppt/slideLayouts/slideLayout1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25766"/>
      </p:ext>
    </p:extLst>
  </p:cSld>
  <p:clrMapOvr>
    <a:masterClrMapping/>
  </p:clrMapOvr>
  <p:transition xmlns:p14="http://schemas.microsoft.com/office/powerpoint/2010/main"/>
</p:sldLayout>
</file>

<file path=ppt/slideLayouts/slideLayout13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959746"/>
      </p:ext>
    </p:extLst>
  </p:cSld>
  <p:clrMapOvr>
    <a:masterClrMapping/>
  </p:clrMapOvr>
  <p:transition xmlns:p14="http://schemas.microsoft.com/office/powerpoint/2010/main"/>
</p:sldLayout>
</file>

<file path=ppt/slideLayouts/slideLayout13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75048"/>
      </p:ext>
    </p:extLst>
  </p:cSld>
  <p:clrMapOvr>
    <a:masterClrMapping/>
  </p:clrMapOvr>
  <p:transition xmlns:p14="http://schemas.microsoft.com/office/powerpoint/2010/main"/>
</p:sldLayout>
</file>

<file path=ppt/slideLayouts/slideLayout13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111051"/>
      </p:ext>
    </p:extLst>
  </p:cSld>
  <p:clrMapOvr>
    <a:masterClrMapping/>
  </p:clrMapOvr>
  <p:transition xmlns:p14="http://schemas.microsoft.com/office/powerpoint/2010/main"/>
</p:sldLayout>
</file>

<file path=ppt/slideLayouts/slideLayout13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9260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494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128457"/>
      </p:ext>
    </p:extLst>
  </p:cSld>
  <p:clrMapOvr>
    <a:masterClrMapping/>
  </p:clrMapOvr>
  <p:transition xmlns:p14="http://schemas.microsoft.com/office/powerpoint/2010/main"/>
</p:sldLayout>
</file>

<file path=ppt/slideLayouts/slideLayout1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739886"/>
      </p:ext>
    </p:extLst>
  </p:cSld>
  <p:clrMapOvr>
    <a:masterClrMapping/>
  </p:clrMapOvr>
  <p:transition xmlns:p14="http://schemas.microsoft.com/office/powerpoint/2010/main"/>
</p:sldLayout>
</file>

<file path=ppt/slideLayouts/slideLayout13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601988"/>
      </p:ext>
    </p:extLst>
  </p:cSld>
  <p:clrMapOvr>
    <a:masterClrMapping/>
  </p:clrMapOvr>
  <p:transition xmlns:p14="http://schemas.microsoft.com/office/powerpoint/2010/main"/>
</p:sldLayout>
</file>

<file path=ppt/slideLayouts/slideLayout13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119872"/>
      </p:ext>
    </p:extLst>
  </p:cSld>
  <p:clrMapOvr>
    <a:masterClrMapping/>
  </p:clrMapOvr>
  <p:transition xmlns:p14="http://schemas.microsoft.com/office/powerpoint/2010/main"/>
</p:sldLayout>
</file>

<file path=ppt/slideLayouts/slideLayout13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311930"/>
      </p:ext>
    </p:extLst>
  </p:cSld>
  <p:clrMapOvr>
    <a:masterClrMapping/>
  </p:clrMapOvr>
  <p:transition xmlns:p14="http://schemas.microsoft.com/office/powerpoint/2010/main"/>
</p:sldLayout>
</file>

<file path=ppt/slideLayouts/slideLayout1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851417"/>
      </p:ext>
    </p:extLst>
  </p:cSld>
  <p:clrMapOvr>
    <a:masterClrMapping/>
  </p:clrMapOvr>
  <p:transition xmlns:p14="http://schemas.microsoft.com/office/powerpoint/2010/main"/>
</p:sldLayout>
</file>

<file path=ppt/slideLayouts/slideLayout13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85330"/>
      </p:ext>
    </p:extLst>
  </p:cSld>
  <p:clrMapOvr>
    <a:masterClrMapping/>
  </p:clrMapOvr>
  <p:transition xmlns:p14="http://schemas.microsoft.com/office/powerpoint/2010/main"/>
</p:sldLayout>
</file>

<file path=ppt/slideLayouts/slideLayout1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244921"/>
      </p:ext>
    </p:extLst>
  </p:cSld>
  <p:clrMapOvr>
    <a:masterClrMapping/>
  </p:clrMapOvr>
  <p:transition xmlns:p14="http://schemas.microsoft.com/office/powerpoint/2010/main"/>
</p:sldLayout>
</file>

<file path=ppt/slideLayouts/slideLayout13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292245"/>
      </p:ext>
    </p:extLst>
  </p:cSld>
  <p:clrMapOvr>
    <a:masterClrMapping/>
  </p:clrMapOvr>
  <p:transition xmlns:p14="http://schemas.microsoft.com/office/powerpoint/2010/main"/>
</p:sldLayout>
</file>

<file path=ppt/slideLayouts/slideLayout13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252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6726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604832"/>
      </p:ext>
    </p:extLst>
  </p:cSld>
  <p:clrMapOvr>
    <a:masterClrMapping/>
  </p:clrMapOvr>
  <p:transition xmlns:p14="http://schemas.microsoft.com/office/powerpoint/2010/main"/>
</p:sldLayout>
</file>

<file path=ppt/slideLayouts/slideLayout13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83998"/>
      </p:ext>
    </p:extLst>
  </p:cSld>
  <p:clrMapOvr>
    <a:masterClrMapping/>
  </p:clrMapOvr>
  <p:transition xmlns:p14="http://schemas.microsoft.com/office/powerpoint/2010/main"/>
</p:sldLayout>
</file>

<file path=ppt/slideLayouts/slideLayout13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61873"/>
      </p:ext>
    </p:extLst>
  </p:cSld>
  <p:clrMapOvr>
    <a:masterClrMapping/>
  </p:clrMapOvr>
  <p:transition xmlns:p14="http://schemas.microsoft.com/office/powerpoint/2010/main"/>
</p:sldLayout>
</file>

<file path=ppt/slideLayouts/slideLayout13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315636"/>
      </p:ext>
    </p:extLst>
  </p:cSld>
  <p:clrMapOvr>
    <a:masterClrMapping/>
  </p:clrMapOvr>
  <p:transition xmlns:p14="http://schemas.microsoft.com/office/powerpoint/2010/main"/>
</p:sldLayout>
</file>

<file path=ppt/slideLayouts/slideLayout13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036106"/>
      </p:ext>
    </p:extLst>
  </p:cSld>
  <p:clrMapOvr>
    <a:masterClrMapping/>
  </p:clrMapOvr>
  <p:transition xmlns:p14="http://schemas.microsoft.com/office/powerpoint/2010/main"/>
</p:sldLayout>
</file>

<file path=ppt/slideLayouts/slideLayout1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172709"/>
      </p:ext>
    </p:extLst>
  </p:cSld>
  <p:clrMapOvr>
    <a:masterClrMapping/>
  </p:clrMapOvr>
  <p:transition xmlns:p14="http://schemas.microsoft.com/office/powerpoint/2010/main"/>
</p:sldLayout>
</file>

<file path=ppt/slideLayouts/slideLayout13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624602"/>
      </p:ext>
    </p:extLst>
  </p:cSld>
  <p:clrMapOvr>
    <a:masterClrMapping/>
  </p:clrMapOvr>
  <p:transition xmlns:p14="http://schemas.microsoft.com/office/powerpoint/2010/main"/>
</p:sldLayout>
</file>

<file path=ppt/slideLayouts/slideLayout13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218957"/>
      </p:ext>
    </p:extLst>
  </p:cSld>
  <p:clrMapOvr>
    <a:masterClrMapping/>
  </p:clrMapOvr>
  <p:transition xmlns:p14="http://schemas.microsoft.com/office/powerpoint/2010/main"/>
</p:sldLayout>
</file>

<file path=ppt/slideLayouts/slideLayout13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75069"/>
      </p:ext>
    </p:extLst>
  </p:cSld>
  <p:clrMapOvr>
    <a:masterClrMapping/>
  </p:clrMapOvr>
  <p:transition xmlns:p14="http://schemas.microsoft.com/office/powerpoint/2010/main"/>
</p:sldLayout>
</file>

<file path=ppt/slideLayouts/slideLayout1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27077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58606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7661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6718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2491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404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908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8661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235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25802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499173"/>
      </p:ext>
    </p:extLst>
  </p:cSld>
  <p:clrMapOvr>
    <a:masterClrMapping/>
  </p:clrMapOvr>
</p:sldLayout>
</file>

<file path=ppt/slideLayouts/slideLayout1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4661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3266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306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741818"/>
      </p:ext>
    </p:extLst>
  </p:cSld>
  <p:clrMapOvr>
    <a:masterClrMapping/>
  </p:clrMapOvr>
  <p:transition xmlns:p14="http://schemas.microsoft.com/office/powerpoint/2010/main"/>
</p:sldLayout>
</file>

<file path=ppt/slideLayouts/slideLayout13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03005"/>
      </p:ext>
    </p:extLst>
  </p:cSld>
  <p:clrMapOvr>
    <a:masterClrMapping/>
  </p:clrMapOvr>
  <p:transition xmlns:p14="http://schemas.microsoft.com/office/powerpoint/2010/main"/>
</p:sldLayout>
</file>

<file path=ppt/slideLayouts/slideLayout1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24945"/>
      </p:ext>
    </p:extLst>
  </p:cSld>
  <p:clrMapOvr>
    <a:masterClrMapping/>
  </p:clrMapOvr>
  <p:transition xmlns:p14="http://schemas.microsoft.com/office/powerpoint/2010/main"/>
</p:sldLayout>
</file>

<file path=ppt/slideLayouts/slideLayout1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483311"/>
      </p:ext>
    </p:extLst>
  </p:cSld>
  <p:clrMapOvr>
    <a:masterClrMapping/>
  </p:clrMapOvr>
  <p:transition xmlns:p14="http://schemas.microsoft.com/office/powerpoint/2010/main"/>
</p:sldLayout>
</file>

<file path=ppt/slideLayouts/slideLayout13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540955"/>
      </p:ext>
    </p:extLst>
  </p:cSld>
  <p:clrMapOvr>
    <a:masterClrMapping/>
  </p:clrMapOvr>
  <p:transition xmlns:p14="http://schemas.microsoft.com/office/powerpoint/2010/main"/>
</p:sldLayout>
</file>

<file path=ppt/slideLayouts/slideLayout1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710097"/>
      </p:ext>
    </p:extLst>
  </p:cSld>
  <p:clrMapOvr>
    <a:masterClrMapping/>
  </p:clrMapOvr>
  <p:transition xmlns:p14="http://schemas.microsoft.com/office/powerpoint/2010/main"/>
</p:sldLayout>
</file>

<file path=ppt/slideLayouts/slideLayout13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33346"/>
      </p:ext>
    </p:extLst>
  </p:cSld>
  <p:clrMapOvr>
    <a:masterClrMapping/>
  </p:clrMapOvr>
  <p:transition xmlns:p14="http://schemas.microsoft.com/office/powerpoint/2010/main"/>
</p:sldLayout>
</file>

<file path=ppt/slideLayouts/slideLayout13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39750"/>
      </p:ext>
    </p:extLst>
  </p:cSld>
  <p:clrMapOvr>
    <a:masterClrMapping/>
  </p:clrMapOvr>
  <p:transition xmlns:p14="http://schemas.microsoft.com/office/powerpoint/2010/main"/>
</p:sldLayout>
</file>

<file path=ppt/slideLayouts/slideLayout1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714908"/>
      </p:ext>
    </p:extLst>
  </p:cSld>
  <p:clrMapOvr>
    <a:masterClrMapping/>
  </p:clrMapOvr>
  <p:transition xmlns:p14="http://schemas.microsoft.com/office/powerpoint/2010/main"/>
</p:sldLayout>
</file>

<file path=ppt/slideLayouts/slideLayout13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9143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4766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415703"/>
      </p:ext>
    </p:extLst>
  </p:cSld>
  <p:clrMapOvr>
    <a:masterClrMapping/>
  </p:clrMapOvr>
  <p:transition xmlns:p14="http://schemas.microsoft.com/office/powerpoint/2010/main"/>
</p:sldLayout>
</file>

<file path=ppt/slideLayouts/slideLayout13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025887"/>
      </p:ext>
    </p:extLst>
  </p:cSld>
  <p:clrMapOvr>
    <a:masterClrMapping/>
  </p:clrMapOvr>
  <p:transition xmlns:p14="http://schemas.microsoft.com/office/powerpoint/2010/main"/>
</p:sldLayout>
</file>

<file path=ppt/slideLayouts/slideLayout1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64956"/>
      </p:ext>
    </p:extLst>
  </p:cSld>
  <p:clrMapOvr>
    <a:masterClrMapping/>
  </p:clrMapOvr>
  <p:transition xmlns:p14="http://schemas.microsoft.com/office/powerpoint/2010/main"/>
</p:sldLayout>
</file>

<file path=ppt/slideLayouts/slideLayout13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877144"/>
      </p:ext>
    </p:extLst>
  </p:cSld>
  <p:clrMapOvr>
    <a:masterClrMapping/>
  </p:clrMapOvr>
  <p:transition xmlns:p14="http://schemas.microsoft.com/office/powerpoint/2010/main"/>
</p:sldLayout>
</file>

<file path=ppt/slideLayouts/slideLayout13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23960"/>
      </p:ext>
    </p:extLst>
  </p:cSld>
  <p:clrMapOvr>
    <a:masterClrMapping/>
  </p:clrMapOvr>
  <p:transition xmlns:p14="http://schemas.microsoft.com/office/powerpoint/2010/main"/>
</p:sldLayout>
</file>

<file path=ppt/slideLayouts/slideLayout1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606105"/>
      </p:ext>
    </p:extLst>
  </p:cSld>
  <p:clrMapOvr>
    <a:masterClrMapping/>
  </p:clrMapOvr>
  <p:transition xmlns:p14="http://schemas.microsoft.com/office/powerpoint/2010/main"/>
</p:sldLayout>
</file>

<file path=ppt/slideLayouts/slideLayout13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06685"/>
      </p:ext>
    </p:extLst>
  </p:cSld>
  <p:clrMapOvr>
    <a:masterClrMapping/>
  </p:clrMapOvr>
  <p:transition xmlns:p14="http://schemas.microsoft.com/office/powerpoint/2010/main"/>
</p:sldLayout>
</file>

<file path=ppt/slideLayouts/slideLayout13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125803"/>
      </p:ext>
    </p:extLst>
  </p:cSld>
  <p:clrMapOvr>
    <a:masterClrMapping/>
  </p:clrMapOvr>
  <p:transition xmlns:p14="http://schemas.microsoft.com/office/powerpoint/2010/main"/>
</p:sldLayout>
</file>

<file path=ppt/slideLayouts/slideLayout1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87796"/>
      </p:ext>
    </p:extLst>
  </p:cSld>
  <p:clrMapOvr>
    <a:masterClrMapping/>
  </p:clrMapOvr>
  <p:transition xmlns:p14="http://schemas.microsoft.com/office/powerpoint/2010/main"/>
</p:sldLayout>
</file>

<file path=ppt/slideLayouts/slideLayout13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104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7988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997015"/>
      </p:ext>
    </p:extLst>
  </p:cSld>
  <p:clrMapOvr>
    <a:masterClrMapping/>
  </p:clrMapOvr>
  <p:transition xmlns:p14="http://schemas.microsoft.com/office/powerpoint/2010/main"/>
</p:sldLayout>
</file>

<file path=ppt/slideLayouts/slideLayout13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49940"/>
      </p:ext>
    </p:extLst>
  </p:cSld>
  <p:clrMapOvr>
    <a:masterClrMapping/>
  </p:clrMapOvr>
  <p:transition xmlns:p14="http://schemas.microsoft.com/office/powerpoint/2010/main"/>
</p:sldLayout>
</file>

<file path=ppt/slideLayouts/slideLayout1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950887"/>
      </p:ext>
    </p:extLst>
  </p:cSld>
  <p:clrMapOvr>
    <a:masterClrMapping/>
  </p:clrMapOvr>
  <p:transition xmlns:p14="http://schemas.microsoft.com/office/powerpoint/2010/main"/>
</p:sldLayout>
</file>

<file path=ppt/slideLayouts/slideLayout1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032131"/>
      </p:ext>
    </p:extLst>
  </p:cSld>
  <p:clrMapOvr>
    <a:masterClrMapping/>
  </p:clrMapOvr>
  <p:transition xmlns:p14="http://schemas.microsoft.com/office/powerpoint/2010/main"/>
</p:sldLayout>
</file>

<file path=ppt/slideLayouts/slideLayout14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26066"/>
      </p:ext>
    </p:extLst>
  </p:cSld>
  <p:clrMapOvr>
    <a:masterClrMapping/>
  </p:clrMapOvr>
  <p:transition xmlns:p14="http://schemas.microsoft.com/office/powerpoint/2010/main"/>
</p:sldLayout>
</file>

<file path=ppt/slideLayouts/slideLayout1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401441"/>
      </p:ext>
    </p:extLst>
  </p:cSld>
  <p:clrMapOvr>
    <a:masterClrMapping/>
  </p:clrMapOvr>
  <p:transition xmlns:p14="http://schemas.microsoft.com/office/powerpoint/2010/main"/>
</p:sldLayout>
</file>

<file path=ppt/slideLayouts/slideLayout14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575874"/>
      </p:ext>
    </p:extLst>
  </p:cSld>
  <p:clrMapOvr>
    <a:masterClrMapping/>
  </p:clrMapOvr>
  <p:transition xmlns:p14="http://schemas.microsoft.com/office/powerpoint/2010/main"/>
</p:sldLayout>
</file>

<file path=ppt/slideLayouts/slideLayout14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458503"/>
      </p:ext>
    </p:extLst>
  </p:cSld>
  <p:clrMapOvr>
    <a:masterClrMapping/>
  </p:clrMapOvr>
  <p:transition xmlns:p14="http://schemas.microsoft.com/office/powerpoint/2010/main"/>
</p:sldLayout>
</file>

<file path=ppt/slideLayouts/slideLayout1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392261"/>
      </p:ext>
    </p:extLst>
  </p:cSld>
  <p:clrMapOvr>
    <a:masterClrMapping/>
  </p:clrMapOvr>
  <p:transition xmlns:p14="http://schemas.microsoft.com/office/powerpoint/2010/main"/>
</p:sldLayout>
</file>

<file path=ppt/slideLayouts/slideLayout14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2551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4506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608909"/>
      </p:ext>
    </p:extLst>
  </p:cSld>
  <p:clrMapOvr>
    <a:masterClrMapping/>
  </p:clrMapOvr>
  <p:transition xmlns:p14="http://schemas.microsoft.com/office/powerpoint/2010/main"/>
</p:sldLayout>
</file>

<file path=ppt/slideLayouts/slideLayout14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385028"/>
      </p:ext>
    </p:extLst>
  </p:cSld>
  <p:clrMapOvr>
    <a:masterClrMapping/>
  </p:clrMapOvr>
  <p:transition xmlns:p14="http://schemas.microsoft.com/office/powerpoint/2010/main"/>
</p:sldLayout>
</file>

<file path=ppt/slideLayouts/slideLayout1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343891"/>
      </p:ext>
    </p:extLst>
  </p:cSld>
  <p:clrMapOvr>
    <a:masterClrMapping/>
  </p:clrMapOvr>
  <p:transition xmlns:p14="http://schemas.microsoft.com/office/powerpoint/2010/main"/>
</p:sldLayout>
</file>

<file path=ppt/slideLayouts/slideLayout14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131508"/>
      </p:ext>
    </p:extLst>
  </p:cSld>
  <p:clrMapOvr>
    <a:masterClrMapping/>
  </p:clrMapOvr>
  <p:transition xmlns:p14="http://schemas.microsoft.com/office/powerpoint/2010/main"/>
</p:sldLayout>
</file>

<file path=ppt/slideLayouts/slideLayout14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250393"/>
      </p:ext>
    </p:extLst>
  </p:cSld>
  <p:clrMapOvr>
    <a:masterClrMapping/>
  </p:clrMapOvr>
  <p:transition xmlns:p14="http://schemas.microsoft.com/office/powerpoint/2010/main"/>
</p:sldLayout>
</file>

<file path=ppt/slideLayouts/slideLayout1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292804"/>
      </p:ext>
    </p:extLst>
  </p:cSld>
  <p:clrMapOvr>
    <a:masterClrMapping/>
  </p:clrMapOvr>
  <p:transition xmlns:p14="http://schemas.microsoft.com/office/powerpoint/2010/main"/>
</p:sldLayout>
</file>

<file path=ppt/slideLayouts/slideLayout14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34706"/>
      </p:ext>
    </p:extLst>
  </p:cSld>
  <p:clrMapOvr>
    <a:masterClrMapping/>
  </p:clrMapOvr>
  <p:transition xmlns:p14="http://schemas.microsoft.com/office/powerpoint/2010/main"/>
</p:sldLayout>
</file>

<file path=ppt/slideLayouts/slideLayout14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85709"/>
      </p:ext>
    </p:extLst>
  </p:cSld>
  <p:clrMapOvr>
    <a:masterClrMapping/>
  </p:clrMapOvr>
  <p:transition xmlns:p14="http://schemas.microsoft.com/office/powerpoint/2010/main"/>
</p:sldLayout>
</file>

<file path=ppt/slideLayouts/slideLayout1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824194"/>
      </p:ext>
    </p:extLst>
  </p:cSld>
  <p:clrMapOvr>
    <a:masterClrMapping/>
  </p:clrMapOvr>
  <p:transition xmlns:p14="http://schemas.microsoft.com/office/powerpoint/2010/main"/>
</p:sldLayout>
</file>

<file path=ppt/slideLayouts/slideLayout14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1707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0602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85228"/>
      </p:ext>
    </p:extLst>
  </p:cSld>
  <p:clrMapOvr>
    <a:masterClrMapping/>
  </p:clrMapOvr>
  <p:transition xmlns:p14="http://schemas.microsoft.com/office/powerpoint/2010/main"/>
</p:sldLayout>
</file>

<file path=ppt/slideLayouts/slideLayout14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526151"/>
      </p:ext>
    </p:extLst>
  </p:cSld>
  <p:clrMapOvr>
    <a:masterClrMapping/>
  </p:clrMapOvr>
  <p:transition xmlns:p14="http://schemas.microsoft.com/office/powerpoint/2010/main"/>
</p:sldLayout>
</file>

<file path=ppt/slideLayouts/slideLayout1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364098"/>
      </p:ext>
    </p:extLst>
  </p:cSld>
  <p:clrMapOvr>
    <a:masterClrMapping/>
  </p:clrMapOvr>
  <p:transition xmlns:p14="http://schemas.microsoft.com/office/powerpoint/2010/main"/>
</p:sldLayout>
</file>

<file path=ppt/slideLayouts/slideLayout14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202982"/>
      </p:ext>
    </p:extLst>
  </p:cSld>
  <p:clrMapOvr>
    <a:masterClrMapping/>
  </p:clrMapOvr>
  <p:transition xmlns:p14="http://schemas.microsoft.com/office/powerpoint/2010/main"/>
</p:sldLayout>
</file>

<file path=ppt/slideLayouts/slideLayout14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920662"/>
      </p:ext>
    </p:extLst>
  </p:cSld>
  <p:clrMapOvr>
    <a:masterClrMapping/>
  </p:clrMapOvr>
  <p:transition xmlns:p14="http://schemas.microsoft.com/office/powerpoint/2010/main"/>
</p:sldLayout>
</file>

<file path=ppt/slideLayouts/slideLayout14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900300"/>
      </p:ext>
    </p:extLst>
  </p:cSld>
  <p:clrMapOvr>
    <a:masterClrMapping/>
  </p:clrMapOvr>
  <p:transition xmlns:p14="http://schemas.microsoft.com/office/powerpoint/2010/main"/>
</p:sldLayout>
</file>

<file path=ppt/slideLayouts/slideLayout14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437952"/>
      </p:ext>
    </p:extLst>
  </p:cSld>
  <p:clrMapOvr>
    <a:masterClrMapping/>
  </p:clrMapOvr>
  <p:transition xmlns:p14="http://schemas.microsoft.com/office/powerpoint/2010/main"/>
</p:sldLayout>
</file>

<file path=ppt/slideLayouts/slideLayout14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388076"/>
      </p:ext>
    </p:extLst>
  </p:cSld>
  <p:clrMapOvr>
    <a:masterClrMapping/>
  </p:clrMapOvr>
  <p:transition xmlns:p14="http://schemas.microsoft.com/office/powerpoint/2010/main"/>
</p:sldLayout>
</file>

<file path=ppt/slideLayouts/slideLayout1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07209"/>
      </p:ext>
    </p:extLst>
  </p:cSld>
  <p:clrMapOvr>
    <a:masterClrMapping/>
  </p:clrMapOvr>
  <p:transition xmlns:p14="http://schemas.microsoft.com/office/powerpoint/2010/main"/>
</p:sldLayout>
</file>

<file path=ppt/slideLayouts/slideLayout14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7907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227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021062"/>
      </p:ext>
    </p:extLst>
  </p:cSld>
  <p:clrMapOvr>
    <a:masterClrMapping/>
  </p:clrMapOvr>
  <p:transition xmlns:p14="http://schemas.microsoft.com/office/powerpoint/2010/main"/>
</p:sldLayout>
</file>

<file path=ppt/slideLayouts/slideLayout14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149374"/>
      </p:ext>
    </p:extLst>
  </p:cSld>
  <p:clrMapOvr>
    <a:masterClrMapping/>
  </p:clrMapOvr>
  <p:transition xmlns:p14="http://schemas.microsoft.com/office/powerpoint/2010/main"/>
</p:sldLayout>
</file>

<file path=ppt/slideLayouts/slideLayout1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1039"/>
      </p:ext>
    </p:extLst>
  </p:cSld>
  <p:clrMapOvr>
    <a:masterClrMapping/>
  </p:clrMapOvr>
  <p:transition xmlns:p14="http://schemas.microsoft.com/office/powerpoint/2010/main"/>
</p:sldLayout>
</file>

<file path=ppt/slideLayouts/slideLayout14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899998"/>
      </p:ext>
    </p:extLst>
  </p:cSld>
  <p:clrMapOvr>
    <a:masterClrMapping/>
  </p:clrMapOvr>
  <p:transition xmlns:p14="http://schemas.microsoft.com/office/powerpoint/2010/main"/>
</p:sldLayout>
</file>

<file path=ppt/slideLayouts/slideLayout14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83290"/>
      </p:ext>
    </p:extLst>
  </p:cSld>
  <p:clrMapOvr>
    <a:masterClrMapping/>
  </p:clrMapOvr>
  <p:transition xmlns:p14="http://schemas.microsoft.com/office/powerpoint/2010/main"/>
</p:sldLayout>
</file>

<file path=ppt/slideLayouts/slideLayout1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78246"/>
      </p:ext>
    </p:extLst>
  </p:cSld>
  <p:clrMapOvr>
    <a:masterClrMapping/>
  </p:clrMapOvr>
  <p:transition xmlns:p14="http://schemas.microsoft.com/office/powerpoint/2010/main"/>
</p:sldLayout>
</file>

<file path=ppt/slideLayouts/slideLayout14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624596"/>
      </p:ext>
    </p:extLst>
  </p:cSld>
  <p:clrMapOvr>
    <a:masterClrMapping/>
  </p:clrMapOvr>
  <p:transition xmlns:p14="http://schemas.microsoft.com/office/powerpoint/2010/main"/>
</p:sldLayout>
</file>

<file path=ppt/slideLayouts/slideLayout14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221728"/>
      </p:ext>
    </p:extLst>
  </p:cSld>
  <p:clrMapOvr>
    <a:masterClrMapping/>
  </p:clrMapOvr>
  <p:transition xmlns:p14="http://schemas.microsoft.com/office/powerpoint/2010/main"/>
</p:sldLayout>
</file>

<file path=ppt/slideLayouts/slideLayout1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31120"/>
      </p:ext>
    </p:extLst>
  </p:cSld>
  <p:clrMapOvr>
    <a:masterClrMapping/>
  </p:clrMapOvr>
  <p:transition xmlns:p14="http://schemas.microsoft.com/office/powerpoint/2010/main"/>
</p:sldLayout>
</file>

<file path=ppt/slideLayouts/slideLayout14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7115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6365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33409"/>
      </p:ext>
    </p:extLst>
  </p:cSld>
  <p:clrMapOvr>
    <a:masterClrMapping/>
  </p:clrMapOvr>
  <p:transition xmlns:p14="http://schemas.microsoft.com/office/powerpoint/2010/main"/>
</p:sldLayout>
</file>

<file path=ppt/slideLayouts/slideLayout14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122226"/>
      </p:ext>
    </p:extLst>
  </p:cSld>
  <p:clrMapOvr>
    <a:masterClrMapping/>
  </p:clrMapOvr>
  <p:transition xmlns:p14="http://schemas.microsoft.com/office/powerpoint/2010/main"/>
</p:sldLayout>
</file>

<file path=ppt/slideLayouts/slideLayout1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515996"/>
      </p:ext>
    </p:extLst>
  </p:cSld>
  <p:clrMapOvr>
    <a:masterClrMapping/>
  </p:clrMapOvr>
  <p:transition xmlns:p14="http://schemas.microsoft.com/office/powerpoint/2010/main"/>
</p:sldLayout>
</file>

<file path=ppt/slideLayouts/slideLayout14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089477"/>
      </p:ext>
    </p:extLst>
  </p:cSld>
  <p:clrMapOvr>
    <a:masterClrMapping/>
  </p:clrMapOvr>
  <p:transition xmlns:p14="http://schemas.microsoft.com/office/powerpoint/2010/main"/>
</p:sldLayout>
</file>

<file path=ppt/slideLayouts/slideLayout14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761373"/>
      </p:ext>
    </p:extLst>
  </p:cSld>
  <p:clrMapOvr>
    <a:masterClrMapping/>
  </p:clrMapOvr>
  <p:transition xmlns:p14="http://schemas.microsoft.com/office/powerpoint/2010/main"/>
</p:sldLayout>
</file>

<file path=ppt/slideLayouts/slideLayout1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413683"/>
      </p:ext>
    </p:extLst>
  </p:cSld>
  <p:clrMapOvr>
    <a:masterClrMapping/>
  </p:clrMapOvr>
  <p:transition xmlns:p14="http://schemas.microsoft.com/office/powerpoint/2010/main"/>
</p:sldLayout>
</file>

<file path=ppt/slideLayouts/slideLayout14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699964"/>
      </p:ext>
    </p:extLst>
  </p:cSld>
  <p:clrMapOvr>
    <a:masterClrMapping/>
  </p:clrMapOvr>
  <p:transition xmlns:p14="http://schemas.microsoft.com/office/powerpoint/2010/main"/>
</p:sldLayout>
</file>

<file path=ppt/slideLayouts/slideLayout14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912965"/>
      </p:ext>
    </p:extLst>
  </p:cSld>
  <p:clrMapOvr>
    <a:masterClrMapping/>
  </p:clrMapOvr>
  <p:transition xmlns:p14="http://schemas.microsoft.com/office/powerpoint/2010/main"/>
</p:sldLayout>
</file>

<file path=ppt/slideLayouts/slideLayout1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009283"/>
      </p:ext>
    </p:extLst>
  </p:cSld>
  <p:clrMapOvr>
    <a:masterClrMapping/>
  </p:clrMapOvr>
  <p:transition xmlns:p14="http://schemas.microsoft.com/office/powerpoint/2010/main"/>
</p:sldLayout>
</file>

<file path=ppt/slideLayouts/slideLayout14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0874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4590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33793"/>
      </p:ext>
    </p:extLst>
  </p:cSld>
  <p:clrMapOvr>
    <a:masterClrMapping/>
  </p:clrMapOvr>
  <p:transition xmlns:p14="http://schemas.microsoft.com/office/powerpoint/2010/main"/>
</p:sldLayout>
</file>

<file path=ppt/slideLayouts/slideLayout14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720381"/>
      </p:ext>
    </p:extLst>
  </p:cSld>
  <p:clrMapOvr>
    <a:masterClrMapping/>
  </p:clrMapOvr>
  <p:transition xmlns:p14="http://schemas.microsoft.com/office/powerpoint/2010/main"/>
</p:sldLayout>
</file>

<file path=ppt/slideLayouts/slideLayout1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8741"/>
      </p:ext>
    </p:extLst>
  </p:cSld>
  <p:clrMapOvr>
    <a:masterClrMapping/>
  </p:clrMapOvr>
  <p:transition xmlns:p14="http://schemas.microsoft.com/office/powerpoint/2010/main"/>
</p:sldLayout>
</file>

<file path=ppt/slideLayouts/slideLayout14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305678"/>
      </p:ext>
    </p:extLst>
  </p:cSld>
  <p:clrMapOvr>
    <a:masterClrMapping/>
  </p:clrMapOvr>
  <p:transition xmlns:p14="http://schemas.microsoft.com/office/powerpoint/2010/main"/>
</p:sldLayout>
</file>

<file path=ppt/slideLayouts/slideLayout14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74474"/>
      </p:ext>
    </p:extLst>
  </p:cSld>
  <p:clrMapOvr>
    <a:masterClrMapping/>
  </p:clrMapOvr>
  <p:transition xmlns:p14="http://schemas.microsoft.com/office/powerpoint/2010/main"/>
</p:sldLayout>
</file>

<file path=ppt/slideLayouts/slideLayout1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783290"/>
      </p:ext>
    </p:extLst>
  </p:cSld>
  <p:clrMapOvr>
    <a:masterClrMapping/>
  </p:clrMapOvr>
  <p:transition xmlns:p14="http://schemas.microsoft.com/office/powerpoint/2010/main"/>
</p:sldLayout>
</file>

<file path=ppt/slideLayouts/slideLayout14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206807"/>
      </p:ext>
    </p:extLst>
  </p:cSld>
  <p:clrMapOvr>
    <a:masterClrMapping/>
  </p:clrMapOvr>
  <p:transition xmlns:p14="http://schemas.microsoft.com/office/powerpoint/2010/main"/>
</p:sldLayout>
</file>

<file path=ppt/slideLayouts/slideLayout14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833781"/>
      </p:ext>
    </p:extLst>
  </p:cSld>
  <p:clrMapOvr>
    <a:masterClrMapping/>
  </p:clrMapOvr>
  <p:transition xmlns:p14="http://schemas.microsoft.com/office/powerpoint/2010/main"/>
</p:sldLayout>
</file>

<file path=ppt/slideLayouts/slideLayout1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50311"/>
      </p:ext>
    </p:extLst>
  </p:cSld>
  <p:clrMapOvr>
    <a:masterClrMapping/>
  </p:clrMapOvr>
  <p:transition xmlns:p14="http://schemas.microsoft.com/office/powerpoint/2010/main"/>
</p:sldLayout>
</file>

<file path=ppt/slideLayouts/slideLayout14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8571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79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79945"/>
      </p:ext>
    </p:extLst>
  </p:cSld>
  <p:clrMapOvr>
    <a:masterClrMapping/>
  </p:clrMapOvr>
  <p:transition xmlns:p14="http://schemas.microsoft.com/office/powerpoint/2010/main"/>
</p:sldLayout>
</file>

<file path=ppt/slideLayouts/slideLayout14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214084"/>
      </p:ext>
    </p:extLst>
  </p:cSld>
  <p:clrMapOvr>
    <a:masterClrMapping/>
  </p:clrMapOvr>
  <p:transition xmlns:p14="http://schemas.microsoft.com/office/powerpoint/2010/main"/>
</p:sldLayout>
</file>

<file path=ppt/slideLayouts/slideLayout1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720971"/>
      </p:ext>
    </p:extLst>
  </p:cSld>
  <p:clrMapOvr>
    <a:masterClrMapping/>
  </p:clrMapOvr>
  <p:transition xmlns:p14="http://schemas.microsoft.com/office/powerpoint/2010/main"/>
</p:sldLayout>
</file>

<file path=ppt/slideLayouts/slideLayout14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531794"/>
      </p:ext>
    </p:extLst>
  </p:cSld>
  <p:clrMapOvr>
    <a:masterClrMapping/>
  </p:clrMapOvr>
  <p:transition xmlns:p14="http://schemas.microsoft.com/office/powerpoint/2010/main"/>
</p:sldLayout>
</file>

<file path=ppt/slideLayouts/slideLayout1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181080"/>
      </p:ext>
    </p:extLst>
  </p:cSld>
  <p:clrMapOvr>
    <a:masterClrMapping/>
  </p:clrMapOvr>
  <p:transition xmlns:p14="http://schemas.microsoft.com/office/powerpoint/2010/main"/>
</p:sldLayout>
</file>

<file path=ppt/slideLayouts/slideLayout14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24268"/>
      </p:ext>
    </p:extLst>
  </p:cSld>
  <p:clrMapOvr>
    <a:masterClrMapping/>
  </p:clrMapOvr>
  <p:transition xmlns:p14="http://schemas.microsoft.com/office/powerpoint/2010/main"/>
</p:sldLayout>
</file>

<file path=ppt/slideLayouts/slideLayout14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597693"/>
      </p:ext>
    </p:extLst>
  </p:cSld>
  <p:clrMapOvr>
    <a:masterClrMapping/>
  </p:clrMapOvr>
  <p:transition xmlns:p14="http://schemas.microsoft.com/office/powerpoint/2010/main"/>
</p:sldLayout>
</file>

<file path=ppt/slideLayouts/slideLayout14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016434"/>
      </p:ext>
    </p:extLst>
  </p:cSld>
  <p:clrMapOvr>
    <a:masterClrMapping/>
  </p:clrMapOvr>
  <p:transition xmlns:p14="http://schemas.microsoft.com/office/powerpoint/2010/main"/>
</p:sldLayout>
</file>

<file path=ppt/slideLayouts/slideLayout1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187851"/>
      </p:ext>
    </p:extLst>
  </p:cSld>
  <p:clrMapOvr>
    <a:masterClrMapping/>
  </p:clrMapOvr>
  <p:transition xmlns:p14="http://schemas.microsoft.com/office/powerpoint/2010/main"/>
</p:sldLayout>
</file>

<file path=ppt/slideLayouts/slideLayout1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2116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717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712503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580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382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360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030836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979659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63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211270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89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133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379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017163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420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763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317608"/>
      </p:ext>
    </p:extLst>
  </p:cSld>
  <p:clrMapOvr>
    <a:masterClrMapping/>
  </p:clrMapOvr>
  <p:transition xmlns:p14="http://schemas.microsoft.com/office/powerpoint/2010/main"/>
</p:sldLayout>
</file>

<file path=ppt/slideLayouts/slideLayout14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547157"/>
      </p:ext>
    </p:extLst>
  </p:cSld>
  <p:clrMapOvr>
    <a:masterClrMapping/>
  </p:clrMapOvr>
  <p:transition xmlns:p14="http://schemas.microsoft.com/office/powerpoint/2010/main"/>
</p:sldLayout>
</file>

<file path=ppt/slideLayouts/slideLayout14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66942"/>
      </p:ext>
    </p:extLst>
  </p:cSld>
  <p:clrMapOvr>
    <a:masterClrMapping/>
  </p:clrMapOvr>
  <p:transition xmlns:p14="http://schemas.microsoft.com/office/powerpoint/2010/main"/>
</p:sldLayout>
</file>

<file path=ppt/slideLayouts/slideLayout14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46044"/>
      </p:ext>
    </p:extLst>
  </p:cSld>
  <p:clrMapOvr>
    <a:masterClrMapping/>
  </p:clrMapOvr>
  <p:transition xmlns:p14="http://schemas.microsoft.com/office/powerpoint/2010/main"/>
</p:sldLayout>
</file>

<file path=ppt/slideLayouts/slideLayout15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177631"/>
      </p:ext>
    </p:extLst>
  </p:cSld>
  <p:clrMapOvr>
    <a:masterClrMapping/>
  </p:clrMapOvr>
  <p:transition xmlns:p14="http://schemas.microsoft.com/office/powerpoint/2010/main"/>
</p:sldLayout>
</file>

<file path=ppt/slideLayouts/slideLayout1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24343"/>
      </p:ext>
    </p:extLst>
  </p:cSld>
  <p:clrMapOvr>
    <a:masterClrMapping/>
  </p:clrMapOvr>
  <p:transition xmlns:p14="http://schemas.microsoft.com/office/powerpoint/2010/main"/>
</p:sldLayout>
</file>

<file path=ppt/slideLayouts/slideLayout15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657091"/>
      </p:ext>
    </p:extLst>
  </p:cSld>
  <p:clrMapOvr>
    <a:masterClrMapping/>
  </p:clrMapOvr>
  <p:transition xmlns:p14="http://schemas.microsoft.com/office/powerpoint/2010/main"/>
</p:sldLayout>
</file>

<file path=ppt/slideLayouts/slideLayout15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09516"/>
      </p:ext>
    </p:extLst>
  </p:cSld>
  <p:clrMapOvr>
    <a:masterClrMapping/>
  </p:clrMapOvr>
  <p:transition xmlns:p14="http://schemas.microsoft.com/office/powerpoint/2010/main"/>
</p:sldLayout>
</file>

<file path=ppt/slideLayouts/slideLayout15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25913"/>
      </p:ext>
    </p:extLst>
  </p:cSld>
  <p:clrMapOvr>
    <a:masterClrMapping/>
  </p:clrMapOvr>
  <p:transition xmlns:p14="http://schemas.microsoft.com/office/powerpoint/2010/main"/>
</p:sldLayout>
</file>

<file path=ppt/slideLayouts/slideLayout1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82635"/>
      </p:ext>
    </p:extLst>
  </p:cSld>
  <p:clrMapOvr>
    <a:masterClrMapping/>
  </p:clrMapOvr>
</p:sldLayout>
</file>

<file path=ppt/slideLayouts/slideLayout15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77200" y="6340475"/>
            <a:ext cx="6858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898989"/>
                </a:solidFill>
                <a:latin typeface="Cambria Math" charset="0"/>
                <a:ea typeface="ＭＳ Ｐゴシック" charset="0"/>
                <a:cs typeface="Cambria Math" charset="0"/>
              </a:defRPr>
            </a:lvl1pPr>
          </a:lstStyle>
          <a:p>
            <a:fld id="{2F9AB1DC-1F54-3E4A-95A3-3C4F38B382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27965"/>
      </p:ext>
    </p:extLst>
  </p:cSld>
  <p:clrMapOvr>
    <a:masterClrMapping/>
  </p:clrMapOvr>
</p:sldLayout>
</file>

<file path=ppt/slideLayouts/slideLayout15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D5ABD69-D797-204B-8AF8-3D380E6914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76653"/>
      </p:ext>
    </p:extLst>
  </p:cSld>
  <p:clrMapOvr>
    <a:masterClrMapping/>
  </p:clrMapOvr>
</p:sldLayout>
</file>

<file path=ppt/slideLayouts/slideLayout15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4167CB6-3B08-5F41-8B2C-916DD676D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10014"/>
      </p:ext>
    </p:extLst>
  </p:cSld>
  <p:clrMapOvr>
    <a:masterClrMapping/>
  </p:clrMapOvr>
</p:sldLayout>
</file>

<file path=ppt/slideLayouts/slideLayout15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A0D681A-F5B4-9644-896C-61B2B0FDE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40782"/>
      </p:ext>
    </p:extLst>
  </p:cSld>
  <p:clrMapOvr>
    <a:masterClrMapping/>
  </p:clrMapOvr>
</p:sldLayout>
</file>

<file path=ppt/slideLayouts/slideLayout15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9EE30A7-2F09-2442-8BD0-04F2DD3C2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22274"/>
      </p:ext>
    </p:extLst>
  </p:cSld>
  <p:clrMapOvr>
    <a:masterClrMapping/>
  </p:clrMapOvr>
</p:sldLayout>
</file>

<file path=ppt/slideLayouts/slideLayout15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56C5735-7F4B-8947-B422-F91141E3F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87595"/>
      </p:ext>
    </p:extLst>
  </p:cSld>
  <p:clrMapOvr>
    <a:masterClrMapping/>
  </p:clrMapOvr>
</p:sldLayout>
</file>

<file path=ppt/slideLayouts/slideLayout1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9E84826-6BA8-884D-A601-2AAB8825D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24932"/>
      </p:ext>
    </p:extLst>
  </p:cSld>
  <p:clrMapOvr>
    <a:masterClrMapping/>
  </p:clrMapOvr>
</p:sldLayout>
</file>

<file path=ppt/slideLayouts/slideLayout15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531BACC-C330-6040-8E9C-315FB8A2D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74899"/>
      </p:ext>
    </p:extLst>
  </p:cSld>
  <p:clrMapOvr>
    <a:masterClrMapping/>
  </p:clrMapOvr>
</p:sldLayout>
</file>

<file path=ppt/slideLayouts/slideLayout15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13EE9E-551C-B04A-8AEF-33C040418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11441"/>
      </p:ext>
    </p:extLst>
  </p:cSld>
  <p:clrMapOvr>
    <a:masterClrMapping/>
  </p:clrMapOvr>
</p:sldLayout>
</file>

<file path=ppt/slideLayouts/slideLayout15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00974D-7775-EC48-B655-6C7A7623F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37176"/>
      </p:ext>
    </p:extLst>
  </p:cSld>
  <p:clrMapOvr>
    <a:masterClrMapping/>
  </p:clrMapOvr>
</p:sldLayout>
</file>

<file path=ppt/slideLayouts/slideLayout15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7060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9089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6005"/>
      </p:ext>
    </p:extLst>
  </p:cSld>
  <p:clrMapOvr>
    <a:masterClrMapping/>
  </p:clrMapOvr>
  <p:transition xmlns:p14="http://schemas.microsoft.com/office/powerpoint/2010/main"/>
</p:sldLayout>
</file>

<file path=ppt/slideLayouts/slideLayout1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99000"/>
      </p:ext>
    </p:extLst>
  </p:cSld>
  <p:clrMapOvr>
    <a:masterClrMapping/>
  </p:clrMapOvr>
  <p:transition xmlns:p14="http://schemas.microsoft.com/office/powerpoint/2010/main"/>
</p:sldLayout>
</file>

<file path=ppt/slideLayouts/slideLayout15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93717"/>
      </p:ext>
    </p:extLst>
  </p:cSld>
  <p:clrMapOvr>
    <a:masterClrMapping/>
  </p:clrMapOvr>
  <p:transition xmlns:p14="http://schemas.microsoft.com/office/powerpoint/2010/main"/>
</p:sldLayout>
</file>

<file path=ppt/slideLayouts/slideLayout15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67604"/>
      </p:ext>
    </p:extLst>
  </p:cSld>
  <p:clrMapOvr>
    <a:masterClrMapping/>
  </p:clrMapOvr>
  <p:transition xmlns:p14="http://schemas.microsoft.com/office/powerpoint/2010/main"/>
</p:sldLayout>
</file>

<file path=ppt/slideLayouts/slideLayout15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824992"/>
      </p:ext>
    </p:extLst>
  </p:cSld>
  <p:clrMapOvr>
    <a:masterClrMapping/>
  </p:clrMapOvr>
  <p:transition xmlns:p14="http://schemas.microsoft.com/office/powerpoint/2010/main"/>
</p:sldLayout>
</file>

<file path=ppt/slideLayouts/slideLayout1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061890"/>
      </p:ext>
    </p:extLst>
  </p:cSld>
  <p:clrMapOvr>
    <a:masterClrMapping/>
  </p:clrMapOvr>
  <p:transition xmlns:p14="http://schemas.microsoft.com/office/powerpoint/2010/main"/>
</p:sldLayout>
</file>

<file path=ppt/slideLayouts/slideLayout15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703246"/>
      </p:ext>
    </p:extLst>
  </p:cSld>
  <p:clrMapOvr>
    <a:masterClrMapping/>
  </p:clrMapOvr>
  <p:transition xmlns:p14="http://schemas.microsoft.com/office/powerpoint/2010/main"/>
</p:sldLayout>
</file>

<file path=ppt/slideLayouts/slideLayout1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00456"/>
      </p:ext>
    </p:extLst>
  </p:cSld>
  <p:clrMapOvr>
    <a:masterClrMapping/>
  </p:clrMapOvr>
  <p:transition xmlns:p14="http://schemas.microsoft.com/office/powerpoint/2010/main"/>
</p:sldLayout>
</file>

<file path=ppt/slideLayouts/slideLayout15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413651"/>
      </p:ext>
    </p:extLst>
  </p:cSld>
  <p:clrMapOvr>
    <a:masterClrMapping/>
  </p:clrMapOvr>
  <p:transition xmlns:p14="http://schemas.microsoft.com/office/powerpoint/2010/main"/>
</p:sldLayout>
</file>

<file path=ppt/slideLayouts/slideLayout1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8846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192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6919248"/>
      </p:ext>
    </p:extLst>
  </p:cSld>
  <p:clrMapOvr>
    <a:masterClrMapping/>
  </p:clrMapOvr>
</p:sldLayout>
</file>

<file path=ppt/slideLayouts/slideLayout1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6684568"/>
      </p:ext>
    </p:extLst>
  </p:cSld>
  <p:clrMapOvr>
    <a:masterClrMapping/>
  </p:clrMapOvr>
</p:sldLayout>
</file>

<file path=ppt/slideLayouts/slideLayout15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3147527"/>
      </p:ext>
    </p:extLst>
  </p:cSld>
  <p:clrMapOvr>
    <a:masterClrMapping/>
  </p:clrMapOvr>
</p:sldLayout>
</file>

<file path=ppt/slideLayouts/slideLayout15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5793178"/>
      </p:ext>
    </p:extLst>
  </p:cSld>
  <p:clrMapOvr>
    <a:masterClrMapping/>
  </p:clrMapOvr>
</p:sldLayout>
</file>

<file path=ppt/slideLayouts/slideLayout15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0160009"/>
      </p:ext>
    </p:extLst>
  </p:cSld>
  <p:clrMapOvr>
    <a:masterClrMapping/>
  </p:clrMapOvr>
</p:sldLayout>
</file>

<file path=ppt/slideLayouts/slideLayout1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9388577"/>
      </p:ext>
    </p:extLst>
  </p:cSld>
  <p:clrMapOvr>
    <a:masterClrMapping/>
  </p:clrMapOvr>
</p:sldLayout>
</file>

<file path=ppt/slideLayouts/slideLayout15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2874813"/>
      </p:ext>
    </p:extLst>
  </p:cSld>
  <p:clrMapOvr>
    <a:masterClrMapping/>
  </p:clrMapOvr>
</p:sldLayout>
</file>

<file path=ppt/slideLayouts/slideLayout1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2162121"/>
      </p:ext>
    </p:extLst>
  </p:cSld>
  <p:clrMapOvr>
    <a:masterClrMapping/>
  </p:clrMapOvr>
</p:sldLayout>
</file>

<file path=ppt/slideLayouts/slideLayout15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6364987"/>
      </p:ext>
    </p:extLst>
  </p:cSld>
  <p:clrMapOvr>
    <a:masterClrMapping/>
  </p:clrMapOvr>
</p:sldLayout>
</file>

<file path=ppt/slideLayouts/slideLayout15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00278"/>
      </p:ext>
    </p:extLst>
  </p:cSld>
  <p:clrMapOvr>
    <a:masterClrMapping/>
  </p:clrMapOvr>
  <p:transition xmlns:p14="http://schemas.microsoft.com/office/powerpoint/2010/main"/>
</p:sldLayout>
</file>

<file path=ppt/slideLayouts/slideLayout15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10572"/>
      </p:ext>
    </p:extLst>
  </p:cSld>
  <p:clrMapOvr>
    <a:masterClrMapping/>
  </p:clrMapOvr>
  <p:transition xmlns:p14="http://schemas.microsoft.com/office/powerpoint/2010/main"/>
</p:sldLayout>
</file>

<file path=ppt/slideLayouts/slideLayout15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7591"/>
      </p:ext>
    </p:extLst>
  </p:cSld>
  <p:clrMapOvr>
    <a:masterClrMapping/>
  </p:clrMapOvr>
  <p:transition xmlns:p14="http://schemas.microsoft.com/office/powerpoint/2010/main"/>
</p:sldLayout>
</file>

<file path=ppt/slideLayouts/slideLayout15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351155"/>
      </p:ext>
    </p:extLst>
  </p:cSld>
  <p:clrMapOvr>
    <a:masterClrMapping/>
  </p:clrMapOvr>
  <p:transition xmlns:p14="http://schemas.microsoft.com/office/powerpoint/2010/main"/>
</p:sldLayout>
</file>

<file path=ppt/slideLayouts/slideLayout15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74688"/>
      </p:ext>
    </p:extLst>
  </p:cSld>
  <p:clrMapOvr>
    <a:masterClrMapping/>
  </p:clrMapOvr>
  <p:transition xmlns:p14="http://schemas.microsoft.com/office/powerpoint/2010/main"/>
</p:sldLayout>
</file>

<file path=ppt/slideLayouts/slideLayout15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21191"/>
      </p:ext>
    </p:extLst>
  </p:cSld>
  <p:clrMapOvr>
    <a:masterClrMapping/>
  </p:clrMapOvr>
  <p:transition xmlns:p14="http://schemas.microsoft.com/office/powerpoint/2010/main"/>
</p:sldLayout>
</file>

<file path=ppt/slideLayouts/slideLayout15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84220"/>
      </p:ext>
    </p:extLst>
  </p:cSld>
  <p:clrMapOvr>
    <a:masterClrMapping/>
  </p:clrMapOvr>
  <p:transition xmlns:p14="http://schemas.microsoft.com/office/powerpoint/2010/main"/>
</p:sldLayout>
</file>

<file path=ppt/slideLayouts/slideLayout1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24506"/>
      </p:ext>
    </p:extLst>
  </p:cSld>
  <p:clrMapOvr>
    <a:masterClrMapping/>
  </p:clrMapOvr>
  <p:transition xmlns:p14="http://schemas.microsoft.com/office/powerpoint/2010/main"/>
</p:sldLayout>
</file>

<file path=ppt/slideLayouts/slideLayout15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71303"/>
      </p:ext>
    </p:extLst>
  </p:cSld>
  <p:clrMapOvr>
    <a:masterClrMapping/>
  </p:clrMapOvr>
  <p:transition xmlns:p14="http://schemas.microsoft.com/office/powerpoint/2010/main"/>
</p:sldLayout>
</file>

<file path=ppt/slideLayouts/slideLayout15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964"/>
      </p:ext>
    </p:extLst>
  </p:cSld>
  <p:clrMapOvr>
    <a:masterClrMapping/>
  </p:clrMapOvr>
  <p:transition xmlns:p14="http://schemas.microsoft.com/office/powerpoint/2010/main"/>
</p:sldLayout>
</file>

<file path=ppt/slideLayouts/slideLayout15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78583"/>
      </p:ext>
    </p:extLst>
  </p:cSld>
  <p:clrMapOvr>
    <a:masterClrMapping/>
  </p:clrMapOvr>
  <p:transition xmlns:p14="http://schemas.microsoft.com/office/powerpoint/2010/main"/>
</p:sldLayout>
</file>

<file path=ppt/slideLayouts/slideLayout154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13377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theme" Target="../theme/theme9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4.xml"/><Relationship Id="rId8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8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0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6.xml"/><Relationship Id="rId8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1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97.xml"/><Relationship Id="rId8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2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08.xml"/><Relationship Id="rId8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3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19.xml"/><Relationship Id="rId8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4.xml"/><Relationship Id="rId12" Type="http://schemas.openxmlformats.org/officeDocument/2006/relationships/theme" Target="../theme/theme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0.xml"/><Relationship Id="rId8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3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5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1.xml"/><Relationship Id="rId8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4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6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2.xml"/><Relationship Id="rId8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7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3.xml"/><Relationship Id="rId8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5.xml"/><Relationship Id="rId10" Type="http://schemas.openxmlformats.org/officeDocument/2006/relationships/slideLayout" Target="../slideLayouts/slideLayout266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8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4.xml"/><Relationship Id="rId8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7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9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9.xml"/><Relationship Id="rId2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5.xml"/><Relationship Id="rId8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88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0.xml"/><Relationship Id="rId12" Type="http://schemas.openxmlformats.org/officeDocument/2006/relationships/theme" Target="../theme/theme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90.xml"/><Relationship Id="rId2" Type="http://schemas.openxmlformats.org/officeDocument/2006/relationships/slideLayout" Target="../slideLayouts/slideLayout291.xml"/><Relationship Id="rId3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6.xml"/><Relationship Id="rId8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299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1.xml"/><Relationship Id="rId12" Type="http://schemas.openxmlformats.org/officeDocument/2006/relationships/theme" Target="../theme/theme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307.xml"/><Relationship Id="rId8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0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2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18.xml"/><Relationship Id="rId8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1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3.xml"/><Relationship Id="rId12" Type="http://schemas.openxmlformats.org/officeDocument/2006/relationships/theme" Target="../theme/theme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29.xml"/><Relationship Id="rId8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2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4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35.xml"/><Relationship Id="rId3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8.xml"/><Relationship Id="rId6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0.xml"/><Relationship Id="rId8" Type="http://schemas.openxmlformats.org/officeDocument/2006/relationships/slideLayout" Target="../slideLayouts/slideLayout341.xml"/><Relationship Id="rId9" Type="http://schemas.openxmlformats.org/officeDocument/2006/relationships/slideLayout" Target="../slideLayouts/slideLayout342.xml"/><Relationship Id="rId10" Type="http://schemas.openxmlformats.org/officeDocument/2006/relationships/slideLayout" Target="../slideLayouts/slideLayout34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5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48.xml"/><Relationship Id="rId5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51.xml"/><Relationship Id="rId8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54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6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6.xml"/><Relationship Id="rId2" Type="http://schemas.openxmlformats.org/officeDocument/2006/relationships/slideLayout" Target="../slideLayouts/slideLayout357.xml"/><Relationship Id="rId3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60.xml"/><Relationship Id="rId6" Type="http://schemas.openxmlformats.org/officeDocument/2006/relationships/slideLayout" Target="../slideLayouts/slideLayout361.xml"/><Relationship Id="rId7" Type="http://schemas.openxmlformats.org/officeDocument/2006/relationships/slideLayout" Target="../slideLayouts/slideLayout362.xml"/><Relationship Id="rId8" Type="http://schemas.openxmlformats.org/officeDocument/2006/relationships/slideLayout" Target="../slideLayouts/slideLayout363.xml"/><Relationship Id="rId9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65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7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73.xml"/><Relationship Id="rId8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6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9.xml"/><Relationship Id="rId12" Type="http://schemas.openxmlformats.org/officeDocument/2006/relationships/theme" Target="../theme/theme3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89.xml"/><Relationship Id="rId2" Type="http://schemas.openxmlformats.org/officeDocument/2006/relationships/slideLayout" Target="../slideLayouts/slideLayout390.xml"/><Relationship Id="rId3" Type="http://schemas.openxmlformats.org/officeDocument/2006/relationships/slideLayout" Target="../slideLayouts/slideLayout391.xml"/><Relationship Id="rId4" Type="http://schemas.openxmlformats.org/officeDocument/2006/relationships/slideLayout" Target="../slideLayouts/slideLayout392.xml"/><Relationship Id="rId5" Type="http://schemas.openxmlformats.org/officeDocument/2006/relationships/slideLayout" Target="../slideLayouts/slideLayout393.xml"/><Relationship Id="rId6" Type="http://schemas.openxmlformats.org/officeDocument/2006/relationships/slideLayout" Target="../slideLayouts/slideLayout394.xml"/><Relationship Id="rId7" Type="http://schemas.openxmlformats.org/officeDocument/2006/relationships/slideLayout" Target="../slideLayouts/slideLayout395.xml"/><Relationship Id="rId8" Type="http://schemas.openxmlformats.org/officeDocument/2006/relationships/slideLayout" Target="../slideLayouts/slideLayout396.xml"/><Relationship Id="rId9" Type="http://schemas.openxmlformats.org/officeDocument/2006/relationships/slideLayout" Target="../slideLayouts/slideLayout397.xml"/><Relationship Id="rId10" Type="http://schemas.openxmlformats.org/officeDocument/2006/relationships/slideLayout" Target="../slideLayouts/slideLayout398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0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0.xml"/><Relationship Id="rId2" Type="http://schemas.openxmlformats.org/officeDocument/2006/relationships/slideLayout" Target="../slideLayouts/slideLayout401.xml"/><Relationship Id="rId3" Type="http://schemas.openxmlformats.org/officeDocument/2006/relationships/slideLayout" Target="../slideLayouts/slideLayout402.xml"/><Relationship Id="rId4" Type="http://schemas.openxmlformats.org/officeDocument/2006/relationships/slideLayout" Target="../slideLayouts/slideLayout403.xml"/><Relationship Id="rId5" Type="http://schemas.openxmlformats.org/officeDocument/2006/relationships/slideLayout" Target="../slideLayouts/slideLayout404.xml"/><Relationship Id="rId6" Type="http://schemas.openxmlformats.org/officeDocument/2006/relationships/slideLayout" Target="../slideLayouts/slideLayout405.xml"/><Relationship Id="rId7" Type="http://schemas.openxmlformats.org/officeDocument/2006/relationships/slideLayout" Target="../slideLayouts/slideLayout406.xml"/><Relationship Id="rId8" Type="http://schemas.openxmlformats.org/officeDocument/2006/relationships/slideLayout" Target="../slideLayouts/slideLayout407.xml"/><Relationship Id="rId9" Type="http://schemas.openxmlformats.org/officeDocument/2006/relationships/slideLayout" Target="../slideLayouts/slideLayout408.xml"/><Relationship Id="rId10" Type="http://schemas.openxmlformats.org/officeDocument/2006/relationships/slideLayout" Target="../slideLayouts/slideLayout409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1.xml"/><Relationship Id="rId12" Type="http://schemas.openxmlformats.org/officeDocument/2006/relationships/theme" Target="../theme/theme3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11.xml"/><Relationship Id="rId2" Type="http://schemas.openxmlformats.org/officeDocument/2006/relationships/slideLayout" Target="../slideLayouts/slideLayout412.xml"/><Relationship Id="rId3" Type="http://schemas.openxmlformats.org/officeDocument/2006/relationships/slideLayout" Target="../slideLayouts/slideLayout413.xml"/><Relationship Id="rId4" Type="http://schemas.openxmlformats.org/officeDocument/2006/relationships/slideLayout" Target="../slideLayouts/slideLayout414.xml"/><Relationship Id="rId5" Type="http://schemas.openxmlformats.org/officeDocument/2006/relationships/slideLayout" Target="../slideLayouts/slideLayout415.xml"/><Relationship Id="rId6" Type="http://schemas.openxmlformats.org/officeDocument/2006/relationships/slideLayout" Target="../slideLayouts/slideLayout416.xml"/><Relationship Id="rId7" Type="http://schemas.openxmlformats.org/officeDocument/2006/relationships/slideLayout" Target="../slideLayouts/slideLayout417.xml"/><Relationship Id="rId8" Type="http://schemas.openxmlformats.org/officeDocument/2006/relationships/slideLayout" Target="../slideLayouts/slideLayout418.xml"/><Relationship Id="rId9" Type="http://schemas.openxmlformats.org/officeDocument/2006/relationships/slideLayout" Target="../slideLayouts/slideLayout419.xml"/><Relationship Id="rId10" Type="http://schemas.openxmlformats.org/officeDocument/2006/relationships/slideLayout" Target="../slideLayouts/slideLayout420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2.xml"/><Relationship Id="rId12" Type="http://schemas.openxmlformats.org/officeDocument/2006/relationships/theme" Target="../theme/theme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23.xml"/><Relationship Id="rId3" Type="http://schemas.openxmlformats.org/officeDocument/2006/relationships/slideLayout" Target="../slideLayouts/slideLayout424.xml"/><Relationship Id="rId4" Type="http://schemas.openxmlformats.org/officeDocument/2006/relationships/slideLayout" Target="../slideLayouts/slideLayout425.xml"/><Relationship Id="rId5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28.xml"/><Relationship Id="rId8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3.xml"/><Relationship Id="rId12" Type="http://schemas.openxmlformats.org/officeDocument/2006/relationships/theme" Target="../theme/theme4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33.xml"/><Relationship Id="rId2" Type="http://schemas.openxmlformats.org/officeDocument/2006/relationships/slideLayout" Target="../slideLayouts/slideLayout434.xml"/><Relationship Id="rId3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7.xml"/><Relationship Id="rId6" Type="http://schemas.openxmlformats.org/officeDocument/2006/relationships/slideLayout" Target="../slideLayouts/slideLayout438.xml"/><Relationship Id="rId7" Type="http://schemas.openxmlformats.org/officeDocument/2006/relationships/slideLayout" Target="../slideLayouts/slideLayout439.xml"/><Relationship Id="rId8" Type="http://schemas.openxmlformats.org/officeDocument/2006/relationships/slideLayout" Target="../slideLayouts/slideLayout440.xml"/><Relationship Id="rId9" Type="http://schemas.openxmlformats.org/officeDocument/2006/relationships/slideLayout" Target="../slideLayouts/slideLayout441.xml"/><Relationship Id="rId10" Type="http://schemas.openxmlformats.org/officeDocument/2006/relationships/slideLayout" Target="../slideLayouts/slideLayout442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4.xml"/><Relationship Id="rId12" Type="http://schemas.openxmlformats.org/officeDocument/2006/relationships/theme" Target="../theme/theme4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44.xml"/><Relationship Id="rId2" Type="http://schemas.openxmlformats.org/officeDocument/2006/relationships/slideLayout" Target="../slideLayouts/slideLayout445.xml"/><Relationship Id="rId3" Type="http://schemas.openxmlformats.org/officeDocument/2006/relationships/slideLayout" Target="../slideLayouts/slideLayout446.xml"/><Relationship Id="rId4" Type="http://schemas.openxmlformats.org/officeDocument/2006/relationships/slideLayout" Target="../slideLayouts/slideLayout447.xml"/><Relationship Id="rId5" Type="http://schemas.openxmlformats.org/officeDocument/2006/relationships/slideLayout" Target="../slideLayouts/slideLayout448.xml"/><Relationship Id="rId6" Type="http://schemas.openxmlformats.org/officeDocument/2006/relationships/slideLayout" Target="../slideLayouts/slideLayout449.xml"/><Relationship Id="rId7" Type="http://schemas.openxmlformats.org/officeDocument/2006/relationships/slideLayout" Target="../slideLayouts/slideLayout450.xml"/><Relationship Id="rId8" Type="http://schemas.openxmlformats.org/officeDocument/2006/relationships/slideLayout" Target="../slideLayouts/slideLayout451.xml"/><Relationship Id="rId9" Type="http://schemas.openxmlformats.org/officeDocument/2006/relationships/slideLayout" Target="../slideLayouts/slideLayout452.xml"/><Relationship Id="rId10" Type="http://schemas.openxmlformats.org/officeDocument/2006/relationships/slideLayout" Target="../slideLayouts/slideLayout453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5.xml"/><Relationship Id="rId12" Type="http://schemas.openxmlformats.org/officeDocument/2006/relationships/theme" Target="../theme/theme4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5.xml"/><Relationship Id="rId2" Type="http://schemas.openxmlformats.org/officeDocument/2006/relationships/slideLayout" Target="../slideLayouts/slideLayout456.xml"/><Relationship Id="rId3" Type="http://schemas.openxmlformats.org/officeDocument/2006/relationships/slideLayout" Target="../slideLayouts/slideLayout457.xml"/><Relationship Id="rId4" Type="http://schemas.openxmlformats.org/officeDocument/2006/relationships/slideLayout" Target="../slideLayouts/slideLayout458.xml"/><Relationship Id="rId5" Type="http://schemas.openxmlformats.org/officeDocument/2006/relationships/slideLayout" Target="../slideLayouts/slideLayout459.xml"/><Relationship Id="rId6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61.xml"/><Relationship Id="rId8" Type="http://schemas.openxmlformats.org/officeDocument/2006/relationships/slideLayout" Target="../slideLayouts/slideLayout462.xml"/><Relationship Id="rId9" Type="http://schemas.openxmlformats.org/officeDocument/2006/relationships/slideLayout" Target="../slideLayouts/slideLayout463.xml"/><Relationship Id="rId10" Type="http://schemas.openxmlformats.org/officeDocument/2006/relationships/slideLayout" Target="../slideLayouts/slideLayout464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6.xml"/><Relationship Id="rId12" Type="http://schemas.openxmlformats.org/officeDocument/2006/relationships/theme" Target="../theme/theme4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66.xml"/><Relationship Id="rId2" Type="http://schemas.openxmlformats.org/officeDocument/2006/relationships/slideLayout" Target="../slideLayouts/slideLayout467.xml"/><Relationship Id="rId3" Type="http://schemas.openxmlformats.org/officeDocument/2006/relationships/slideLayout" Target="../slideLayouts/slideLayout468.xml"/><Relationship Id="rId4" Type="http://schemas.openxmlformats.org/officeDocument/2006/relationships/slideLayout" Target="../slideLayouts/slideLayout469.xml"/><Relationship Id="rId5" Type="http://schemas.openxmlformats.org/officeDocument/2006/relationships/slideLayout" Target="../slideLayouts/slideLayout470.xml"/><Relationship Id="rId6" Type="http://schemas.openxmlformats.org/officeDocument/2006/relationships/slideLayout" Target="../slideLayouts/slideLayout471.xml"/><Relationship Id="rId7" Type="http://schemas.openxmlformats.org/officeDocument/2006/relationships/slideLayout" Target="../slideLayouts/slideLayout472.xml"/><Relationship Id="rId8" Type="http://schemas.openxmlformats.org/officeDocument/2006/relationships/slideLayout" Target="../slideLayouts/slideLayout473.xml"/><Relationship Id="rId9" Type="http://schemas.openxmlformats.org/officeDocument/2006/relationships/slideLayout" Target="../slideLayouts/slideLayout474.xml"/><Relationship Id="rId10" Type="http://schemas.openxmlformats.org/officeDocument/2006/relationships/slideLayout" Target="../slideLayouts/slideLayout475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7.xml"/><Relationship Id="rId12" Type="http://schemas.openxmlformats.org/officeDocument/2006/relationships/theme" Target="../theme/theme45.xml"/><Relationship Id="rId1" Type="http://schemas.openxmlformats.org/officeDocument/2006/relationships/slideLayout" Target="../slideLayouts/slideLayout477.xml"/><Relationship Id="rId2" Type="http://schemas.openxmlformats.org/officeDocument/2006/relationships/slideLayout" Target="../slideLayouts/slideLayout478.xml"/><Relationship Id="rId3" Type="http://schemas.openxmlformats.org/officeDocument/2006/relationships/slideLayout" Target="../slideLayouts/slideLayout479.xml"/><Relationship Id="rId4" Type="http://schemas.openxmlformats.org/officeDocument/2006/relationships/slideLayout" Target="../slideLayouts/slideLayout480.xml"/><Relationship Id="rId5" Type="http://schemas.openxmlformats.org/officeDocument/2006/relationships/slideLayout" Target="../slideLayouts/slideLayout481.xml"/><Relationship Id="rId6" Type="http://schemas.openxmlformats.org/officeDocument/2006/relationships/slideLayout" Target="../slideLayouts/slideLayout482.xml"/><Relationship Id="rId7" Type="http://schemas.openxmlformats.org/officeDocument/2006/relationships/slideLayout" Target="../slideLayouts/slideLayout483.xml"/><Relationship Id="rId8" Type="http://schemas.openxmlformats.org/officeDocument/2006/relationships/slideLayout" Target="../slideLayouts/slideLayout484.xml"/><Relationship Id="rId9" Type="http://schemas.openxmlformats.org/officeDocument/2006/relationships/slideLayout" Target="../slideLayouts/slideLayout485.xml"/><Relationship Id="rId10" Type="http://schemas.openxmlformats.org/officeDocument/2006/relationships/slideLayout" Target="../slideLayouts/slideLayout486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8.xml"/><Relationship Id="rId12" Type="http://schemas.openxmlformats.org/officeDocument/2006/relationships/theme" Target="../theme/theme4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88.xml"/><Relationship Id="rId2" Type="http://schemas.openxmlformats.org/officeDocument/2006/relationships/slideLayout" Target="../slideLayouts/slideLayout489.xml"/><Relationship Id="rId3" Type="http://schemas.openxmlformats.org/officeDocument/2006/relationships/slideLayout" Target="../slideLayouts/slideLayout490.xml"/><Relationship Id="rId4" Type="http://schemas.openxmlformats.org/officeDocument/2006/relationships/slideLayout" Target="../slideLayouts/slideLayout491.xml"/><Relationship Id="rId5" Type="http://schemas.openxmlformats.org/officeDocument/2006/relationships/slideLayout" Target="../slideLayouts/slideLayout492.xml"/><Relationship Id="rId6" Type="http://schemas.openxmlformats.org/officeDocument/2006/relationships/slideLayout" Target="../slideLayouts/slideLayout493.xml"/><Relationship Id="rId7" Type="http://schemas.openxmlformats.org/officeDocument/2006/relationships/slideLayout" Target="../slideLayouts/slideLayout494.xml"/><Relationship Id="rId8" Type="http://schemas.openxmlformats.org/officeDocument/2006/relationships/slideLayout" Target="../slideLayouts/slideLayout495.xml"/><Relationship Id="rId9" Type="http://schemas.openxmlformats.org/officeDocument/2006/relationships/slideLayout" Target="../slideLayouts/slideLayout496.xml"/><Relationship Id="rId10" Type="http://schemas.openxmlformats.org/officeDocument/2006/relationships/slideLayout" Target="../slideLayouts/slideLayout497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9.xml"/><Relationship Id="rId12" Type="http://schemas.openxmlformats.org/officeDocument/2006/relationships/theme" Target="../theme/theme4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99.xml"/><Relationship Id="rId2" Type="http://schemas.openxmlformats.org/officeDocument/2006/relationships/slideLayout" Target="../slideLayouts/slideLayout500.xml"/><Relationship Id="rId3" Type="http://schemas.openxmlformats.org/officeDocument/2006/relationships/slideLayout" Target="../slideLayouts/slideLayout501.xml"/><Relationship Id="rId4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4.xml"/><Relationship Id="rId7" Type="http://schemas.openxmlformats.org/officeDocument/2006/relationships/slideLayout" Target="../slideLayouts/slideLayout505.xml"/><Relationship Id="rId8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08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0.xml"/><Relationship Id="rId12" Type="http://schemas.openxmlformats.org/officeDocument/2006/relationships/theme" Target="../theme/theme48.xml"/><Relationship Id="rId1" Type="http://schemas.openxmlformats.org/officeDocument/2006/relationships/slideLayout" Target="../slideLayouts/slideLayout510.xml"/><Relationship Id="rId2" Type="http://schemas.openxmlformats.org/officeDocument/2006/relationships/slideLayout" Target="../slideLayouts/slideLayout511.xml"/><Relationship Id="rId3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14.xml"/><Relationship Id="rId6" Type="http://schemas.openxmlformats.org/officeDocument/2006/relationships/slideLayout" Target="../slideLayouts/slideLayout515.xml"/><Relationship Id="rId7" Type="http://schemas.openxmlformats.org/officeDocument/2006/relationships/slideLayout" Target="../slideLayouts/slideLayout516.xml"/><Relationship Id="rId8" Type="http://schemas.openxmlformats.org/officeDocument/2006/relationships/slideLayout" Target="../slideLayouts/slideLayout517.xml"/><Relationship Id="rId9" Type="http://schemas.openxmlformats.org/officeDocument/2006/relationships/slideLayout" Target="../slideLayouts/slideLayout518.xml"/><Relationship Id="rId10" Type="http://schemas.openxmlformats.org/officeDocument/2006/relationships/slideLayout" Target="../slideLayouts/slideLayout519.xml"/></Relationships>
</file>

<file path=ppt/slideMasters/_rels/slideMaster4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1.xml"/><Relationship Id="rId12" Type="http://schemas.openxmlformats.org/officeDocument/2006/relationships/theme" Target="../theme/theme4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21.xml"/><Relationship Id="rId2" Type="http://schemas.openxmlformats.org/officeDocument/2006/relationships/slideLayout" Target="../slideLayouts/slideLayout522.xml"/><Relationship Id="rId3" Type="http://schemas.openxmlformats.org/officeDocument/2006/relationships/slideLayout" Target="../slideLayouts/slideLayout523.xml"/><Relationship Id="rId4" Type="http://schemas.openxmlformats.org/officeDocument/2006/relationships/slideLayout" Target="../slideLayouts/slideLayout524.xml"/><Relationship Id="rId5" Type="http://schemas.openxmlformats.org/officeDocument/2006/relationships/slideLayout" Target="../slideLayouts/slideLayout525.xml"/><Relationship Id="rId6" Type="http://schemas.openxmlformats.org/officeDocument/2006/relationships/slideLayout" Target="../slideLayouts/slideLayout526.xml"/><Relationship Id="rId7" Type="http://schemas.openxmlformats.org/officeDocument/2006/relationships/slideLayout" Target="../slideLayouts/slideLayout527.xml"/><Relationship Id="rId8" Type="http://schemas.openxmlformats.org/officeDocument/2006/relationships/slideLayout" Target="../slideLayouts/slideLayout528.xml"/><Relationship Id="rId9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530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42.xml"/><Relationship Id="rId12" Type="http://schemas.openxmlformats.org/officeDocument/2006/relationships/theme" Target="../theme/theme5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32.xml"/><Relationship Id="rId2" Type="http://schemas.openxmlformats.org/officeDocument/2006/relationships/slideLayout" Target="../slideLayouts/slideLayout533.xml"/><Relationship Id="rId3" Type="http://schemas.openxmlformats.org/officeDocument/2006/relationships/slideLayout" Target="../slideLayouts/slideLayout534.xml"/><Relationship Id="rId4" Type="http://schemas.openxmlformats.org/officeDocument/2006/relationships/slideLayout" Target="../slideLayouts/slideLayout535.xml"/><Relationship Id="rId5" Type="http://schemas.openxmlformats.org/officeDocument/2006/relationships/slideLayout" Target="../slideLayouts/slideLayout536.xml"/><Relationship Id="rId6" Type="http://schemas.openxmlformats.org/officeDocument/2006/relationships/slideLayout" Target="../slideLayouts/slideLayout537.xml"/><Relationship Id="rId7" Type="http://schemas.openxmlformats.org/officeDocument/2006/relationships/slideLayout" Target="../slideLayouts/slideLayout538.xml"/><Relationship Id="rId8" Type="http://schemas.openxmlformats.org/officeDocument/2006/relationships/slideLayout" Target="../slideLayouts/slideLayout539.xml"/><Relationship Id="rId9" Type="http://schemas.openxmlformats.org/officeDocument/2006/relationships/slideLayout" Target="../slideLayouts/slideLayout540.xml"/><Relationship Id="rId10" Type="http://schemas.openxmlformats.org/officeDocument/2006/relationships/slideLayout" Target="../slideLayouts/slideLayout541.xml"/></Relationships>
</file>

<file path=ppt/slideMasters/_rels/slideMaster5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1" Type="http://schemas.openxmlformats.org/officeDocument/2006/relationships/slideLayout" Target="../slideLayouts/slideLayout543.xml"/><Relationship Id="rId2" Type="http://schemas.openxmlformats.org/officeDocument/2006/relationships/slideLayout" Target="../slideLayouts/slideLayout544.xml"/><Relationship Id="rId3" Type="http://schemas.openxmlformats.org/officeDocument/2006/relationships/slideLayout" Target="../slideLayouts/slideLayout545.xml"/><Relationship Id="rId4" Type="http://schemas.openxmlformats.org/officeDocument/2006/relationships/slideLayout" Target="../slideLayouts/slideLayout546.xml"/><Relationship Id="rId5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48.xml"/><Relationship Id="rId7" Type="http://schemas.openxmlformats.org/officeDocument/2006/relationships/slideLayout" Target="../slideLayouts/slideLayout549.xml"/><Relationship Id="rId8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2.xml"/></Relationships>
</file>

<file path=ppt/slideMasters/_rels/slideMaster5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54.xml"/><Relationship Id="rId2" Type="http://schemas.openxmlformats.org/officeDocument/2006/relationships/slideLayout" Target="../slideLayouts/slideLayout555.xml"/><Relationship Id="rId3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59.xml"/><Relationship Id="rId7" Type="http://schemas.openxmlformats.org/officeDocument/2006/relationships/slideLayout" Target="../slideLayouts/slideLayout560.xml"/><Relationship Id="rId8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3.xml"/></Relationships>
</file>

<file path=ppt/slideMasters/_rels/slideMaster5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1" Type="http://schemas.openxmlformats.org/officeDocument/2006/relationships/slideLayout" Target="../slideLayouts/slideLayout565.xml"/><Relationship Id="rId2" Type="http://schemas.openxmlformats.org/officeDocument/2006/relationships/slideLayout" Target="../slideLayouts/slideLayout566.xml"/><Relationship Id="rId3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0.xml"/><Relationship Id="rId7" Type="http://schemas.openxmlformats.org/officeDocument/2006/relationships/slideLayout" Target="../slideLayouts/slideLayout571.xml"/><Relationship Id="rId8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4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6.xml"/><Relationship Id="rId12" Type="http://schemas.openxmlformats.org/officeDocument/2006/relationships/theme" Target="../theme/theme5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76.xml"/><Relationship Id="rId2" Type="http://schemas.openxmlformats.org/officeDocument/2006/relationships/slideLayout" Target="../slideLayouts/slideLayout577.xml"/><Relationship Id="rId3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1.xml"/><Relationship Id="rId7" Type="http://schemas.openxmlformats.org/officeDocument/2006/relationships/slideLayout" Target="../slideLayouts/slideLayout582.xml"/><Relationship Id="rId8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4.xml"/><Relationship Id="rId10" Type="http://schemas.openxmlformats.org/officeDocument/2006/relationships/slideLayout" Target="../slideLayouts/slideLayout585.xml"/></Relationships>
</file>

<file path=ppt/slideMasters/_rels/slideMaster5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1" Type="http://schemas.openxmlformats.org/officeDocument/2006/relationships/slideLayout" Target="../slideLayouts/slideLayout587.xml"/><Relationship Id="rId2" Type="http://schemas.openxmlformats.org/officeDocument/2006/relationships/slideLayout" Target="../slideLayouts/slideLayout588.xml"/><Relationship Id="rId3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2.xml"/><Relationship Id="rId7" Type="http://schemas.openxmlformats.org/officeDocument/2006/relationships/slideLayout" Target="../slideLayouts/slideLayout593.xml"/><Relationship Id="rId8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596.xml"/></Relationships>
</file>

<file path=ppt/slideMasters/_rels/slideMaster5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08.xml"/><Relationship Id="rId12" Type="http://schemas.openxmlformats.org/officeDocument/2006/relationships/theme" Target="../theme/theme56.xml"/><Relationship Id="rId1" Type="http://schemas.openxmlformats.org/officeDocument/2006/relationships/slideLayout" Target="../slideLayouts/slideLayout598.xml"/><Relationship Id="rId2" Type="http://schemas.openxmlformats.org/officeDocument/2006/relationships/slideLayout" Target="../slideLayouts/slideLayout599.xml"/><Relationship Id="rId3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3.xml"/><Relationship Id="rId7" Type="http://schemas.openxmlformats.org/officeDocument/2006/relationships/slideLayout" Target="../slideLayouts/slideLayout604.xml"/><Relationship Id="rId8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07.xml"/></Relationships>
</file>

<file path=ppt/slideMasters/_rels/slideMaster5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19.xml"/><Relationship Id="rId12" Type="http://schemas.openxmlformats.org/officeDocument/2006/relationships/theme" Target="../theme/theme57.xml"/><Relationship Id="rId1" Type="http://schemas.openxmlformats.org/officeDocument/2006/relationships/slideLayout" Target="../slideLayouts/slideLayout609.xml"/><Relationship Id="rId2" Type="http://schemas.openxmlformats.org/officeDocument/2006/relationships/slideLayout" Target="../slideLayouts/slideLayout610.xml"/><Relationship Id="rId3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13.xml"/><Relationship Id="rId6" Type="http://schemas.openxmlformats.org/officeDocument/2006/relationships/slideLayout" Target="../slideLayouts/slideLayout614.xml"/><Relationship Id="rId7" Type="http://schemas.openxmlformats.org/officeDocument/2006/relationships/slideLayout" Target="../slideLayouts/slideLayout615.xml"/><Relationship Id="rId8" Type="http://schemas.openxmlformats.org/officeDocument/2006/relationships/slideLayout" Target="../slideLayouts/slideLayout616.xml"/><Relationship Id="rId9" Type="http://schemas.openxmlformats.org/officeDocument/2006/relationships/slideLayout" Target="../slideLayouts/slideLayout617.xml"/><Relationship Id="rId10" Type="http://schemas.openxmlformats.org/officeDocument/2006/relationships/slideLayout" Target="../slideLayouts/slideLayout618.xml"/></Relationships>
</file>

<file path=ppt/slideMasters/_rels/slideMaster5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0.xml"/><Relationship Id="rId12" Type="http://schemas.openxmlformats.org/officeDocument/2006/relationships/theme" Target="../theme/theme58.xml"/><Relationship Id="rId1" Type="http://schemas.openxmlformats.org/officeDocument/2006/relationships/slideLayout" Target="../slideLayouts/slideLayout620.xml"/><Relationship Id="rId2" Type="http://schemas.openxmlformats.org/officeDocument/2006/relationships/slideLayout" Target="../slideLayouts/slideLayout621.xml"/><Relationship Id="rId3" Type="http://schemas.openxmlformats.org/officeDocument/2006/relationships/slideLayout" Target="../slideLayouts/slideLayout622.xml"/><Relationship Id="rId4" Type="http://schemas.openxmlformats.org/officeDocument/2006/relationships/slideLayout" Target="../slideLayouts/slideLayout623.xml"/><Relationship Id="rId5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5.xml"/><Relationship Id="rId7" Type="http://schemas.openxmlformats.org/officeDocument/2006/relationships/slideLayout" Target="../slideLayouts/slideLayout626.xml"/><Relationship Id="rId8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29.xml"/></Relationships>
</file>

<file path=ppt/slideMasters/_rels/slideMaster5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1" Type="http://schemas.openxmlformats.org/officeDocument/2006/relationships/slideLayout" Target="../slideLayouts/slideLayout631.xml"/><Relationship Id="rId2" Type="http://schemas.openxmlformats.org/officeDocument/2006/relationships/slideLayout" Target="../slideLayouts/slideLayout632.xml"/><Relationship Id="rId3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36.xml"/><Relationship Id="rId7" Type="http://schemas.openxmlformats.org/officeDocument/2006/relationships/slideLayout" Target="../slideLayouts/slideLayout637.xml"/><Relationship Id="rId8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0.xml"/></Relationships>
</file>

<file path=ppt/slideMasters/_rels/slideMaster6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52.xml"/><Relationship Id="rId12" Type="http://schemas.openxmlformats.org/officeDocument/2006/relationships/theme" Target="../theme/theme6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42.xml"/><Relationship Id="rId2" Type="http://schemas.openxmlformats.org/officeDocument/2006/relationships/slideLayout" Target="../slideLayouts/slideLayout643.xml"/><Relationship Id="rId3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47.xml"/><Relationship Id="rId7" Type="http://schemas.openxmlformats.org/officeDocument/2006/relationships/slideLayout" Target="../slideLayouts/slideLayout648.xml"/><Relationship Id="rId8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1.xml"/></Relationships>
</file>

<file path=ppt/slideMasters/_rels/slideMaster6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3.xml"/><Relationship Id="rId12" Type="http://schemas.openxmlformats.org/officeDocument/2006/relationships/slideLayout" Target="../slideLayouts/slideLayout664.xml"/><Relationship Id="rId13" Type="http://schemas.openxmlformats.org/officeDocument/2006/relationships/theme" Target="../theme/theme6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653.xml"/><Relationship Id="rId2" Type="http://schemas.openxmlformats.org/officeDocument/2006/relationships/slideLayout" Target="../slideLayouts/slideLayout654.xml"/><Relationship Id="rId3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7.xml"/><Relationship Id="rId6" Type="http://schemas.openxmlformats.org/officeDocument/2006/relationships/slideLayout" Target="../slideLayouts/slideLayout658.xml"/><Relationship Id="rId7" Type="http://schemas.openxmlformats.org/officeDocument/2006/relationships/slideLayout" Target="../slideLayouts/slideLayout659.xml"/><Relationship Id="rId8" Type="http://schemas.openxmlformats.org/officeDocument/2006/relationships/slideLayout" Target="../slideLayouts/slideLayout660.xml"/><Relationship Id="rId9" Type="http://schemas.openxmlformats.org/officeDocument/2006/relationships/slideLayout" Target="../slideLayouts/slideLayout661.xml"/><Relationship Id="rId10" Type="http://schemas.openxmlformats.org/officeDocument/2006/relationships/slideLayout" Target="../slideLayouts/slideLayout662.xml"/></Relationships>
</file>

<file path=ppt/slideMasters/_rels/slideMaster6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5.xml"/><Relationship Id="rId12" Type="http://schemas.openxmlformats.org/officeDocument/2006/relationships/theme" Target="../theme/theme6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65.xml"/><Relationship Id="rId2" Type="http://schemas.openxmlformats.org/officeDocument/2006/relationships/slideLayout" Target="../slideLayouts/slideLayout666.xml"/><Relationship Id="rId3" Type="http://schemas.openxmlformats.org/officeDocument/2006/relationships/slideLayout" Target="../slideLayouts/slideLayout667.xml"/><Relationship Id="rId4" Type="http://schemas.openxmlformats.org/officeDocument/2006/relationships/slideLayout" Target="../slideLayouts/slideLayout668.xml"/><Relationship Id="rId5" Type="http://schemas.openxmlformats.org/officeDocument/2006/relationships/slideLayout" Target="../slideLayouts/slideLayout669.xml"/><Relationship Id="rId6" Type="http://schemas.openxmlformats.org/officeDocument/2006/relationships/slideLayout" Target="../slideLayouts/slideLayout670.xml"/><Relationship Id="rId7" Type="http://schemas.openxmlformats.org/officeDocument/2006/relationships/slideLayout" Target="../slideLayouts/slideLayout671.xml"/><Relationship Id="rId8" Type="http://schemas.openxmlformats.org/officeDocument/2006/relationships/slideLayout" Target="../slideLayouts/slideLayout672.xml"/><Relationship Id="rId9" Type="http://schemas.openxmlformats.org/officeDocument/2006/relationships/slideLayout" Target="../slideLayouts/slideLayout673.xml"/><Relationship Id="rId10" Type="http://schemas.openxmlformats.org/officeDocument/2006/relationships/slideLayout" Target="../slideLayouts/slideLayout674.xml"/></Relationships>
</file>

<file path=ppt/slideMasters/_rels/slideMaster6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86.xml"/><Relationship Id="rId12" Type="http://schemas.openxmlformats.org/officeDocument/2006/relationships/theme" Target="../theme/theme6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6.xml"/><Relationship Id="rId2" Type="http://schemas.openxmlformats.org/officeDocument/2006/relationships/slideLayout" Target="../slideLayouts/slideLayout677.xml"/><Relationship Id="rId3" Type="http://schemas.openxmlformats.org/officeDocument/2006/relationships/slideLayout" Target="../slideLayouts/slideLayout678.xml"/><Relationship Id="rId4" Type="http://schemas.openxmlformats.org/officeDocument/2006/relationships/slideLayout" Target="../slideLayouts/slideLayout679.xml"/><Relationship Id="rId5" Type="http://schemas.openxmlformats.org/officeDocument/2006/relationships/slideLayout" Target="../slideLayouts/slideLayout680.xml"/><Relationship Id="rId6" Type="http://schemas.openxmlformats.org/officeDocument/2006/relationships/slideLayout" Target="../slideLayouts/slideLayout681.xml"/><Relationship Id="rId7" Type="http://schemas.openxmlformats.org/officeDocument/2006/relationships/slideLayout" Target="../slideLayouts/slideLayout682.xml"/><Relationship Id="rId8" Type="http://schemas.openxmlformats.org/officeDocument/2006/relationships/slideLayout" Target="../slideLayouts/slideLayout683.xml"/><Relationship Id="rId9" Type="http://schemas.openxmlformats.org/officeDocument/2006/relationships/slideLayout" Target="../slideLayouts/slideLayout684.xml"/><Relationship Id="rId10" Type="http://schemas.openxmlformats.org/officeDocument/2006/relationships/slideLayout" Target="../slideLayouts/slideLayout685.xml"/></Relationships>
</file>

<file path=ppt/slideMasters/_rels/slideMaster6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97.xml"/><Relationship Id="rId12" Type="http://schemas.openxmlformats.org/officeDocument/2006/relationships/theme" Target="../theme/theme6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87.xml"/><Relationship Id="rId2" Type="http://schemas.openxmlformats.org/officeDocument/2006/relationships/slideLayout" Target="../slideLayouts/slideLayout688.xml"/><Relationship Id="rId3" Type="http://schemas.openxmlformats.org/officeDocument/2006/relationships/slideLayout" Target="../slideLayouts/slideLayout689.xml"/><Relationship Id="rId4" Type="http://schemas.openxmlformats.org/officeDocument/2006/relationships/slideLayout" Target="../slideLayouts/slideLayout690.xml"/><Relationship Id="rId5" Type="http://schemas.openxmlformats.org/officeDocument/2006/relationships/slideLayout" Target="../slideLayouts/slideLayout691.xml"/><Relationship Id="rId6" Type="http://schemas.openxmlformats.org/officeDocument/2006/relationships/slideLayout" Target="../slideLayouts/slideLayout692.xml"/><Relationship Id="rId7" Type="http://schemas.openxmlformats.org/officeDocument/2006/relationships/slideLayout" Target="../slideLayouts/slideLayout693.xml"/><Relationship Id="rId8" Type="http://schemas.openxmlformats.org/officeDocument/2006/relationships/slideLayout" Target="../slideLayouts/slideLayout694.xml"/><Relationship Id="rId9" Type="http://schemas.openxmlformats.org/officeDocument/2006/relationships/slideLayout" Target="../slideLayouts/slideLayout695.xml"/><Relationship Id="rId10" Type="http://schemas.openxmlformats.org/officeDocument/2006/relationships/slideLayout" Target="../slideLayouts/slideLayout696.xml"/></Relationships>
</file>

<file path=ppt/slideMasters/_rels/slideMaster6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08.xml"/><Relationship Id="rId12" Type="http://schemas.openxmlformats.org/officeDocument/2006/relationships/theme" Target="../theme/theme6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98.xml"/><Relationship Id="rId2" Type="http://schemas.openxmlformats.org/officeDocument/2006/relationships/slideLayout" Target="../slideLayouts/slideLayout699.xml"/><Relationship Id="rId3" Type="http://schemas.openxmlformats.org/officeDocument/2006/relationships/slideLayout" Target="../slideLayouts/slideLayout700.xml"/><Relationship Id="rId4" Type="http://schemas.openxmlformats.org/officeDocument/2006/relationships/slideLayout" Target="../slideLayouts/slideLayout701.xml"/><Relationship Id="rId5" Type="http://schemas.openxmlformats.org/officeDocument/2006/relationships/slideLayout" Target="../slideLayouts/slideLayout702.xml"/><Relationship Id="rId6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4.xml"/><Relationship Id="rId8" Type="http://schemas.openxmlformats.org/officeDocument/2006/relationships/slideLayout" Target="../slideLayouts/slideLayout705.xml"/><Relationship Id="rId9" Type="http://schemas.openxmlformats.org/officeDocument/2006/relationships/slideLayout" Target="../slideLayouts/slideLayout706.xml"/><Relationship Id="rId10" Type="http://schemas.openxmlformats.org/officeDocument/2006/relationships/slideLayout" Target="../slideLayouts/slideLayout707.xml"/></Relationships>
</file>

<file path=ppt/slideMasters/_rels/slideMaster6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9.xml"/><Relationship Id="rId12" Type="http://schemas.openxmlformats.org/officeDocument/2006/relationships/theme" Target="../theme/theme6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09.xml"/><Relationship Id="rId2" Type="http://schemas.openxmlformats.org/officeDocument/2006/relationships/slideLayout" Target="../slideLayouts/slideLayout710.xml"/><Relationship Id="rId3" Type="http://schemas.openxmlformats.org/officeDocument/2006/relationships/slideLayout" Target="../slideLayouts/slideLayout711.xml"/><Relationship Id="rId4" Type="http://schemas.openxmlformats.org/officeDocument/2006/relationships/slideLayout" Target="../slideLayouts/slideLayout712.xml"/><Relationship Id="rId5" Type="http://schemas.openxmlformats.org/officeDocument/2006/relationships/slideLayout" Target="../slideLayouts/slideLayout713.xml"/><Relationship Id="rId6" Type="http://schemas.openxmlformats.org/officeDocument/2006/relationships/slideLayout" Target="../slideLayouts/slideLayout714.xml"/><Relationship Id="rId7" Type="http://schemas.openxmlformats.org/officeDocument/2006/relationships/slideLayout" Target="../slideLayouts/slideLayout715.xml"/><Relationship Id="rId8" Type="http://schemas.openxmlformats.org/officeDocument/2006/relationships/slideLayout" Target="../slideLayouts/slideLayout716.xml"/><Relationship Id="rId9" Type="http://schemas.openxmlformats.org/officeDocument/2006/relationships/slideLayout" Target="../slideLayouts/slideLayout717.xml"/><Relationship Id="rId10" Type="http://schemas.openxmlformats.org/officeDocument/2006/relationships/slideLayout" Target="../slideLayouts/slideLayout718.xml"/></Relationships>
</file>

<file path=ppt/slideMasters/_rels/slideMaster6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30.xml"/><Relationship Id="rId12" Type="http://schemas.openxmlformats.org/officeDocument/2006/relationships/theme" Target="../theme/theme6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20.xml"/><Relationship Id="rId2" Type="http://schemas.openxmlformats.org/officeDocument/2006/relationships/slideLayout" Target="../slideLayouts/slideLayout721.xml"/><Relationship Id="rId3" Type="http://schemas.openxmlformats.org/officeDocument/2006/relationships/slideLayout" Target="../slideLayouts/slideLayout722.xml"/><Relationship Id="rId4" Type="http://schemas.openxmlformats.org/officeDocument/2006/relationships/slideLayout" Target="../slideLayouts/slideLayout723.xml"/><Relationship Id="rId5" Type="http://schemas.openxmlformats.org/officeDocument/2006/relationships/slideLayout" Target="../slideLayouts/slideLayout724.xml"/><Relationship Id="rId6" Type="http://schemas.openxmlformats.org/officeDocument/2006/relationships/slideLayout" Target="../slideLayouts/slideLayout725.xml"/><Relationship Id="rId7" Type="http://schemas.openxmlformats.org/officeDocument/2006/relationships/slideLayout" Target="../slideLayouts/slideLayout726.xml"/><Relationship Id="rId8" Type="http://schemas.openxmlformats.org/officeDocument/2006/relationships/slideLayout" Target="../slideLayouts/slideLayout727.xml"/><Relationship Id="rId9" Type="http://schemas.openxmlformats.org/officeDocument/2006/relationships/slideLayout" Target="../slideLayouts/slideLayout728.xml"/><Relationship Id="rId10" Type="http://schemas.openxmlformats.org/officeDocument/2006/relationships/slideLayout" Target="../slideLayouts/slideLayout729.xml"/></Relationships>
</file>

<file path=ppt/slideMasters/_rels/slideMaster6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1.xml"/><Relationship Id="rId12" Type="http://schemas.openxmlformats.org/officeDocument/2006/relationships/theme" Target="../theme/theme6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31.xml"/><Relationship Id="rId2" Type="http://schemas.openxmlformats.org/officeDocument/2006/relationships/slideLayout" Target="../slideLayouts/slideLayout732.xml"/><Relationship Id="rId3" Type="http://schemas.openxmlformats.org/officeDocument/2006/relationships/slideLayout" Target="../slideLayouts/slideLayout733.xml"/><Relationship Id="rId4" Type="http://schemas.openxmlformats.org/officeDocument/2006/relationships/slideLayout" Target="../slideLayouts/slideLayout734.xml"/><Relationship Id="rId5" Type="http://schemas.openxmlformats.org/officeDocument/2006/relationships/slideLayout" Target="../slideLayouts/slideLayout735.xml"/><Relationship Id="rId6" Type="http://schemas.openxmlformats.org/officeDocument/2006/relationships/slideLayout" Target="../slideLayouts/slideLayout736.xml"/><Relationship Id="rId7" Type="http://schemas.openxmlformats.org/officeDocument/2006/relationships/slideLayout" Target="../slideLayouts/slideLayout737.xml"/><Relationship Id="rId8" Type="http://schemas.openxmlformats.org/officeDocument/2006/relationships/slideLayout" Target="../slideLayouts/slideLayout738.xml"/><Relationship Id="rId9" Type="http://schemas.openxmlformats.org/officeDocument/2006/relationships/slideLayout" Target="../slideLayouts/slideLayout739.xml"/><Relationship Id="rId10" Type="http://schemas.openxmlformats.org/officeDocument/2006/relationships/slideLayout" Target="../slideLayouts/slideLayout740.xml"/></Relationships>
</file>

<file path=ppt/slideMasters/_rels/slideMaster6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52.xml"/><Relationship Id="rId12" Type="http://schemas.openxmlformats.org/officeDocument/2006/relationships/theme" Target="../theme/theme6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42.xml"/><Relationship Id="rId2" Type="http://schemas.openxmlformats.org/officeDocument/2006/relationships/slideLayout" Target="../slideLayouts/slideLayout743.xml"/><Relationship Id="rId3" Type="http://schemas.openxmlformats.org/officeDocument/2006/relationships/slideLayout" Target="../slideLayouts/slideLayout744.xml"/><Relationship Id="rId4" Type="http://schemas.openxmlformats.org/officeDocument/2006/relationships/slideLayout" Target="../slideLayouts/slideLayout745.xml"/><Relationship Id="rId5" Type="http://schemas.openxmlformats.org/officeDocument/2006/relationships/slideLayout" Target="../slideLayouts/slideLayout746.xml"/><Relationship Id="rId6" Type="http://schemas.openxmlformats.org/officeDocument/2006/relationships/slideLayout" Target="../slideLayouts/slideLayout747.xml"/><Relationship Id="rId7" Type="http://schemas.openxmlformats.org/officeDocument/2006/relationships/slideLayout" Target="../slideLayouts/slideLayout748.xml"/><Relationship Id="rId8" Type="http://schemas.openxmlformats.org/officeDocument/2006/relationships/slideLayout" Target="../slideLayouts/slideLayout749.xml"/><Relationship Id="rId9" Type="http://schemas.openxmlformats.org/officeDocument/2006/relationships/slideLayout" Target="../slideLayouts/slideLayout750.xml"/><Relationship Id="rId10" Type="http://schemas.openxmlformats.org/officeDocument/2006/relationships/slideLayout" Target="../slideLayouts/slideLayout751.xml"/></Relationships>
</file>

<file path=ppt/slideMasters/_rels/slideMaster7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63.xml"/><Relationship Id="rId12" Type="http://schemas.openxmlformats.org/officeDocument/2006/relationships/theme" Target="../theme/theme7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53.xml"/><Relationship Id="rId2" Type="http://schemas.openxmlformats.org/officeDocument/2006/relationships/slideLayout" Target="../slideLayouts/slideLayout754.xml"/><Relationship Id="rId3" Type="http://schemas.openxmlformats.org/officeDocument/2006/relationships/slideLayout" Target="../slideLayouts/slideLayout755.xml"/><Relationship Id="rId4" Type="http://schemas.openxmlformats.org/officeDocument/2006/relationships/slideLayout" Target="../slideLayouts/slideLayout756.xml"/><Relationship Id="rId5" Type="http://schemas.openxmlformats.org/officeDocument/2006/relationships/slideLayout" Target="../slideLayouts/slideLayout757.xml"/><Relationship Id="rId6" Type="http://schemas.openxmlformats.org/officeDocument/2006/relationships/slideLayout" Target="../slideLayouts/slideLayout758.xml"/><Relationship Id="rId7" Type="http://schemas.openxmlformats.org/officeDocument/2006/relationships/slideLayout" Target="../slideLayouts/slideLayout759.xml"/><Relationship Id="rId8" Type="http://schemas.openxmlformats.org/officeDocument/2006/relationships/slideLayout" Target="../slideLayouts/slideLayout760.xml"/><Relationship Id="rId9" Type="http://schemas.openxmlformats.org/officeDocument/2006/relationships/slideLayout" Target="../slideLayouts/slideLayout761.xml"/><Relationship Id="rId10" Type="http://schemas.openxmlformats.org/officeDocument/2006/relationships/slideLayout" Target="../slideLayouts/slideLayout762.xml"/></Relationships>
</file>

<file path=ppt/slideMasters/_rels/slideMaster7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4.xml"/><Relationship Id="rId12" Type="http://schemas.openxmlformats.org/officeDocument/2006/relationships/theme" Target="../theme/theme7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64.xml"/><Relationship Id="rId2" Type="http://schemas.openxmlformats.org/officeDocument/2006/relationships/slideLayout" Target="../slideLayouts/slideLayout765.xml"/><Relationship Id="rId3" Type="http://schemas.openxmlformats.org/officeDocument/2006/relationships/slideLayout" Target="../slideLayouts/slideLayout766.xml"/><Relationship Id="rId4" Type="http://schemas.openxmlformats.org/officeDocument/2006/relationships/slideLayout" Target="../slideLayouts/slideLayout767.xml"/><Relationship Id="rId5" Type="http://schemas.openxmlformats.org/officeDocument/2006/relationships/slideLayout" Target="../slideLayouts/slideLayout768.xml"/><Relationship Id="rId6" Type="http://schemas.openxmlformats.org/officeDocument/2006/relationships/slideLayout" Target="../slideLayouts/slideLayout769.xml"/><Relationship Id="rId7" Type="http://schemas.openxmlformats.org/officeDocument/2006/relationships/slideLayout" Target="../slideLayouts/slideLayout770.xml"/><Relationship Id="rId8" Type="http://schemas.openxmlformats.org/officeDocument/2006/relationships/slideLayout" Target="../slideLayouts/slideLayout771.xml"/><Relationship Id="rId9" Type="http://schemas.openxmlformats.org/officeDocument/2006/relationships/slideLayout" Target="../slideLayouts/slideLayout772.xml"/><Relationship Id="rId10" Type="http://schemas.openxmlformats.org/officeDocument/2006/relationships/slideLayout" Target="../slideLayouts/slideLayout773.xml"/></Relationships>
</file>

<file path=ppt/slideMasters/_rels/slideMaster7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5.xml"/><Relationship Id="rId12" Type="http://schemas.openxmlformats.org/officeDocument/2006/relationships/theme" Target="../theme/theme7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75.xml"/><Relationship Id="rId2" Type="http://schemas.openxmlformats.org/officeDocument/2006/relationships/slideLayout" Target="../slideLayouts/slideLayout776.xml"/><Relationship Id="rId3" Type="http://schemas.openxmlformats.org/officeDocument/2006/relationships/slideLayout" Target="../slideLayouts/slideLayout777.xml"/><Relationship Id="rId4" Type="http://schemas.openxmlformats.org/officeDocument/2006/relationships/slideLayout" Target="../slideLayouts/slideLayout778.xml"/><Relationship Id="rId5" Type="http://schemas.openxmlformats.org/officeDocument/2006/relationships/slideLayout" Target="../slideLayouts/slideLayout779.xml"/><Relationship Id="rId6" Type="http://schemas.openxmlformats.org/officeDocument/2006/relationships/slideLayout" Target="../slideLayouts/slideLayout780.xml"/><Relationship Id="rId7" Type="http://schemas.openxmlformats.org/officeDocument/2006/relationships/slideLayout" Target="../slideLayouts/slideLayout781.xml"/><Relationship Id="rId8" Type="http://schemas.openxmlformats.org/officeDocument/2006/relationships/slideLayout" Target="../slideLayouts/slideLayout782.xml"/><Relationship Id="rId9" Type="http://schemas.openxmlformats.org/officeDocument/2006/relationships/slideLayout" Target="../slideLayouts/slideLayout783.xml"/><Relationship Id="rId10" Type="http://schemas.openxmlformats.org/officeDocument/2006/relationships/slideLayout" Target="../slideLayouts/slideLayout784.xml"/></Relationships>
</file>

<file path=ppt/slideMasters/_rels/slideMaster7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6.xml"/><Relationship Id="rId12" Type="http://schemas.openxmlformats.org/officeDocument/2006/relationships/theme" Target="../theme/theme7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86.xml"/><Relationship Id="rId2" Type="http://schemas.openxmlformats.org/officeDocument/2006/relationships/slideLayout" Target="../slideLayouts/slideLayout787.xml"/><Relationship Id="rId3" Type="http://schemas.openxmlformats.org/officeDocument/2006/relationships/slideLayout" Target="../slideLayouts/slideLayout788.xml"/><Relationship Id="rId4" Type="http://schemas.openxmlformats.org/officeDocument/2006/relationships/slideLayout" Target="../slideLayouts/slideLayout789.xml"/><Relationship Id="rId5" Type="http://schemas.openxmlformats.org/officeDocument/2006/relationships/slideLayout" Target="../slideLayouts/slideLayout790.xml"/><Relationship Id="rId6" Type="http://schemas.openxmlformats.org/officeDocument/2006/relationships/slideLayout" Target="../slideLayouts/slideLayout791.xml"/><Relationship Id="rId7" Type="http://schemas.openxmlformats.org/officeDocument/2006/relationships/slideLayout" Target="../slideLayouts/slideLayout792.xml"/><Relationship Id="rId8" Type="http://schemas.openxmlformats.org/officeDocument/2006/relationships/slideLayout" Target="../slideLayouts/slideLayout793.xml"/><Relationship Id="rId9" Type="http://schemas.openxmlformats.org/officeDocument/2006/relationships/slideLayout" Target="../slideLayouts/slideLayout794.xml"/><Relationship Id="rId10" Type="http://schemas.openxmlformats.org/officeDocument/2006/relationships/slideLayout" Target="../slideLayouts/slideLayout795.xml"/></Relationships>
</file>

<file path=ppt/slideMasters/_rels/slideMaster7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7.xml"/><Relationship Id="rId12" Type="http://schemas.openxmlformats.org/officeDocument/2006/relationships/theme" Target="../theme/theme7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97.xml"/><Relationship Id="rId2" Type="http://schemas.openxmlformats.org/officeDocument/2006/relationships/slideLayout" Target="../slideLayouts/slideLayout798.xml"/><Relationship Id="rId3" Type="http://schemas.openxmlformats.org/officeDocument/2006/relationships/slideLayout" Target="../slideLayouts/slideLayout799.xml"/><Relationship Id="rId4" Type="http://schemas.openxmlformats.org/officeDocument/2006/relationships/slideLayout" Target="../slideLayouts/slideLayout800.xml"/><Relationship Id="rId5" Type="http://schemas.openxmlformats.org/officeDocument/2006/relationships/slideLayout" Target="../slideLayouts/slideLayout801.xml"/><Relationship Id="rId6" Type="http://schemas.openxmlformats.org/officeDocument/2006/relationships/slideLayout" Target="../slideLayouts/slideLayout802.xml"/><Relationship Id="rId7" Type="http://schemas.openxmlformats.org/officeDocument/2006/relationships/slideLayout" Target="../slideLayouts/slideLayout803.xml"/><Relationship Id="rId8" Type="http://schemas.openxmlformats.org/officeDocument/2006/relationships/slideLayout" Target="../slideLayouts/slideLayout804.xml"/><Relationship Id="rId9" Type="http://schemas.openxmlformats.org/officeDocument/2006/relationships/slideLayout" Target="../slideLayouts/slideLayout805.xml"/><Relationship Id="rId10" Type="http://schemas.openxmlformats.org/officeDocument/2006/relationships/slideLayout" Target="../slideLayouts/slideLayout806.xml"/></Relationships>
</file>

<file path=ppt/slideMasters/_rels/slideMaster7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18.xml"/><Relationship Id="rId12" Type="http://schemas.openxmlformats.org/officeDocument/2006/relationships/theme" Target="../theme/theme7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08.xml"/><Relationship Id="rId2" Type="http://schemas.openxmlformats.org/officeDocument/2006/relationships/slideLayout" Target="../slideLayouts/slideLayout809.xml"/><Relationship Id="rId3" Type="http://schemas.openxmlformats.org/officeDocument/2006/relationships/slideLayout" Target="../slideLayouts/slideLayout810.xml"/><Relationship Id="rId4" Type="http://schemas.openxmlformats.org/officeDocument/2006/relationships/slideLayout" Target="../slideLayouts/slideLayout811.xml"/><Relationship Id="rId5" Type="http://schemas.openxmlformats.org/officeDocument/2006/relationships/slideLayout" Target="../slideLayouts/slideLayout812.xml"/><Relationship Id="rId6" Type="http://schemas.openxmlformats.org/officeDocument/2006/relationships/slideLayout" Target="../slideLayouts/slideLayout813.xml"/><Relationship Id="rId7" Type="http://schemas.openxmlformats.org/officeDocument/2006/relationships/slideLayout" Target="../slideLayouts/slideLayout814.xml"/><Relationship Id="rId8" Type="http://schemas.openxmlformats.org/officeDocument/2006/relationships/slideLayout" Target="../slideLayouts/slideLayout815.xml"/><Relationship Id="rId9" Type="http://schemas.openxmlformats.org/officeDocument/2006/relationships/slideLayout" Target="../slideLayouts/slideLayout816.xml"/><Relationship Id="rId10" Type="http://schemas.openxmlformats.org/officeDocument/2006/relationships/slideLayout" Target="../slideLayouts/slideLayout817.xml"/></Relationships>
</file>

<file path=ppt/slideMasters/_rels/slideMaster7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9.xml"/><Relationship Id="rId12" Type="http://schemas.openxmlformats.org/officeDocument/2006/relationships/theme" Target="../theme/theme7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19.xml"/><Relationship Id="rId2" Type="http://schemas.openxmlformats.org/officeDocument/2006/relationships/slideLayout" Target="../slideLayouts/slideLayout820.xml"/><Relationship Id="rId3" Type="http://schemas.openxmlformats.org/officeDocument/2006/relationships/slideLayout" Target="../slideLayouts/slideLayout821.xml"/><Relationship Id="rId4" Type="http://schemas.openxmlformats.org/officeDocument/2006/relationships/slideLayout" Target="../slideLayouts/slideLayout822.xml"/><Relationship Id="rId5" Type="http://schemas.openxmlformats.org/officeDocument/2006/relationships/slideLayout" Target="../slideLayouts/slideLayout823.xml"/><Relationship Id="rId6" Type="http://schemas.openxmlformats.org/officeDocument/2006/relationships/slideLayout" Target="../slideLayouts/slideLayout824.xml"/><Relationship Id="rId7" Type="http://schemas.openxmlformats.org/officeDocument/2006/relationships/slideLayout" Target="../slideLayouts/slideLayout825.xml"/><Relationship Id="rId8" Type="http://schemas.openxmlformats.org/officeDocument/2006/relationships/slideLayout" Target="../slideLayouts/slideLayout826.xml"/><Relationship Id="rId9" Type="http://schemas.openxmlformats.org/officeDocument/2006/relationships/slideLayout" Target="../slideLayouts/slideLayout827.xml"/><Relationship Id="rId10" Type="http://schemas.openxmlformats.org/officeDocument/2006/relationships/slideLayout" Target="../slideLayouts/slideLayout828.xml"/></Relationships>
</file>

<file path=ppt/slideMasters/_rels/slideMaster7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40.xml"/><Relationship Id="rId12" Type="http://schemas.openxmlformats.org/officeDocument/2006/relationships/theme" Target="../theme/theme7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30.xml"/><Relationship Id="rId2" Type="http://schemas.openxmlformats.org/officeDocument/2006/relationships/slideLayout" Target="../slideLayouts/slideLayout831.xml"/><Relationship Id="rId3" Type="http://schemas.openxmlformats.org/officeDocument/2006/relationships/slideLayout" Target="../slideLayouts/slideLayout832.xml"/><Relationship Id="rId4" Type="http://schemas.openxmlformats.org/officeDocument/2006/relationships/slideLayout" Target="../slideLayouts/slideLayout833.xml"/><Relationship Id="rId5" Type="http://schemas.openxmlformats.org/officeDocument/2006/relationships/slideLayout" Target="../slideLayouts/slideLayout834.xml"/><Relationship Id="rId6" Type="http://schemas.openxmlformats.org/officeDocument/2006/relationships/slideLayout" Target="../slideLayouts/slideLayout835.xml"/><Relationship Id="rId7" Type="http://schemas.openxmlformats.org/officeDocument/2006/relationships/slideLayout" Target="../slideLayouts/slideLayout836.xml"/><Relationship Id="rId8" Type="http://schemas.openxmlformats.org/officeDocument/2006/relationships/slideLayout" Target="../slideLayouts/slideLayout837.xml"/><Relationship Id="rId9" Type="http://schemas.openxmlformats.org/officeDocument/2006/relationships/slideLayout" Target="../slideLayouts/slideLayout838.xml"/><Relationship Id="rId10" Type="http://schemas.openxmlformats.org/officeDocument/2006/relationships/slideLayout" Target="../slideLayouts/slideLayout839.xml"/></Relationships>
</file>

<file path=ppt/slideMasters/_rels/slideMaster7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1.xml"/><Relationship Id="rId12" Type="http://schemas.openxmlformats.org/officeDocument/2006/relationships/theme" Target="../theme/theme78.xml"/><Relationship Id="rId1" Type="http://schemas.openxmlformats.org/officeDocument/2006/relationships/slideLayout" Target="../slideLayouts/slideLayout841.xml"/><Relationship Id="rId2" Type="http://schemas.openxmlformats.org/officeDocument/2006/relationships/slideLayout" Target="../slideLayouts/slideLayout842.xml"/><Relationship Id="rId3" Type="http://schemas.openxmlformats.org/officeDocument/2006/relationships/slideLayout" Target="../slideLayouts/slideLayout843.xml"/><Relationship Id="rId4" Type="http://schemas.openxmlformats.org/officeDocument/2006/relationships/slideLayout" Target="../slideLayouts/slideLayout844.xml"/><Relationship Id="rId5" Type="http://schemas.openxmlformats.org/officeDocument/2006/relationships/slideLayout" Target="../slideLayouts/slideLayout845.xml"/><Relationship Id="rId6" Type="http://schemas.openxmlformats.org/officeDocument/2006/relationships/slideLayout" Target="../slideLayouts/slideLayout846.xml"/><Relationship Id="rId7" Type="http://schemas.openxmlformats.org/officeDocument/2006/relationships/slideLayout" Target="../slideLayouts/slideLayout847.xml"/><Relationship Id="rId8" Type="http://schemas.openxmlformats.org/officeDocument/2006/relationships/slideLayout" Target="../slideLayouts/slideLayout848.xml"/><Relationship Id="rId9" Type="http://schemas.openxmlformats.org/officeDocument/2006/relationships/slideLayout" Target="../slideLayouts/slideLayout849.xml"/><Relationship Id="rId10" Type="http://schemas.openxmlformats.org/officeDocument/2006/relationships/slideLayout" Target="../slideLayouts/slideLayout850.xml"/></Relationships>
</file>

<file path=ppt/slideMasters/_rels/slideMaster7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2.xml"/><Relationship Id="rId12" Type="http://schemas.openxmlformats.org/officeDocument/2006/relationships/theme" Target="../theme/theme79.xml"/><Relationship Id="rId1" Type="http://schemas.openxmlformats.org/officeDocument/2006/relationships/slideLayout" Target="../slideLayouts/slideLayout852.xml"/><Relationship Id="rId2" Type="http://schemas.openxmlformats.org/officeDocument/2006/relationships/slideLayout" Target="../slideLayouts/slideLayout853.xml"/><Relationship Id="rId3" Type="http://schemas.openxmlformats.org/officeDocument/2006/relationships/slideLayout" Target="../slideLayouts/slideLayout854.xml"/><Relationship Id="rId4" Type="http://schemas.openxmlformats.org/officeDocument/2006/relationships/slideLayout" Target="../slideLayouts/slideLayout855.xml"/><Relationship Id="rId5" Type="http://schemas.openxmlformats.org/officeDocument/2006/relationships/slideLayout" Target="../slideLayouts/slideLayout856.xml"/><Relationship Id="rId6" Type="http://schemas.openxmlformats.org/officeDocument/2006/relationships/slideLayout" Target="../slideLayouts/slideLayout857.xml"/><Relationship Id="rId7" Type="http://schemas.openxmlformats.org/officeDocument/2006/relationships/slideLayout" Target="../slideLayouts/slideLayout858.xml"/><Relationship Id="rId8" Type="http://schemas.openxmlformats.org/officeDocument/2006/relationships/slideLayout" Target="../slideLayouts/slideLayout859.xml"/><Relationship Id="rId9" Type="http://schemas.openxmlformats.org/officeDocument/2006/relationships/slideLayout" Target="../slideLayouts/slideLayout860.xml"/><Relationship Id="rId10" Type="http://schemas.openxmlformats.org/officeDocument/2006/relationships/slideLayout" Target="../slideLayouts/slideLayout861.xml"/></Relationships>
</file>

<file path=ppt/slideMasters/_rels/slideMaster8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73.xml"/><Relationship Id="rId12" Type="http://schemas.openxmlformats.org/officeDocument/2006/relationships/theme" Target="../theme/theme8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63.xml"/><Relationship Id="rId2" Type="http://schemas.openxmlformats.org/officeDocument/2006/relationships/slideLayout" Target="../slideLayouts/slideLayout864.xml"/><Relationship Id="rId3" Type="http://schemas.openxmlformats.org/officeDocument/2006/relationships/slideLayout" Target="../slideLayouts/slideLayout865.xml"/><Relationship Id="rId4" Type="http://schemas.openxmlformats.org/officeDocument/2006/relationships/slideLayout" Target="../slideLayouts/slideLayout866.xml"/><Relationship Id="rId5" Type="http://schemas.openxmlformats.org/officeDocument/2006/relationships/slideLayout" Target="../slideLayouts/slideLayout867.xml"/><Relationship Id="rId6" Type="http://schemas.openxmlformats.org/officeDocument/2006/relationships/slideLayout" Target="../slideLayouts/slideLayout868.xml"/><Relationship Id="rId7" Type="http://schemas.openxmlformats.org/officeDocument/2006/relationships/slideLayout" Target="../slideLayouts/slideLayout869.xml"/><Relationship Id="rId8" Type="http://schemas.openxmlformats.org/officeDocument/2006/relationships/slideLayout" Target="../slideLayouts/slideLayout870.xml"/><Relationship Id="rId9" Type="http://schemas.openxmlformats.org/officeDocument/2006/relationships/slideLayout" Target="../slideLayouts/slideLayout871.xml"/><Relationship Id="rId10" Type="http://schemas.openxmlformats.org/officeDocument/2006/relationships/slideLayout" Target="../slideLayouts/slideLayout872.xml"/></Relationships>
</file>

<file path=ppt/slideMasters/_rels/slideMaster8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4.xml"/><Relationship Id="rId12" Type="http://schemas.openxmlformats.org/officeDocument/2006/relationships/theme" Target="../theme/theme8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74.xml"/><Relationship Id="rId2" Type="http://schemas.openxmlformats.org/officeDocument/2006/relationships/slideLayout" Target="../slideLayouts/slideLayout875.xml"/><Relationship Id="rId3" Type="http://schemas.openxmlformats.org/officeDocument/2006/relationships/slideLayout" Target="../slideLayouts/slideLayout876.xml"/><Relationship Id="rId4" Type="http://schemas.openxmlformats.org/officeDocument/2006/relationships/slideLayout" Target="../slideLayouts/slideLayout877.xml"/><Relationship Id="rId5" Type="http://schemas.openxmlformats.org/officeDocument/2006/relationships/slideLayout" Target="../slideLayouts/slideLayout878.xml"/><Relationship Id="rId6" Type="http://schemas.openxmlformats.org/officeDocument/2006/relationships/slideLayout" Target="../slideLayouts/slideLayout879.xml"/><Relationship Id="rId7" Type="http://schemas.openxmlformats.org/officeDocument/2006/relationships/slideLayout" Target="../slideLayouts/slideLayout880.xml"/><Relationship Id="rId8" Type="http://schemas.openxmlformats.org/officeDocument/2006/relationships/slideLayout" Target="../slideLayouts/slideLayout881.xml"/><Relationship Id="rId9" Type="http://schemas.openxmlformats.org/officeDocument/2006/relationships/slideLayout" Target="../slideLayouts/slideLayout882.xml"/><Relationship Id="rId10" Type="http://schemas.openxmlformats.org/officeDocument/2006/relationships/slideLayout" Target="../slideLayouts/slideLayout883.xml"/></Relationships>
</file>

<file path=ppt/slideMasters/_rels/slideMaster8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5.xml"/><Relationship Id="rId12" Type="http://schemas.openxmlformats.org/officeDocument/2006/relationships/theme" Target="../theme/theme8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85.xml"/><Relationship Id="rId2" Type="http://schemas.openxmlformats.org/officeDocument/2006/relationships/slideLayout" Target="../slideLayouts/slideLayout886.xml"/><Relationship Id="rId3" Type="http://schemas.openxmlformats.org/officeDocument/2006/relationships/slideLayout" Target="../slideLayouts/slideLayout887.xml"/><Relationship Id="rId4" Type="http://schemas.openxmlformats.org/officeDocument/2006/relationships/slideLayout" Target="../slideLayouts/slideLayout888.xml"/><Relationship Id="rId5" Type="http://schemas.openxmlformats.org/officeDocument/2006/relationships/slideLayout" Target="../slideLayouts/slideLayout889.xml"/><Relationship Id="rId6" Type="http://schemas.openxmlformats.org/officeDocument/2006/relationships/slideLayout" Target="../slideLayouts/slideLayout890.xml"/><Relationship Id="rId7" Type="http://schemas.openxmlformats.org/officeDocument/2006/relationships/slideLayout" Target="../slideLayouts/slideLayout891.xml"/><Relationship Id="rId8" Type="http://schemas.openxmlformats.org/officeDocument/2006/relationships/slideLayout" Target="../slideLayouts/slideLayout892.xml"/><Relationship Id="rId9" Type="http://schemas.openxmlformats.org/officeDocument/2006/relationships/slideLayout" Target="../slideLayouts/slideLayout893.xml"/><Relationship Id="rId10" Type="http://schemas.openxmlformats.org/officeDocument/2006/relationships/slideLayout" Target="../slideLayouts/slideLayout894.xml"/></Relationships>
</file>

<file path=ppt/slideMasters/_rels/slideMaster8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6.xml"/><Relationship Id="rId12" Type="http://schemas.openxmlformats.org/officeDocument/2006/relationships/theme" Target="../theme/theme83.xml"/><Relationship Id="rId1" Type="http://schemas.openxmlformats.org/officeDocument/2006/relationships/slideLayout" Target="../slideLayouts/slideLayout896.xml"/><Relationship Id="rId2" Type="http://schemas.openxmlformats.org/officeDocument/2006/relationships/slideLayout" Target="../slideLayouts/slideLayout897.xml"/><Relationship Id="rId3" Type="http://schemas.openxmlformats.org/officeDocument/2006/relationships/slideLayout" Target="../slideLayouts/slideLayout898.xml"/><Relationship Id="rId4" Type="http://schemas.openxmlformats.org/officeDocument/2006/relationships/slideLayout" Target="../slideLayouts/slideLayout899.xml"/><Relationship Id="rId5" Type="http://schemas.openxmlformats.org/officeDocument/2006/relationships/slideLayout" Target="../slideLayouts/slideLayout900.xml"/><Relationship Id="rId6" Type="http://schemas.openxmlformats.org/officeDocument/2006/relationships/slideLayout" Target="../slideLayouts/slideLayout901.xml"/><Relationship Id="rId7" Type="http://schemas.openxmlformats.org/officeDocument/2006/relationships/slideLayout" Target="../slideLayouts/slideLayout902.xml"/><Relationship Id="rId8" Type="http://schemas.openxmlformats.org/officeDocument/2006/relationships/slideLayout" Target="../slideLayouts/slideLayout903.xml"/><Relationship Id="rId9" Type="http://schemas.openxmlformats.org/officeDocument/2006/relationships/slideLayout" Target="../slideLayouts/slideLayout904.xml"/><Relationship Id="rId10" Type="http://schemas.openxmlformats.org/officeDocument/2006/relationships/slideLayout" Target="../slideLayouts/slideLayout905.xml"/></Relationships>
</file>

<file path=ppt/slideMasters/_rels/slideMaster8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17.xml"/><Relationship Id="rId12" Type="http://schemas.openxmlformats.org/officeDocument/2006/relationships/theme" Target="../theme/theme8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07.xml"/><Relationship Id="rId2" Type="http://schemas.openxmlformats.org/officeDocument/2006/relationships/slideLayout" Target="../slideLayouts/slideLayout908.xml"/><Relationship Id="rId3" Type="http://schemas.openxmlformats.org/officeDocument/2006/relationships/slideLayout" Target="../slideLayouts/slideLayout909.xml"/><Relationship Id="rId4" Type="http://schemas.openxmlformats.org/officeDocument/2006/relationships/slideLayout" Target="../slideLayouts/slideLayout910.xml"/><Relationship Id="rId5" Type="http://schemas.openxmlformats.org/officeDocument/2006/relationships/slideLayout" Target="../slideLayouts/slideLayout911.xml"/><Relationship Id="rId6" Type="http://schemas.openxmlformats.org/officeDocument/2006/relationships/slideLayout" Target="../slideLayouts/slideLayout912.xml"/><Relationship Id="rId7" Type="http://schemas.openxmlformats.org/officeDocument/2006/relationships/slideLayout" Target="../slideLayouts/slideLayout913.xml"/><Relationship Id="rId8" Type="http://schemas.openxmlformats.org/officeDocument/2006/relationships/slideLayout" Target="../slideLayouts/slideLayout914.xml"/><Relationship Id="rId9" Type="http://schemas.openxmlformats.org/officeDocument/2006/relationships/slideLayout" Target="../slideLayouts/slideLayout915.xml"/><Relationship Id="rId10" Type="http://schemas.openxmlformats.org/officeDocument/2006/relationships/slideLayout" Target="../slideLayouts/slideLayout916.xml"/></Relationships>
</file>

<file path=ppt/slideMasters/_rels/slideMaster8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8.xml"/><Relationship Id="rId12" Type="http://schemas.openxmlformats.org/officeDocument/2006/relationships/theme" Target="../theme/theme8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18.xml"/><Relationship Id="rId2" Type="http://schemas.openxmlformats.org/officeDocument/2006/relationships/slideLayout" Target="../slideLayouts/slideLayout919.xml"/><Relationship Id="rId3" Type="http://schemas.openxmlformats.org/officeDocument/2006/relationships/slideLayout" Target="../slideLayouts/slideLayout920.xml"/><Relationship Id="rId4" Type="http://schemas.openxmlformats.org/officeDocument/2006/relationships/slideLayout" Target="../slideLayouts/slideLayout921.xml"/><Relationship Id="rId5" Type="http://schemas.openxmlformats.org/officeDocument/2006/relationships/slideLayout" Target="../slideLayouts/slideLayout922.xml"/><Relationship Id="rId6" Type="http://schemas.openxmlformats.org/officeDocument/2006/relationships/slideLayout" Target="../slideLayouts/slideLayout923.xml"/><Relationship Id="rId7" Type="http://schemas.openxmlformats.org/officeDocument/2006/relationships/slideLayout" Target="../slideLayouts/slideLayout924.xml"/><Relationship Id="rId8" Type="http://schemas.openxmlformats.org/officeDocument/2006/relationships/slideLayout" Target="../slideLayouts/slideLayout925.xml"/><Relationship Id="rId9" Type="http://schemas.openxmlformats.org/officeDocument/2006/relationships/slideLayout" Target="../slideLayouts/slideLayout926.xml"/><Relationship Id="rId10" Type="http://schemas.openxmlformats.org/officeDocument/2006/relationships/slideLayout" Target="../slideLayouts/slideLayout927.xml"/></Relationships>
</file>

<file path=ppt/slideMasters/_rels/slideMaster8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39.xml"/><Relationship Id="rId12" Type="http://schemas.openxmlformats.org/officeDocument/2006/relationships/theme" Target="../theme/theme8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9.xml"/><Relationship Id="rId2" Type="http://schemas.openxmlformats.org/officeDocument/2006/relationships/slideLayout" Target="../slideLayouts/slideLayout930.xml"/><Relationship Id="rId3" Type="http://schemas.openxmlformats.org/officeDocument/2006/relationships/slideLayout" Target="../slideLayouts/slideLayout931.xml"/><Relationship Id="rId4" Type="http://schemas.openxmlformats.org/officeDocument/2006/relationships/slideLayout" Target="../slideLayouts/slideLayout932.xml"/><Relationship Id="rId5" Type="http://schemas.openxmlformats.org/officeDocument/2006/relationships/slideLayout" Target="../slideLayouts/slideLayout933.xml"/><Relationship Id="rId6" Type="http://schemas.openxmlformats.org/officeDocument/2006/relationships/slideLayout" Target="../slideLayouts/slideLayout934.xml"/><Relationship Id="rId7" Type="http://schemas.openxmlformats.org/officeDocument/2006/relationships/slideLayout" Target="../slideLayouts/slideLayout935.xml"/><Relationship Id="rId8" Type="http://schemas.openxmlformats.org/officeDocument/2006/relationships/slideLayout" Target="../slideLayouts/slideLayout936.xml"/><Relationship Id="rId9" Type="http://schemas.openxmlformats.org/officeDocument/2006/relationships/slideLayout" Target="../slideLayouts/slideLayout937.xml"/><Relationship Id="rId10" Type="http://schemas.openxmlformats.org/officeDocument/2006/relationships/slideLayout" Target="../slideLayouts/slideLayout938.xml"/></Relationships>
</file>

<file path=ppt/slideMasters/_rels/slideMaster8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0.xml"/><Relationship Id="rId12" Type="http://schemas.openxmlformats.org/officeDocument/2006/relationships/theme" Target="../theme/theme8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40.xml"/><Relationship Id="rId2" Type="http://schemas.openxmlformats.org/officeDocument/2006/relationships/slideLayout" Target="../slideLayouts/slideLayout941.xml"/><Relationship Id="rId3" Type="http://schemas.openxmlformats.org/officeDocument/2006/relationships/slideLayout" Target="../slideLayouts/slideLayout942.xml"/><Relationship Id="rId4" Type="http://schemas.openxmlformats.org/officeDocument/2006/relationships/slideLayout" Target="../slideLayouts/slideLayout943.xml"/><Relationship Id="rId5" Type="http://schemas.openxmlformats.org/officeDocument/2006/relationships/slideLayout" Target="../slideLayouts/slideLayout944.xml"/><Relationship Id="rId6" Type="http://schemas.openxmlformats.org/officeDocument/2006/relationships/slideLayout" Target="../slideLayouts/slideLayout945.xml"/><Relationship Id="rId7" Type="http://schemas.openxmlformats.org/officeDocument/2006/relationships/slideLayout" Target="../slideLayouts/slideLayout946.xml"/><Relationship Id="rId8" Type="http://schemas.openxmlformats.org/officeDocument/2006/relationships/slideLayout" Target="../slideLayouts/slideLayout947.xml"/><Relationship Id="rId9" Type="http://schemas.openxmlformats.org/officeDocument/2006/relationships/slideLayout" Target="../slideLayouts/slideLayout948.xml"/><Relationship Id="rId10" Type="http://schemas.openxmlformats.org/officeDocument/2006/relationships/slideLayout" Target="../slideLayouts/slideLayout949.xml"/></Relationships>
</file>

<file path=ppt/slideMasters/_rels/slideMaster8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1.xml"/><Relationship Id="rId12" Type="http://schemas.openxmlformats.org/officeDocument/2006/relationships/theme" Target="../theme/theme8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51.xml"/><Relationship Id="rId2" Type="http://schemas.openxmlformats.org/officeDocument/2006/relationships/slideLayout" Target="../slideLayouts/slideLayout952.xml"/><Relationship Id="rId3" Type="http://schemas.openxmlformats.org/officeDocument/2006/relationships/slideLayout" Target="../slideLayouts/slideLayout953.xml"/><Relationship Id="rId4" Type="http://schemas.openxmlformats.org/officeDocument/2006/relationships/slideLayout" Target="../slideLayouts/slideLayout954.xml"/><Relationship Id="rId5" Type="http://schemas.openxmlformats.org/officeDocument/2006/relationships/slideLayout" Target="../slideLayouts/slideLayout955.xml"/><Relationship Id="rId6" Type="http://schemas.openxmlformats.org/officeDocument/2006/relationships/slideLayout" Target="../slideLayouts/slideLayout956.xml"/><Relationship Id="rId7" Type="http://schemas.openxmlformats.org/officeDocument/2006/relationships/slideLayout" Target="../slideLayouts/slideLayout957.xml"/><Relationship Id="rId8" Type="http://schemas.openxmlformats.org/officeDocument/2006/relationships/slideLayout" Target="../slideLayouts/slideLayout958.xml"/><Relationship Id="rId9" Type="http://schemas.openxmlformats.org/officeDocument/2006/relationships/slideLayout" Target="../slideLayouts/slideLayout959.xml"/><Relationship Id="rId10" Type="http://schemas.openxmlformats.org/officeDocument/2006/relationships/slideLayout" Target="../slideLayouts/slideLayout960.xml"/></Relationships>
</file>

<file path=ppt/slideMasters/_rels/slideMaster8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2.xml"/><Relationship Id="rId12" Type="http://schemas.openxmlformats.org/officeDocument/2006/relationships/theme" Target="../theme/theme89.xml"/><Relationship Id="rId1" Type="http://schemas.openxmlformats.org/officeDocument/2006/relationships/slideLayout" Target="../slideLayouts/slideLayout962.xml"/><Relationship Id="rId2" Type="http://schemas.openxmlformats.org/officeDocument/2006/relationships/slideLayout" Target="../slideLayouts/slideLayout963.xml"/><Relationship Id="rId3" Type="http://schemas.openxmlformats.org/officeDocument/2006/relationships/slideLayout" Target="../slideLayouts/slideLayout964.xml"/><Relationship Id="rId4" Type="http://schemas.openxmlformats.org/officeDocument/2006/relationships/slideLayout" Target="../slideLayouts/slideLayout965.xml"/><Relationship Id="rId5" Type="http://schemas.openxmlformats.org/officeDocument/2006/relationships/slideLayout" Target="../slideLayouts/slideLayout966.xml"/><Relationship Id="rId6" Type="http://schemas.openxmlformats.org/officeDocument/2006/relationships/slideLayout" Target="../slideLayouts/slideLayout967.xml"/><Relationship Id="rId7" Type="http://schemas.openxmlformats.org/officeDocument/2006/relationships/slideLayout" Target="../slideLayouts/slideLayout968.xml"/><Relationship Id="rId8" Type="http://schemas.openxmlformats.org/officeDocument/2006/relationships/slideLayout" Target="../slideLayouts/slideLayout969.xml"/><Relationship Id="rId9" Type="http://schemas.openxmlformats.org/officeDocument/2006/relationships/slideLayout" Target="../slideLayouts/slideLayout970.xml"/><Relationship Id="rId10" Type="http://schemas.openxmlformats.org/officeDocument/2006/relationships/slideLayout" Target="../slideLayouts/slideLayout971.xml"/></Relationships>
</file>

<file path=ppt/slideMasters/_rels/slideMaster9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83.xml"/><Relationship Id="rId12" Type="http://schemas.openxmlformats.org/officeDocument/2006/relationships/theme" Target="../theme/theme9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73.xml"/><Relationship Id="rId2" Type="http://schemas.openxmlformats.org/officeDocument/2006/relationships/slideLayout" Target="../slideLayouts/slideLayout974.xml"/><Relationship Id="rId3" Type="http://schemas.openxmlformats.org/officeDocument/2006/relationships/slideLayout" Target="../slideLayouts/slideLayout975.xml"/><Relationship Id="rId4" Type="http://schemas.openxmlformats.org/officeDocument/2006/relationships/slideLayout" Target="../slideLayouts/slideLayout976.xml"/><Relationship Id="rId5" Type="http://schemas.openxmlformats.org/officeDocument/2006/relationships/slideLayout" Target="../slideLayouts/slideLayout977.xml"/><Relationship Id="rId6" Type="http://schemas.openxmlformats.org/officeDocument/2006/relationships/slideLayout" Target="../slideLayouts/slideLayout978.xml"/><Relationship Id="rId7" Type="http://schemas.openxmlformats.org/officeDocument/2006/relationships/slideLayout" Target="../slideLayouts/slideLayout979.xml"/><Relationship Id="rId8" Type="http://schemas.openxmlformats.org/officeDocument/2006/relationships/slideLayout" Target="../slideLayouts/slideLayout980.xml"/><Relationship Id="rId9" Type="http://schemas.openxmlformats.org/officeDocument/2006/relationships/slideLayout" Target="../slideLayouts/slideLayout981.xml"/><Relationship Id="rId10" Type="http://schemas.openxmlformats.org/officeDocument/2006/relationships/slideLayout" Target="../slideLayouts/slideLayout982.xml"/></Relationships>
</file>

<file path=ppt/slideMasters/_rels/slideMaster9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4.xml"/><Relationship Id="rId12" Type="http://schemas.openxmlformats.org/officeDocument/2006/relationships/theme" Target="../theme/theme9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84.xml"/><Relationship Id="rId2" Type="http://schemas.openxmlformats.org/officeDocument/2006/relationships/slideLayout" Target="../slideLayouts/slideLayout985.xml"/><Relationship Id="rId3" Type="http://schemas.openxmlformats.org/officeDocument/2006/relationships/slideLayout" Target="../slideLayouts/slideLayout986.xml"/><Relationship Id="rId4" Type="http://schemas.openxmlformats.org/officeDocument/2006/relationships/slideLayout" Target="../slideLayouts/slideLayout987.xml"/><Relationship Id="rId5" Type="http://schemas.openxmlformats.org/officeDocument/2006/relationships/slideLayout" Target="../slideLayouts/slideLayout988.xml"/><Relationship Id="rId6" Type="http://schemas.openxmlformats.org/officeDocument/2006/relationships/slideLayout" Target="../slideLayouts/slideLayout989.xml"/><Relationship Id="rId7" Type="http://schemas.openxmlformats.org/officeDocument/2006/relationships/slideLayout" Target="../slideLayouts/slideLayout990.xml"/><Relationship Id="rId8" Type="http://schemas.openxmlformats.org/officeDocument/2006/relationships/slideLayout" Target="../slideLayouts/slideLayout991.xml"/><Relationship Id="rId9" Type="http://schemas.openxmlformats.org/officeDocument/2006/relationships/slideLayout" Target="../slideLayouts/slideLayout992.xml"/><Relationship Id="rId10" Type="http://schemas.openxmlformats.org/officeDocument/2006/relationships/slideLayout" Target="../slideLayouts/slideLayout993.xml"/></Relationships>
</file>

<file path=ppt/slideMasters/_rels/slideMaster9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5.xml"/><Relationship Id="rId12" Type="http://schemas.openxmlformats.org/officeDocument/2006/relationships/theme" Target="../theme/theme92.xml"/><Relationship Id="rId1" Type="http://schemas.openxmlformats.org/officeDocument/2006/relationships/slideLayout" Target="../slideLayouts/slideLayout995.xml"/><Relationship Id="rId2" Type="http://schemas.openxmlformats.org/officeDocument/2006/relationships/slideLayout" Target="../slideLayouts/slideLayout996.xml"/><Relationship Id="rId3" Type="http://schemas.openxmlformats.org/officeDocument/2006/relationships/slideLayout" Target="../slideLayouts/slideLayout997.xml"/><Relationship Id="rId4" Type="http://schemas.openxmlformats.org/officeDocument/2006/relationships/slideLayout" Target="../slideLayouts/slideLayout998.xml"/><Relationship Id="rId5" Type="http://schemas.openxmlformats.org/officeDocument/2006/relationships/slideLayout" Target="../slideLayouts/slideLayout999.xml"/><Relationship Id="rId6" Type="http://schemas.openxmlformats.org/officeDocument/2006/relationships/slideLayout" Target="../slideLayouts/slideLayout1000.xml"/><Relationship Id="rId7" Type="http://schemas.openxmlformats.org/officeDocument/2006/relationships/slideLayout" Target="../slideLayouts/slideLayout1001.xml"/><Relationship Id="rId8" Type="http://schemas.openxmlformats.org/officeDocument/2006/relationships/slideLayout" Target="../slideLayouts/slideLayout1002.xml"/><Relationship Id="rId9" Type="http://schemas.openxmlformats.org/officeDocument/2006/relationships/slideLayout" Target="../slideLayouts/slideLayout1003.xml"/><Relationship Id="rId10" Type="http://schemas.openxmlformats.org/officeDocument/2006/relationships/slideLayout" Target="../slideLayouts/slideLayout1004.xml"/></Relationships>
</file>

<file path=ppt/slideMasters/_rels/slideMaster9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16.xml"/><Relationship Id="rId12" Type="http://schemas.openxmlformats.org/officeDocument/2006/relationships/theme" Target="../theme/theme9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06.xml"/><Relationship Id="rId2" Type="http://schemas.openxmlformats.org/officeDocument/2006/relationships/slideLayout" Target="../slideLayouts/slideLayout1007.xml"/><Relationship Id="rId3" Type="http://schemas.openxmlformats.org/officeDocument/2006/relationships/slideLayout" Target="../slideLayouts/slideLayout1008.xml"/><Relationship Id="rId4" Type="http://schemas.openxmlformats.org/officeDocument/2006/relationships/slideLayout" Target="../slideLayouts/slideLayout1009.xml"/><Relationship Id="rId5" Type="http://schemas.openxmlformats.org/officeDocument/2006/relationships/slideLayout" Target="../slideLayouts/slideLayout1010.xml"/><Relationship Id="rId6" Type="http://schemas.openxmlformats.org/officeDocument/2006/relationships/slideLayout" Target="../slideLayouts/slideLayout1011.xml"/><Relationship Id="rId7" Type="http://schemas.openxmlformats.org/officeDocument/2006/relationships/slideLayout" Target="../slideLayouts/slideLayout1012.xml"/><Relationship Id="rId8" Type="http://schemas.openxmlformats.org/officeDocument/2006/relationships/slideLayout" Target="../slideLayouts/slideLayout1013.xml"/><Relationship Id="rId9" Type="http://schemas.openxmlformats.org/officeDocument/2006/relationships/slideLayout" Target="../slideLayouts/slideLayout1014.xml"/><Relationship Id="rId10" Type="http://schemas.openxmlformats.org/officeDocument/2006/relationships/slideLayout" Target="../slideLayouts/slideLayout1015.xml"/></Relationships>
</file>

<file path=ppt/slideMasters/_rels/slideMaster9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7.xml"/><Relationship Id="rId12" Type="http://schemas.openxmlformats.org/officeDocument/2006/relationships/slideLayout" Target="../slideLayouts/slideLayout1028.xml"/><Relationship Id="rId13" Type="http://schemas.openxmlformats.org/officeDocument/2006/relationships/theme" Target="../theme/theme94.xml"/><Relationship Id="rId1" Type="http://schemas.openxmlformats.org/officeDocument/2006/relationships/slideLayout" Target="../slideLayouts/slideLayout1017.xml"/><Relationship Id="rId2" Type="http://schemas.openxmlformats.org/officeDocument/2006/relationships/slideLayout" Target="../slideLayouts/slideLayout1018.xml"/><Relationship Id="rId3" Type="http://schemas.openxmlformats.org/officeDocument/2006/relationships/slideLayout" Target="../slideLayouts/slideLayout1019.xml"/><Relationship Id="rId4" Type="http://schemas.openxmlformats.org/officeDocument/2006/relationships/slideLayout" Target="../slideLayouts/slideLayout1020.xml"/><Relationship Id="rId5" Type="http://schemas.openxmlformats.org/officeDocument/2006/relationships/slideLayout" Target="../slideLayouts/slideLayout1021.xml"/><Relationship Id="rId6" Type="http://schemas.openxmlformats.org/officeDocument/2006/relationships/slideLayout" Target="../slideLayouts/slideLayout1022.xml"/><Relationship Id="rId7" Type="http://schemas.openxmlformats.org/officeDocument/2006/relationships/slideLayout" Target="../slideLayouts/slideLayout1023.xml"/><Relationship Id="rId8" Type="http://schemas.openxmlformats.org/officeDocument/2006/relationships/slideLayout" Target="../slideLayouts/slideLayout1024.xml"/><Relationship Id="rId9" Type="http://schemas.openxmlformats.org/officeDocument/2006/relationships/slideLayout" Target="../slideLayouts/slideLayout1025.xml"/><Relationship Id="rId10" Type="http://schemas.openxmlformats.org/officeDocument/2006/relationships/slideLayout" Target="../slideLayouts/slideLayout1026.xml"/></Relationships>
</file>

<file path=ppt/slideMasters/_rels/slideMaster9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9.xml"/><Relationship Id="rId12" Type="http://schemas.openxmlformats.org/officeDocument/2006/relationships/slideLayout" Target="../slideLayouts/slideLayout1040.xml"/><Relationship Id="rId13" Type="http://schemas.openxmlformats.org/officeDocument/2006/relationships/theme" Target="../theme/theme95.xml"/><Relationship Id="rId1" Type="http://schemas.openxmlformats.org/officeDocument/2006/relationships/slideLayout" Target="../slideLayouts/slideLayout1029.xml"/><Relationship Id="rId2" Type="http://schemas.openxmlformats.org/officeDocument/2006/relationships/slideLayout" Target="../slideLayouts/slideLayout1030.xml"/><Relationship Id="rId3" Type="http://schemas.openxmlformats.org/officeDocument/2006/relationships/slideLayout" Target="../slideLayouts/slideLayout1031.xml"/><Relationship Id="rId4" Type="http://schemas.openxmlformats.org/officeDocument/2006/relationships/slideLayout" Target="../slideLayouts/slideLayout1032.xml"/><Relationship Id="rId5" Type="http://schemas.openxmlformats.org/officeDocument/2006/relationships/slideLayout" Target="../slideLayouts/slideLayout1033.xml"/><Relationship Id="rId6" Type="http://schemas.openxmlformats.org/officeDocument/2006/relationships/slideLayout" Target="../slideLayouts/slideLayout1034.xml"/><Relationship Id="rId7" Type="http://schemas.openxmlformats.org/officeDocument/2006/relationships/slideLayout" Target="../slideLayouts/slideLayout1035.xml"/><Relationship Id="rId8" Type="http://schemas.openxmlformats.org/officeDocument/2006/relationships/slideLayout" Target="../slideLayouts/slideLayout1036.xml"/><Relationship Id="rId9" Type="http://schemas.openxmlformats.org/officeDocument/2006/relationships/slideLayout" Target="../slideLayouts/slideLayout1037.xml"/><Relationship Id="rId10" Type="http://schemas.openxmlformats.org/officeDocument/2006/relationships/slideLayout" Target="../slideLayouts/slideLayout1038.xml"/></Relationships>
</file>

<file path=ppt/slideMasters/_rels/slideMaster9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51.xml"/><Relationship Id="rId12" Type="http://schemas.openxmlformats.org/officeDocument/2006/relationships/theme" Target="../theme/theme9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41.xml"/><Relationship Id="rId2" Type="http://schemas.openxmlformats.org/officeDocument/2006/relationships/slideLayout" Target="../slideLayouts/slideLayout1042.xml"/><Relationship Id="rId3" Type="http://schemas.openxmlformats.org/officeDocument/2006/relationships/slideLayout" Target="../slideLayouts/slideLayout1043.xml"/><Relationship Id="rId4" Type="http://schemas.openxmlformats.org/officeDocument/2006/relationships/slideLayout" Target="../slideLayouts/slideLayout1044.xml"/><Relationship Id="rId5" Type="http://schemas.openxmlformats.org/officeDocument/2006/relationships/slideLayout" Target="../slideLayouts/slideLayout1045.xml"/><Relationship Id="rId6" Type="http://schemas.openxmlformats.org/officeDocument/2006/relationships/slideLayout" Target="../slideLayouts/slideLayout1046.xml"/><Relationship Id="rId7" Type="http://schemas.openxmlformats.org/officeDocument/2006/relationships/slideLayout" Target="../slideLayouts/slideLayout1047.xml"/><Relationship Id="rId8" Type="http://schemas.openxmlformats.org/officeDocument/2006/relationships/slideLayout" Target="../slideLayouts/slideLayout1048.xml"/><Relationship Id="rId9" Type="http://schemas.openxmlformats.org/officeDocument/2006/relationships/slideLayout" Target="../slideLayouts/slideLayout1049.xml"/><Relationship Id="rId10" Type="http://schemas.openxmlformats.org/officeDocument/2006/relationships/slideLayout" Target="../slideLayouts/slideLayout1050.xml"/></Relationships>
</file>

<file path=ppt/slideMasters/_rels/slideMaster9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62.xml"/><Relationship Id="rId12" Type="http://schemas.openxmlformats.org/officeDocument/2006/relationships/theme" Target="../theme/theme9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52.xml"/><Relationship Id="rId2" Type="http://schemas.openxmlformats.org/officeDocument/2006/relationships/slideLayout" Target="../slideLayouts/slideLayout1053.xml"/><Relationship Id="rId3" Type="http://schemas.openxmlformats.org/officeDocument/2006/relationships/slideLayout" Target="../slideLayouts/slideLayout1054.xml"/><Relationship Id="rId4" Type="http://schemas.openxmlformats.org/officeDocument/2006/relationships/slideLayout" Target="../slideLayouts/slideLayout1055.xml"/><Relationship Id="rId5" Type="http://schemas.openxmlformats.org/officeDocument/2006/relationships/slideLayout" Target="../slideLayouts/slideLayout1056.xml"/><Relationship Id="rId6" Type="http://schemas.openxmlformats.org/officeDocument/2006/relationships/slideLayout" Target="../slideLayouts/slideLayout1057.xml"/><Relationship Id="rId7" Type="http://schemas.openxmlformats.org/officeDocument/2006/relationships/slideLayout" Target="../slideLayouts/slideLayout1058.xml"/><Relationship Id="rId8" Type="http://schemas.openxmlformats.org/officeDocument/2006/relationships/slideLayout" Target="../slideLayouts/slideLayout1059.xml"/><Relationship Id="rId9" Type="http://schemas.openxmlformats.org/officeDocument/2006/relationships/slideLayout" Target="../slideLayouts/slideLayout1060.xml"/><Relationship Id="rId10" Type="http://schemas.openxmlformats.org/officeDocument/2006/relationships/slideLayout" Target="../slideLayouts/slideLayout1061.xml"/></Relationships>
</file>

<file path=ppt/slideMasters/_rels/slideMaster9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73.xml"/><Relationship Id="rId12" Type="http://schemas.openxmlformats.org/officeDocument/2006/relationships/slideLayout" Target="../slideLayouts/slideLayout1074.xml"/><Relationship Id="rId13" Type="http://schemas.openxmlformats.org/officeDocument/2006/relationships/theme" Target="../theme/theme98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063.xml"/><Relationship Id="rId2" Type="http://schemas.openxmlformats.org/officeDocument/2006/relationships/slideLayout" Target="../slideLayouts/slideLayout1064.xml"/><Relationship Id="rId3" Type="http://schemas.openxmlformats.org/officeDocument/2006/relationships/slideLayout" Target="../slideLayouts/slideLayout1065.xml"/><Relationship Id="rId4" Type="http://schemas.openxmlformats.org/officeDocument/2006/relationships/slideLayout" Target="../slideLayouts/slideLayout1066.xml"/><Relationship Id="rId5" Type="http://schemas.openxmlformats.org/officeDocument/2006/relationships/slideLayout" Target="../slideLayouts/slideLayout1067.xml"/><Relationship Id="rId6" Type="http://schemas.openxmlformats.org/officeDocument/2006/relationships/slideLayout" Target="../slideLayouts/slideLayout1068.xml"/><Relationship Id="rId7" Type="http://schemas.openxmlformats.org/officeDocument/2006/relationships/slideLayout" Target="../slideLayouts/slideLayout1069.xml"/><Relationship Id="rId8" Type="http://schemas.openxmlformats.org/officeDocument/2006/relationships/slideLayout" Target="../slideLayouts/slideLayout1070.xml"/><Relationship Id="rId9" Type="http://schemas.openxmlformats.org/officeDocument/2006/relationships/slideLayout" Target="../slideLayouts/slideLayout1071.xml"/><Relationship Id="rId10" Type="http://schemas.openxmlformats.org/officeDocument/2006/relationships/slideLayout" Target="../slideLayouts/slideLayout1072.xml"/></Relationships>
</file>

<file path=ppt/slideMasters/_rels/slideMaster9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5.xml"/><Relationship Id="rId12" Type="http://schemas.openxmlformats.org/officeDocument/2006/relationships/theme" Target="../theme/theme9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75.xml"/><Relationship Id="rId2" Type="http://schemas.openxmlformats.org/officeDocument/2006/relationships/slideLayout" Target="../slideLayouts/slideLayout1076.xml"/><Relationship Id="rId3" Type="http://schemas.openxmlformats.org/officeDocument/2006/relationships/slideLayout" Target="../slideLayouts/slideLayout1077.xml"/><Relationship Id="rId4" Type="http://schemas.openxmlformats.org/officeDocument/2006/relationships/slideLayout" Target="../slideLayouts/slideLayout1078.xml"/><Relationship Id="rId5" Type="http://schemas.openxmlformats.org/officeDocument/2006/relationships/slideLayout" Target="../slideLayouts/slideLayout1079.xml"/><Relationship Id="rId6" Type="http://schemas.openxmlformats.org/officeDocument/2006/relationships/slideLayout" Target="../slideLayouts/slideLayout1080.xml"/><Relationship Id="rId7" Type="http://schemas.openxmlformats.org/officeDocument/2006/relationships/slideLayout" Target="../slideLayouts/slideLayout1081.xml"/><Relationship Id="rId8" Type="http://schemas.openxmlformats.org/officeDocument/2006/relationships/slideLayout" Target="../slideLayouts/slideLayout1082.xml"/><Relationship Id="rId9" Type="http://schemas.openxmlformats.org/officeDocument/2006/relationships/slideLayout" Target="../slideLayouts/slideLayout1083.xml"/><Relationship Id="rId10" Type="http://schemas.openxmlformats.org/officeDocument/2006/relationships/slideLayout" Target="../slideLayouts/slideLayout1084.xml"/></Relationships>
</file>

<file path=ppt/slideMasters/_rels/slideMaster10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96.xml"/><Relationship Id="rId12" Type="http://schemas.openxmlformats.org/officeDocument/2006/relationships/theme" Target="../theme/theme10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86.xml"/><Relationship Id="rId2" Type="http://schemas.openxmlformats.org/officeDocument/2006/relationships/slideLayout" Target="../slideLayouts/slideLayout1087.xml"/><Relationship Id="rId3" Type="http://schemas.openxmlformats.org/officeDocument/2006/relationships/slideLayout" Target="../slideLayouts/slideLayout1088.xml"/><Relationship Id="rId4" Type="http://schemas.openxmlformats.org/officeDocument/2006/relationships/slideLayout" Target="../slideLayouts/slideLayout1089.xml"/><Relationship Id="rId5" Type="http://schemas.openxmlformats.org/officeDocument/2006/relationships/slideLayout" Target="../slideLayouts/slideLayout1090.xml"/><Relationship Id="rId6" Type="http://schemas.openxmlformats.org/officeDocument/2006/relationships/slideLayout" Target="../slideLayouts/slideLayout1091.xml"/><Relationship Id="rId7" Type="http://schemas.openxmlformats.org/officeDocument/2006/relationships/slideLayout" Target="../slideLayouts/slideLayout1092.xml"/><Relationship Id="rId8" Type="http://schemas.openxmlformats.org/officeDocument/2006/relationships/slideLayout" Target="../slideLayouts/slideLayout1093.xml"/><Relationship Id="rId9" Type="http://schemas.openxmlformats.org/officeDocument/2006/relationships/slideLayout" Target="../slideLayouts/slideLayout1094.xml"/><Relationship Id="rId10" Type="http://schemas.openxmlformats.org/officeDocument/2006/relationships/slideLayout" Target="../slideLayouts/slideLayout1095.xml"/></Relationships>
</file>

<file path=ppt/slideMasters/_rels/slideMaster10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7.xml"/><Relationship Id="rId12" Type="http://schemas.openxmlformats.org/officeDocument/2006/relationships/theme" Target="../theme/theme10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97.xml"/><Relationship Id="rId2" Type="http://schemas.openxmlformats.org/officeDocument/2006/relationships/slideLayout" Target="../slideLayouts/slideLayout1098.xml"/><Relationship Id="rId3" Type="http://schemas.openxmlformats.org/officeDocument/2006/relationships/slideLayout" Target="../slideLayouts/slideLayout1099.xml"/><Relationship Id="rId4" Type="http://schemas.openxmlformats.org/officeDocument/2006/relationships/slideLayout" Target="../slideLayouts/slideLayout1100.xml"/><Relationship Id="rId5" Type="http://schemas.openxmlformats.org/officeDocument/2006/relationships/slideLayout" Target="../slideLayouts/slideLayout1101.xml"/><Relationship Id="rId6" Type="http://schemas.openxmlformats.org/officeDocument/2006/relationships/slideLayout" Target="../slideLayouts/slideLayout1102.xml"/><Relationship Id="rId7" Type="http://schemas.openxmlformats.org/officeDocument/2006/relationships/slideLayout" Target="../slideLayouts/slideLayout1103.xml"/><Relationship Id="rId8" Type="http://schemas.openxmlformats.org/officeDocument/2006/relationships/slideLayout" Target="../slideLayouts/slideLayout1104.xml"/><Relationship Id="rId9" Type="http://schemas.openxmlformats.org/officeDocument/2006/relationships/slideLayout" Target="../slideLayouts/slideLayout1105.xml"/><Relationship Id="rId10" Type="http://schemas.openxmlformats.org/officeDocument/2006/relationships/slideLayout" Target="../slideLayouts/slideLayout1106.xml"/></Relationships>
</file>

<file path=ppt/slideMasters/_rels/slideMaster10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18.xml"/><Relationship Id="rId12" Type="http://schemas.openxmlformats.org/officeDocument/2006/relationships/theme" Target="../theme/theme10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08.xml"/><Relationship Id="rId2" Type="http://schemas.openxmlformats.org/officeDocument/2006/relationships/slideLayout" Target="../slideLayouts/slideLayout1109.xml"/><Relationship Id="rId3" Type="http://schemas.openxmlformats.org/officeDocument/2006/relationships/slideLayout" Target="../slideLayouts/slideLayout1110.xml"/><Relationship Id="rId4" Type="http://schemas.openxmlformats.org/officeDocument/2006/relationships/slideLayout" Target="../slideLayouts/slideLayout1111.xml"/><Relationship Id="rId5" Type="http://schemas.openxmlformats.org/officeDocument/2006/relationships/slideLayout" Target="../slideLayouts/slideLayout1112.xml"/><Relationship Id="rId6" Type="http://schemas.openxmlformats.org/officeDocument/2006/relationships/slideLayout" Target="../slideLayouts/slideLayout1113.xml"/><Relationship Id="rId7" Type="http://schemas.openxmlformats.org/officeDocument/2006/relationships/slideLayout" Target="../slideLayouts/slideLayout1114.xml"/><Relationship Id="rId8" Type="http://schemas.openxmlformats.org/officeDocument/2006/relationships/slideLayout" Target="../slideLayouts/slideLayout1115.xml"/><Relationship Id="rId9" Type="http://schemas.openxmlformats.org/officeDocument/2006/relationships/slideLayout" Target="../slideLayouts/slideLayout1116.xml"/><Relationship Id="rId10" Type="http://schemas.openxmlformats.org/officeDocument/2006/relationships/slideLayout" Target="../slideLayouts/slideLayout1117.xml"/></Relationships>
</file>

<file path=ppt/slideMasters/_rels/slideMaster10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29.xml"/><Relationship Id="rId12" Type="http://schemas.openxmlformats.org/officeDocument/2006/relationships/slideLayout" Target="../slideLayouts/slideLayout1130.xml"/><Relationship Id="rId13" Type="http://schemas.openxmlformats.org/officeDocument/2006/relationships/theme" Target="../theme/theme103.xml"/><Relationship Id="rId1" Type="http://schemas.openxmlformats.org/officeDocument/2006/relationships/slideLayout" Target="../slideLayouts/slideLayout1119.xml"/><Relationship Id="rId2" Type="http://schemas.openxmlformats.org/officeDocument/2006/relationships/slideLayout" Target="../slideLayouts/slideLayout1120.xml"/><Relationship Id="rId3" Type="http://schemas.openxmlformats.org/officeDocument/2006/relationships/slideLayout" Target="../slideLayouts/slideLayout1121.xml"/><Relationship Id="rId4" Type="http://schemas.openxmlformats.org/officeDocument/2006/relationships/slideLayout" Target="../slideLayouts/slideLayout1122.xml"/><Relationship Id="rId5" Type="http://schemas.openxmlformats.org/officeDocument/2006/relationships/slideLayout" Target="../slideLayouts/slideLayout1123.xml"/><Relationship Id="rId6" Type="http://schemas.openxmlformats.org/officeDocument/2006/relationships/slideLayout" Target="../slideLayouts/slideLayout1124.xml"/><Relationship Id="rId7" Type="http://schemas.openxmlformats.org/officeDocument/2006/relationships/slideLayout" Target="../slideLayouts/slideLayout1125.xml"/><Relationship Id="rId8" Type="http://schemas.openxmlformats.org/officeDocument/2006/relationships/slideLayout" Target="../slideLayouts/slideLayout1126.xml"/><Relationship Id="rId9" Type="http://schemas.openxmlformats.org/officeDocument/2006/relationships/slideLayout" Target="../slideLayouts/slideLayout1127.xml"/><Relationship Id="rId10" Type="http://schemas.openxmlformats.org/officeDocument/2006/relationships/slideLayout" Target="../slideLayouts/slideLayout1128.xml"/></Relationships>
</file>

<file path=ppt/slideMasters/_rels/slideMaster10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41.xml"/><Relationship Id="rId12" Type="http://schemas.openxmlformats.org/officeDocument/2006/relationships/theme" Target="../theme/theme10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31.xml"/><Relationship Id="rId2" Type="http://schemas.openxmlformats.org/officeDocument/2006/relationships/slideLayout" Target="../slideLayouts/slideLayout1132.xml"/><Relationship Id="rId3" Type="http://schemas.openxmlformats.org/officeDocument/2006/relationships/slideLayout" Target="../slideLayouts/slideLayout1133.xml"/><Relationship Id="rId4" Type="http://schemas.openxmlformats.org/officeDocument/2006/relationships/slideLayout" Target="../slideLayouts/slideLayout1134.xml"/><Relationship Id="rId5" Type="http://schemas.openxmlformats.org/officeDocument/2006/relationships/slideLayout" Target="../slideLayouts/slideLayout1135.xml"/><Relationship Id="rId6" Type="http://schemas.openxmlformats.org/officeDocument/2006/relationships/slideLayout" Target="../slideLayouts/slideLayout1136.xml"/><Relationship Id="rId7" Type="http://schemas.openxmlformats.org/officeDocument/2006/relationships/slideLayout" Target="../slideLayouts/slideLayout1137.xml"/><Relationship Id="rId8" Type="http://schemas.openxmlformats.org/officeDocument/2006/relationships/slideLayout" Target="../slideLayouts/slideLayout1138.xml"/><Relationship Id="rId9" Type="http://schemas.openxmlformats.org/officeDocument/2006/relationships/slideLayout" Target="../slideLayouts/slideLayout1139.xml"/><Relationship Id="rId10" Type="http://schemas.openxmlformats.org/officeDocument/2006/relationships/slideLayout" Target="../slideLayouts/slideLayout1140.xml"/></Relationships>
</file>

<file path=ppt/slideMasters/_rels/slideMaster10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2.xml"/><Relationship Id="rId12" Type="http://schemas.openxmlformats.org/officeDocument/2006/relationships/theme" Target="../theme/theme10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2.xml"/><Relationship Id="rId2" Type="http://schemas.openxmlformats.org/officeDocument/2006/relationships/slideLayout" Target="../slideLayouts/slideLayout1143.xml"/><Relationship Id="rId3" Type="http://schemas.openxmlformats.org/officeDocument/2006/relationships/slideLayout" Target="../slideLayouts/slideLayout1144.xml"/><Relationship Id="rId4" Type="http://schemas.openxmlformats.org/officeDocument/2006/relationships/slideLayout" Target="../slideLayouts/slideLayout1145.xml"/><Relationship Id="rId5" Type="http://schemas.openxmlformats.org/officeDocument/2006/relationships/slideLayout" Target="../slideLayouts/slideLayout1146.xml"/><Relationship Id="rId6" Type="http://schemas.openxmlformats.org/officeDocument/2006/relationships/slideLayout" Target="../slideLayouts/slideLayout1147.xml"/><Relationship Id="rId7" Type="http://schemas.openxmlformats.org/officeDocument/2006/relationships/slideLayout" Target="../slideLayouts/slideLayout1148.xml"/><Relationship Id="rId8" Type="http://schemas.openxmlformats.org/officeDocument/2006/relationships/slideLayout" Target="../slideLayouts/slideLayout1149.xml"/><Relationship Id="rId9" Type="http://schemas.openxmlformats.org/officeDocument/2006/relationships/slideLayout" Target="../slideLayouts/slideLayout1150.xml"/><Relationship Id="rId10" Type="http://schemas.openxmlformats.org/officeDocument/2006/relationships/slideLayout" Target="../slideLayouts/slideLayout1151.xml"/></Relationships>
</file>

<file path=ppt/slideMasters/_rels/slideMaster10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63.xml"/><Relationship Id="rId12" Type="http://schemas.openxmlformats.org/officeDocument/2006/relationships/theme" Target="../theme/theme10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53.xml"/><Relationship Id="rId2" Type="http://schemas.openxmlformats.org/officeDocument/2006/relationships/slideLayout" Target="../slideLayouts/slideLayout1154.xml"/><Relationship Id="rId3" Type="http://schemas.openxmlformats.org/officeDocument/2006/relationships/slideLayout" Target="../slideLayouts/slideLayout1155.xml"/><Relationship Id="rId4" Type="http://schemas.openxmlformats.org/officeDocument/2006/relationships/slideLayout" Target="../slideLayouts/slideLayout1156.xml"/><Relationship Id="rId5" Type="http://schemas.openxmlformats.org/officeDocument/2006/relationships/slideLayout" Target="../slideLayouts/slideLayout1157.xml"/><Relationship Id="rId6" Type="http://schemas.openxmlformats.org/officeDocument/2006/relationships/slideLayout" Target="../slideLayouts/slideLayout1158.xml"/><Relationship Id="rId7" Type="http://schemas.openxmlformats.org/officeDocument/2006/relationships/slideLayout" Target="../slideLayouts/slideLayout1159.xml"/><Relationship Id="rId8" Type="http://schemas.openxmlformats.org/officeDocument/2006/relationships/slideLayout" Target="../slideLayouts/slideLayout1160.xml"/><Relationship Id="rId9" Type="http://schemas.openxmlformats.org/officeDocument/2006/relationships/slideLayout" Target="../slideLayouts/slideLayout1161.xml"/><Relationship Id="rId10" Type="http://schemas.openxmlformats.org/officeDocument/2006/relationships/slideLayout" Target="../slideLayouts/slideLayout1162.xml"/></Relationships>
</file>

<file path=ppt/slideMasters/_rels/slideMaster10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74.xml"/><Relationship Id="rId12" Type="http://schemas.openxmlformats.org/officeDocument/2006/relationships/theme" Target="../theme/theme10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64.xml"/><Relationship Id="rId2" Type="http://schemas.openxmlformats.org/officeDocument/2006/relationships/slideLayout" Target="../slideLayouts/slideLayout1165.xml"/><Relationship Id="rId3" Type="http://schemas.openxmlformats.org/officeDocument/2006/relationships/slideLayout" Target="../slideLayouts/slideLayout1166.xml"/><Relationship Id="rId4" Type="http://schemas.openxmlformats.org/officeDocument/2006/relationships/slideLayout" Target="../slideLayouts/slideLayout1167.xml"/><Relationship Id="rId5" Type="http://schemas.openxmlformats.org/officeDocument/2006/relationships/slideLayout" Target="../slideLayouts/slideLayout1168.xml"/><Relationship Id="rId6" Type="http://schemas.openxmlformats.org/officeDocument/2006/relationships/slideLayout" Target="../slideLayouts/slideLayout1169.xml"/><Relationship Id="rId7" Type="http://schemas.openxmlformats.org/officeDocument/2006/relationships/slideLayout" Target="../slideLayouts/slideLayout1170.xml"/><Relationship Id="rId8" Type="http://schemas.openxmlformats.org/officeDocument/2006/relationships/slideLayout" Target="../slideLayouts/slideLayout1171.xml"/><Relationship Id="rId9" Type="http://schemas.openxmlformats.org/officeDocument/2006/relationships/slideLayout" Target="../slideLayouts/slideLayout1172.xml"/><Relationship Id="rId10" Type="http://schemas.openxmlformats.org/officeDocument/2006/relationships/slideLayout" Target="../slideLayouts/slideLayout1173.xml"/></Relationships>
</file>

<file path=ppt/slideMasters/_rels/slideMaster10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85.xml"/><Relationship Id="rId12" Type="http://schemas.openxmlformats.org/officeDocument/2006/relationships/theme" Target="../theme/theme10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75.xml"/><Relationship Id="rId2" Type="http://schemas.openxmlformats.org/officeDocument/2006/relationships/slideLayout" Target="../slideLayouts/slideLayout1176.xml"/><Relationship Id="rId3" Type="http://schemas.openxmlformats.org/officeDocument/2006/relationships/slideLayout" Target="../slideLayouts/slideLayout1177.xml"/><Relationship Id="rId4" Type="http://schemas.openxmlformats.org/officeDocument/2006/relationships/slideLayout" Target="../slideLayouts/slideLayout1178.xml"/><Relationship Id="rId5" Type="http://schemas.openxmlformats.org/officeDocument/2006/relationships/slideLayout" Target="../slideLayouts/slideLayout1179.xml"/><Relationship Id="rId6" Type="http://schemas.openxmlformats.org/officeDocument/2006/relationships/slideLayout" Target="../slideLayouts/slideLayout1180.xml"/><Relationship Id="rId7" Type="http://schemas.openxmlformats.org/officeDocument/2006/relationships/slideLayout" Target="../slideLayouts/slideLayout1181.xml"/><Relationship Id="rId8" Type="http://schemas.openxmlformats.org/officeDocument/2006/relationships/slideLayout" Target="../slideLayouts/slideLayout1182.xml"/><Relationship Id="rId9" Type="http://schemas.openxmlformats.org/officeDocument/2006/relationships/slideLayout" Target="../slideLayouts/slideLayout1183.xml"/><Relationship Id="rId10" Type="http://schemas.openxmlformats.org/officeDocument/2006/relationships/slideLayout" Target="../slideLayouts/slideLayout1184.xml"/></Relationships>
</file>

<file path=ppt/slideMasters/_rels/slideMaster10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96.xml"/><Relationship Id="rId12" Type="http://schemas.openxmlformats.org/officeDocument/2006/relationships/theme" Target="../theme/theme10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86.xml"/><Relationship Id="rId2" Type="http://schemas.openxmlformats.org/officeDocument/2006/relationships/slideLayout" Target="../slideLayouts/slideLayout1187.xml"/><Relationship Id="rId3" Type="http://schemas.openxmlformats.org/officeDocument/2006/relationships/slideLayout" Target="../slideLayouts/slideLayout1188.xml"/><Relationship Id="rId4" Type="http://schemas.openxmlformats.org/officeDocument/2006/relationships/slideLayout" Target="../slideLayouts/slideLayout1189.xml"/><Relationship Id="rId5" Type="http://schemas.openxmlformats.org/officeDocument/2006/relationships/slideLayout" Target="../slideLayouts/slideLayout1190.xml"/><Relationship Id="rId6" Type="http://schemas.openxmlformats.org/officeDocument/2006/relationships/slideLayout" Target="../slideLayouts/slideLayout1191.xml"/><Relationship Id="rId7" Type="http://schemas.openxmlformats.org/officeDocument/2006/relationships/slideLayout" Target="../slideLayouts/slideLayout1192.xml"/><Relationship Id="rId8" Type="http://schemas.openxmlformats.org/officeDocument/2006/relationships/slideLayout" Target="../slideLayouts/slideLayout1193.xml"/><Relationship Id="rId9" Type="http://schemas.openxmlformats.org/officeDocument/2006/relationships/slideLayout" Target="../slideLayouts/slideLayout1194.xml"/><Relationship Id="rId10" Type="http://schemas.openxmlformats.org/officeDocument/2006/relationships/slideLayout" Target="../slideLayouts/slideLayout1195.xml"/></Relationships>
</file>

<file path=ppt/slideMasters/_rels/slideMaster1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07.xml"/><Relationship Id="rId12" Type="http://schemas.openxmlformats.org/officeDocument/2006/relationships/theme" Target="../theme/theme1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97.xml"/><Relationship Id="rId2" Type="http://schemas.openxmlformats.org/officeDocument/2006/relationships/slideLayout" Target="../slideLayouts/slideLayout1198.xml"/><Relationship Id="rId3" Type="http://schemas.openxmlformats.org/officeDocument/2006/relationships/slideLayout" Target="../slideLayouts/slideLayout1199.xml"/><Relationship Id="rId4" Type="http://schemas.openxmlformats.org/officeDocument/2006/relationships/slideLayout" Target="../slideLayouts/slideLayout1200.xml"/><Relationship Id="rId5" Type="http://schemas.openxmlformats.org/officeDocument/2006/relationships/slideLayout" Target="../slideLayouts/slideLayout1201.xml"/><Relationship Id="rId6" Type="http://schemas.openxmlformats.org/officeDocument/2006/relationships/slideLayout" Target="../slideLayouts/slideLayout1202.xml"/><Relationship Id="rId7" Type="http://schemas.openxmlformats.org/officeDocument/2006/relationships/slideLayout" Target="../slideLayouts/slideLayout1203.xml"/><Relationship Id="rId8" Type="http://schemas.openxmlformats.org/officeDocument/2006/relationships/slideLayout" Target="../slideLayouts/slideLayout1204.xml"/><Relationship Id="rId9" Type="http://schemas.openxmlformats.org/officeDocument/2006/relationships/slideLayout" Target="../slideLayouts/slideLayout1205.xml"/><Relationship Id="rId10" Type="http://schemas.openxmlformats.org/officeDocument/2006/relationships/slideLayout" Target="../slideLayouts/slideLayout1206.xml"/></Relationships>
</file>

<file path=ppt/slideMasters/_rels/slideMaster1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8.xml"/><Relationship Id="rId12" Type="http://schemas.openxmlformats.org/officeDocument/2006/relationships/theme" Target="../theme/theme1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08.xml"/><Relationship Id="rId2" Type="http://schemas.openxmlformats.org/officeDocument/2006/relationships/slideLayout" Target="../slideLayouts/slideLayout1209.xml"/><Relationship Id="rId3" Type="http://schemas.openxmlformats.org/officeDocument/2006/relationships/slideLayout" Target="../slideLayouts/slideLayout1210.xml"/><Relationship Id="rId4" Type="http://schemas.openxmlformats.org/officeDocument/2006/relationships/slideLayout" Target="../slideLayouts/slideLayout1211.xml"/><Relationship Id="rId5" Type="http://schemas.openxmlformats.org/officeDocument/2006/relationships/slideLayout" Target="../slideLayouts/slideLayout1212.xml"/><Relationship Id="rId6" Type="http://schemas.openxmlformats.org/officeDocument/2006/relationships/slideLayout" Target="../slideLayouts/slideLayout1213.xml"/><Relationship Id="rId7" Type="http://schemas.openxmlformats.org/officeDocument/2006/relationships/slideLayout" Target="../slideLayouts/slideLayout1214.xml"/><Relationship Id="rId8" Type="http://schemas.openxmlformats.org/officeDocument/2006/relationships/slideLayout" Target="../slideLayouts/slideLayout1215.xml"/><Relationship Id="rId9" Type="http://schemas.openxmlformats.org/officeDocument/2006/relationships/slideLayout" Target="../slideLayouts/slideLayout1216.xml"/><Relationship Id="rId10" Type="http://schemas.openxmlformats.org/officeDocument/2006/relationships/slideLayout" Target="../slideLayouts/slideLayout1217.xml"/></Relationships>
</file>

<file path=ppt/slideMasters/_rels/slideMaster1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29.xml"/><Relationship Id="rId12" Type="http://schemas.openxmlformats.org/officeDocument/2006/relationships/theme" Target="../theme/theme112.xml"/><Relationship Id="rId1" Type="http://schemas.openxmlformats.org/officeDocument/2006/relationships/slideLayout" Target="../slideLayouts/slideLayout1219.xml"/><Relationship Id="rId2" Type="http://schemas.openxmlformats.org/officeDocument/2006/relationships/slideLayout" Target="../slideLayouts/slideLayout1220.xml"/><Relationship Id="rId3" Type="http://schemas.openxmlformats.org/officeDocument/2006/relationships/slideLayout" Target="../slideLayouts/slideLayout1221.xml"/><Relationship Id="rId4" Type="http://schemas.openxmlformats.org/officeDocument/2006/relationships/slideLayout" Target="../slideLayouts/slideLayout1222.xml"/><Relationship Id="rId5" Type="http://schemas.openxmlformats.org/officeDocument/2006/relationships/slideLayout" Target="../slideLayouts/slideLayout1223.xml"/><Relationship Id="rId6" Type="http://schemas.openxmlformats.org/officeDocument/2006/relationships/slideLayout" Target="../slideLayouts/slideLayout1224.xml"/><Relationship Id="rId7" Type="http://schemas.openxmlformats.org/officeDocument/2006/relationships/slideLayout" Target="../slideLayouts/slideLayout1225.xml"/><Relationship Id="rId8" Type="http://schemas.openxmlformats.org/officeDocument/2006/relationships/slideLayout" Target="../slideLayouts/slideLayout1226.xml"/><Relationship Id="rId9" Type="http://schemas.openxmlformats.org/officeDocument/2006/relationships/slideLayout" Target="../slideLayouts/slideLayout1227.xml"/><Relationship Id="rId10" Type="http://schemas.openxmlformats.org/officeDocument/2006/relationships/slideLayout" Target="../slideLayouts/slideLayout1228.xml"/></Relationships>
</file>

<file path=ppt/slideMasters/_rels/slideMaster1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0.xml"/><Relationship Id="rId12" Type="http://schemas.openxmlformats.org/officeDocument/2006/relationships/theme" Target="../theme/theme1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30.xml"/><Relationship Id="rId2" Type="http://schemas.openxmlformats.org/officeDocument/2006/relationships/slideLayout" Target="../slideLayouts/slideLayout1231.xml"/><Relationship Id="rId3" Type="http://schemas.openxmlformats.org/officeDocument/2006/relationships/slideLayout" Target="../slideLayouts/slideLayout1232.xml"/><Relationship Id="rId4" Type="http://schemas.openxmlformats.org/officeDocument/2006/relationships/slideLayout" Target="../slideLayouts/slideLayout1233.xml"/><Relationship Id="rId5" Type="http://schemas.openxmlformats.org/officeDocument/2006/relationships/slideLayout" Target="../slideLayouts/slideLayout1234.xml"/><Relationship Id="rId6" Type="http://schemas.openxmlformats.org/officeDocument/2006/relationships/slideLayout" Target="../slideLayouts/slideLayout1235.xml"/><Relationship Id="rId7" Type="http://schemas.openxmlformats.org/officeDocument/2006/relationships/slideLayout" Target="../slideLayouts/slideLayout1236.xml"/><Relationship Id="rId8" Type="http://schemas.openxmlformats.org/officeDocument/2006/relationships/slideLayout" Target="../slideLayouts/slideLayout1237.xml"/><Relationship Id="rId9" Type="http://schemas.openxmlformats.org/officeDocument/2006/relationships/slideLayout" Target="../slideLayouts/slideLayout1238.xml"/><Relationship Id="rId10" Type="http://schemas.openxmlformats.org/officeDocument/2006/relationships/slideLayout" Target="../slideLayouts/slideLayout1239.xml"/></Relationships>
</file>

<file path=ppt/slideMasters/_rels/slideMaster1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51.xml"/><Relationship Id="rId12" Type="http://schemas.openxmlformats.org/officeDocument/2006/relationships/theme" Target="../theme/theme1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41.xml"/><Relationship Id="rId2" Type="http://schemas.openxmlformats.org/officeDocument/2006/relationships/slideLayout" Target="../slideLayouts/slideLayout1242.xml"/><Relationship Id="rId3" Type="http://schemas.openxmlformats.org/officeDocument/2006/relationships/slideLayout" Target="../slideLayouts/slideLayout1243.xml"/><Relationship Id="rId4" Type="http://schemas.openxmlformats.org/officeDocument/2006/relationships/slideLayout" Target="../slideLayouts/slideLayout1244.xml"/><Relationship Id="rId5" Type="http://schemas.openxmlformats.org/officeDocument/2006/relationships/slideLayout" Target="../slideLayouts/slideLayout1245.xml"/><Relationship Id="rId6" Type="http://schemas.openxmlformats.org/officeDocument/2006/relationships/slideLayout" Target="../slideLayouts/slideLayout1246.xml"/><Relationship Id="rId7" Type="http://schemas.openxmlformats.org/officeDocument/2006/relationships/slideLayout" Target="../slideLayouts/slideLayout1247.xml"/><Relationship Id="rId8" Type="http://schemas.openxmlformats.org/officeDocument/2006/relationships/slideLayout" Target="../slideLayouts/slideLayout1248.xml"/><Relationship Id="rId9" Type="http://schemas.openxmlformats.org/officeDocument/2006/relationships/slideLayout" Target="../slideLayouts/slideLayout1249.xml"/><Relationship Id="rId10" Type="http://schemas.openxmlformats.org/officeDocument/2006/relationships/slideLayout" Target="../slideLayouts/slideLayout1250.xml"/></Relationships>
</file>

<file path=ppt/slideMasters/_rels/slideMaster1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2.xml"/><Relationship Id="rId12" Type="http://schemas.openxmlformats.org/officeDocument/2006/relationships/theme" Target="../theme/theme1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52.xml"/><Relationship Id="rId2" Type="http://schemas.openxmlformats.org/officeDocument/2006/relationships/slideLayout" Target="../slideLayouts/slideLayout1253.xml"/><Relationship Id="rId3" Type="http://schemas.openxmlformats.org/officeDocument/2006/relationships/slideLayout" Target="../slideLayouts/slideLayout1254.xml"/><Relationship Id="rId4" Type="http://schemas.openxmlformats.org/officeDocument/2006/relationships/slideLayout" Target="../slideLayouts/slideLayout1255.xml"/><Relationship Id="rId5" Type="http://schemas.openxmlformats.org/officeDocument/2006/relationships/slideLayout" Target="../slideLayouts/slideLayout1256.xml"/><Relationship Id="rId6" Type="http://schemas.openxmlformats.org/officeDocument/2006/relationships/slideLayout" Target="../slideLayouts/slideLayout1257.xml"/><Relationship Id="rId7" Type="http://schemas.openxmlformats.org/officeDocument/2006/relationships/slideLayout" Target="../slideLayouts/slideLayout1258.xml"/><Relationship Id="rId8" Type="http://schemas.openxmlformats.org/officeDocument/2006/relationships/slideLayout" Target="../slideLayouts/slideLayout1259.xml"/><Relationship Id="rId9" Type="http://schemas.openxmlformats.org/officeDocument/2006/relationships/slideLayout" Target="../slideLayouts/slideLayout1260.xml"/><Relationship Id="rId10" Type="http://schemas.openxmlformats.org/officeDocument/2006/relationships/slideLayout" Target="../slideLayouts/slideLayout1261.xml"/></Relationships>
</file>

<file path=ppt/slideMasters/_rels/slideMaster1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73.xml"/><Relationship Id="rId12" Type="http://schemas.openxmlformats.org/officeDocument/2006/relationships/theme" Target="../theme/theme1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63.xml"/><Relationship Id="rId2" Type="http://schemas.openxmlformats.org/officeDocument/2006/relationships/slideLayout" Target="../slideLayouts/slideLayout1264.xml"/><Relationship Id="rId3" Type="http://schemas.openxmlformats.org/officeDocument/2006/relationships/slideLayout" Target="../slideLayouts/slideLayout1265.xml"/><Relationship Id="rId4" Type="http://schemas.openxmlformats.org/officeDocument/2006/relationships/slideLayout" Target="../slideLayouts/slideLayout1266.xml"/><Relationship Id="rId5" Type="http://schemas.openxmlformats.org/officeDocument/2006/relationships/slideLayout" Target="../slideLayouts/slideLayout1267.xml"/><Relationship Id="rId6" Type="http://schemas.openxmlformats.org/officeDocument/2006/relationships/slideLayout" Target="../slideLayouts/slideLayout1268.xml"/><Relationship Id="rId7" Type="http://schemas.openxmlformats.org/officeDocument/2006/relationships/slideLayout" Target="../slideLayouts/slideLayout1269.xml"/><Relationship Id="rId8" Type="http://schemas.openxmlformats.org/officeDocument/2006/relationships/slideLayout" Target="../slideLayouts/slideLayout1270.xml"/><Relationship Id="rId9" Type="http://schemas.openxmlformats.org/officeDocument/2006/relationships/slideLayout" Target="../slideLayouts/slideLayout1271.xml"/><Relationship Id="rId10" Type="http://schemas.openxmlformats.org/officeDocument/2006/relationships/slideLayout" Target="../slideLayouts/slideLayout1272.xml"/></Relationships>
</file>

<file path=ppt/slideMasters/_rels/slideMaster1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84.xml"/><Relationship Id="rId12" Type="http://schemas.openxmlformats.org/officeDocument/2006/relationships/theme" Target="../theme/theme1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74.xml"/><Relationship Id="rId2" Type="http://schemas.openxmlformats.org/officeDocument/2006/relationships/slideLayout" Target="../slideLayouts/slideLayout1275.xml"/><Relationship Id="rId3" Type="http://schemas.openxmlformats.org/officeDocument/2006/relationships/slideLayout" Target="../slideLayouts/slideLayout1276.xml"/><Relationship Id="rId4" Type="http://schemas.openxmlformats.org/officeDocument/2006/relationships/slideLayout" Target="../slideLayouts/slideLayout1277.xml"/><Relationship Id="rId5" Type="http://schemas.openxmlformats.org/officeDocument/2006/relationships/slideLayout" Target="../slideLayouts/slideLayout1278.xml"/><Relationship Id="rId6" Type="http://schemas.openxmlformats.org/officeDocument/2006/relationships/slideLayout" Target="../slideLayouts/slideLayout1279.xml"/><Relationship Id="rId7" Type="http://schemas.openxmlformats.org/officeDocument/2006/relationships/slideLayout" Target="../slideLayouts/slideLayout1280.xml"/><Relationship Id="rId8" Type="http://schemas.openxmlformats.org/officeDocument/2006/relationships/slideLayout" Target="../slideLayouts/slideLayout1281.xml"/><Relationship Id="rId9" Type="http://schemas.openxmlformats.org/officeDocument/2006/relationships/slideLayout" Target="../slideLayouts/slideLayout1282.xml"/><Relationship Id="rId10" Type="http://schemas.openxmlformats.org/officeDocument/2006/relationships/slideLayout" Target="../slideLayouts/slideLayout1283.xml"/></Relationships>
</file>

<file path=ppt/slideMasters/_rels/slideMaster1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95.xml"/><Relationship Id="rId12" Type="http://schemas.openxmlformats.org/officeDocument/2006/relationships/theme" Target="../theme/theme118.xml"/><Relationship Id="rId1" Type="http://schemas.openxmlformats.org/officeDocument/2006/relationships/slideLayout" Target="../slideLayouts/slideLayout1285.xml"/><Relationship Id="rId2" Type="http://schemas.openxmlformats.org/officeDocument/2006/relationships/slideLayout" Target="../slideLayouts/slideLayout1286.xml"/><Relationship Id="rId3" Type="http://schemas.openxmlformats.org/officeDocument/2006/relationships/slideLayout" Target="../slideLayouts/slideLayout1287.xml"/><Relationship Id="rId4" Type="http://schemas.openxmlformats.org/officeDocument/2006/relationships/slideLayout" Target="../slideLayouts/slideLayout1288.xml"/><Relationship Id="rId5" Type="http://schemas.openxmlformats.org/officeDocument/2006/relationships/slideLayout" Target="../slideLayouts/slideLayout1289.xml"/><Relationship Id="rId6" Type="http://schemas.openxmlformats.org/officeDocument/2006/relationships/slideLayout" Target="../slideLayouts/slideLayout1290.xml"/><Relationship Id="rId7" Type="http://schemas.openxmlformats.org/officeDocument/2006/relationships/slideLayout" Target="../slideLayouts/slideLayout1291.xml"/><Relationship Id="rId8" Type="http://schemas.openxmlformats.org/officeDocument/2006/relationships/slideLayout" Target="../slideLayouts/slideLayout1292.xml"/><Relationship Id="rId9" Type="http://schemas.openxmlformats.org/officeDocument/2006/relationships/slideLayout" Target="../slideLayouts/slideLayout1293.xml"/><Relationship Id="rId10" Type="http://schemas.openxmlformats.org/officeDocument/2006/relationships/slideLayout" Target="../slideLayouts/slideLayout1294.xml"/></Relationships>
</file>

<file path=ppt/slideMasters/_rels/slideMaster1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06.xml"/><Relationship Id="rId12" Type="http://schemas.openxmlformats.org/officeDocument/2006/relationships/theme" Target="../theme/theme1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96.xml"/><Relationship Id="rId2" Type="http://schemas.openxmlformats.org/officeDocument/2006/relationships/slideLayout" Target="../slideLayouts/slideLayout1297.xml"/><Relationship Id="rId3" Type="http://schemas.openxmlformats.org/officeDocument/2006/relationships/slideLayout" Target="../slideLayouts/slideLayout1298.xml"/><Relationship Id="rId4" Type="http://schemas.openxmlformats.org/officeDocument/2006/relationships/slideLayout" Target="../slideLayouts/slideLayout1299.xml"/><Relationship Id="rId5" Type="http://schemas.openxmlformats.org/officeDocument/2006/relationships/slideLayout" Target="../slideLayouts/slideLayout1300.xml"/><Relationship Id="rId6" Type="http://schemas.openxmlformats.org/officeDocument/2006/relationships/slideLayout" Target="../slideLayouts/slideLayout1301.xml"/><Relationship Id="rId7" Type="http://schemas.openxmlformats.org/officeDocument/2006/relationships/slideLayout" Target="../slideLayouts/slideLayout1302.xml"/><Relationship Id="rId8" Type="http://schemas.openxmlformats.org/officeDocument/2006/relationships/slideLayout" Target="../slideLayouts/slideLayout1303.xml"/><Relationship Id="rId9" Type="http://schemas.openxmlformats.org/officeDocument/2006/relationships/slideLayout" Target="../slideLayouts/slideLayout1304.xml"/><Relationship Id="rId10" Type="http://schemas.openxmlformats.org/officeDocument/2006/relationships/slideLayout" Target="../slideLayouts/slideLayout1305.xml"/></Relationships>
</file>

<file path=ppt/slideMasters/_rels/slideMaster1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17.xml"/><Relationship Id="rId12" Type="http://schemas.openxmlformats.org/officeDocument/2006/relationships/theme" Target="../theme/theme1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07.xml"/><Relationship Id="rId2" Type="http://schemas.openxmlformats.org/officeDocument/2006/relationships/slideLayout" Target="../slideLayouts/slideLayout1308.xml"/><Relationship Id="rId3" Type="http://schemas.openxmlformats.org/officeDocument/2006/relationships/slideLayout" Target="../slideLayouts/slideLayout1309.xml"/><Relationship Id="rId4" Type="http://schemas.openxmlformats.org/officeDocument/2006/relationships/slideLayout" Target="../slideLayouts/slideLayout1310.xml"/><Relationship Id="rId5" Type="http://schemas.openxmlformats.org/officeDocument/2006/relationships/slideLayout" Target="../slideLayouts/slideLayout1311.xml"/><Relationship Id="rId6" Type="http://schemas.openxmlformats.org/officeDocument/2006/relationships/slideLayout" Target="../slideLayouts/slideLayout1312.xml"/><Relationship Id="rId7" Type="http://schemas.openxmlformats.org/officeDocument/2006/relationships/slideLayout" Target="../slideLayouts/slideLayout1313.xml"/><Relationship Id="rId8" Type="http://schemas.openxmlformats.org/officeDocument/2006/relationships/slideLayout" Target="../slideLayouts/slideLayout1314.xml"/><Relationship Id="rId9" Type="http://schemas.openxmlformats.org/officeDocument/2006/relationships/slideLayout" Target="../slideLayouts/slideLayout1315.xml"/><Relationship Id="rId10" Type="http://schemas.openxmlformats.org/officeDocument/2006/relationships/slideLayout" Target="../slideLayouts/slideLayout1316.xml"/></Relationships>
</file>

<file path=ppt/slideMasters/_rels/slideMaster1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8.xml"/><Relationship Id="rId12" Type="http://schemas.openxmlformats.org/officeDocument/2006/relationships/theme" Target="../theme/theme1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18.xml"/><Relationship Id="rId2" Type="http://schemas.openxmlformats.org/officeDocument/2006/relationships/slideLayout" Target="../slideLayouts/slideLayout1319.xml"/><Relationship Id="rId3" Type="http://schemas.openxmlformats.org/officeDocument/2006/relationships/slideLayout" Target="../slideLayouts/slideLayout1320.xml"/><Relationship Id="rId4" Type="http://schemas.openxmlformats.org/officeDocument/2006/relationships/slideLayout" Target="../slideLayouts/slideLayout1321.xml"/><Relationship Id="rId5" Type="http://schemas.openxmlformats.org/officeDocument/2006/relationships/slideLayout" Target="../slideLayouts/slideLayout1322.xml"/><Relationship Id="rId6" Type="http://schemas.openxmlformats.org/officeDocument/2006/relationships/slideLayout" Target="../slideLayouts/slideLayout1323.xml"/><Relationship Id="rId7" Type="http://schemas.openxmlformats.org/officeDocument/2006/relationships/slideLayout" Target="../slideLayouts/slideLayout1324.xml"/><Relationship Id="rId8" Type="http://schemas.openxmlformats.org/officeDocument/2006/relationships/slideLayout" Target="../slideLayouts/slideLayout1325.xml"/><Relationship Id="rId9" Type="http://schemas.openxmlformats.org/officeDocument/2006/relationships/slideLayout" Target="../slideLayouts/slideLayout1326.xml"/><Relationship Id="rId10" Type="http://schemas.openxmlformats.org/officeDocument/2006/relationships/slideLayout" Target="../slideLayouts/slideLayout1327.xml"/></Relationships>
</file>

<file path=ppt/slideMasters/_rels/slideMaster1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39.xml"/><Relationship Id="rId12" Type="http://schemas.openxmlformats.org/officeDocument/2006/relationships/theme" Target="../theme/theme1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29.xml"/><Relationship Id="rId2" Type="http://schemas.openxmlformats.org/officeDocument/2006/relationships/slideLayout" Target="../slideLayouts/slideLayout1330.xml"/><Relationship Id="rId3" Type="http://schemas.openxmlformats.org/officeDocument/2006/relationships/slideLayout" Target="../slideLayouts/slideLayout1331.xml"/><Relationship Id="rId4" Type="http://schemas.openxmlformats.org/officeDocument/2006/relationships/slideLayout" Target="../slideLayouts/slideLayout1332.xml"/><Relationship Id="rId5" Type="http://schemas.openxmlformats.org/officeDocument/2006/relationships/slideLayout" Target="../slideLayouts/slideLayout1333.xml"/><Relationship Id="rId6" Type="http://schemas.openxmlformats.org/officeDocument/2006/relationships/slideLayout" Target="../slideLayouts/slideLayout1334.xml"/><Relationship Id="rId7" Type="http://schemas.openxmlformats.org/officeDocument/2006/relationships/slideLayout" Target="../slideLayouts/slideLayout1335.xml"/><Relationship Id="rId8" Type="http://schemas.openxmlformats.org/officeDocument/2006/relationships/slideLayout" Target="../slideLayouts/slideLayout1336.xml"/><Relationship Id="rId9" Type="http://schemas.openxmlformats.org/officeDocument/2006/relationships/slideLayout" Target="../slideLayouts/slideLayout1337.xml"/><Relationship Id="rId10" Type="http://schemas.openxmlformats.org/officeDocument/2006/relationships/slideLayout" Target="../slideLayouts/slideLayout1338.xml"/></Relationships>
</file>

<file path=ppt/slideMasters/_rels/slideMaster1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0.xml"/><Relationship Id="rId12" Type="http://schemas.openxmlformats.org/officeDocument/2006/relationships/theme" Target="../theme/theme1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40.xml"/><Relationship Id="rId2" Type="http://schemas.openxmlformats.org/officeDocument/2006/relationships/slideLayout" Target="../slideLayouts/slideLayout1341.xml"/><Relationship Id="rId3" Type="http://schemas.openxmlformats.org/officeDocument/2006/relationships/slideLayout" Target="../slideLayouts/slideLayout1342.xml"/><Relationship Id="rId4" Type="http://schemas.openxmlformats.org/officeDocument/2006/relationships/slideLayout" Target="../slideLayouts/slideLayout1343.xml"/><Relationship Id="rId5" Type="http://schemas.openxmlformats.org/officeDocument/2006/relationships/slideLayout" Target="../slideLayouts/slideLayout1344.xml"/><Relationship Id="rId6" Type="http://schemas.openxmlformats.org/officeDocument/2006/relationships/slideLayout" Target="../slideLayouts/slideLayout1345.xml"/><Relationship Id="rId7" Type="http://schemas.openxmlformats.org/officeDocument/2006/relationships/slideLayout" Target="../slideLayouts/slideLayout1346.xml"/><Relationship Id="rId8" Type="http://schemas.openxmlformats.org/officeDocument/2006/relationships/slideLayout" Target="../slideLayouts/slideLayout1347.xml"/><Relationship Id="rId9" Type="http://schemas.openxmlformats.org/officeDocument/2006/relationships/slideLayout" Target="../slideLayouts/slideLayout1348.xml"/><Relationship Id="rId10" Type="http://schemas.openxmlformats.org/officeDocument/2006/relationships/slideLayout" Target="../slideLayouts/slideLayout1349.xml"/></Relationships>
</file>

<file path=ppt/slideMasters/_rels/slideMaster1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61.xml"/><Relationship Id="rId12" Type="http://schemas.openxmlformats.org/officeDocument/2006/relationships/theme" Target="../theme/theme1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51.xml"/><Relationship Id="rId2" Type="http://schemas.openxmlformats.org/officeDocument/2006/relationships/slideLayout" Target="../slideLayouts/slideLayout1352.xml"/><Relationship Id="rId3" Type="http://schemas.openxmlformats.org/officeDocument/2006/relationships/slideLayout" Target="../slideLayouts/slideLayout1353.xml"/><Relationship Id="rId4" Type="http://schemas.openxmlformats.org/officeDocument/2006/relationships/slideLayout" Target="../slideLayouts/slideLayout1354.xml"/><Relationship Id="rId5" Type="http://schemas.openxmlformats.org/officeDocument/2006/relationships/slideLayout" Target="../slideLayouts/slideLayout1355.xml"/><Relationship Id="rId6" Type="http://schemas.openxmlformats.org/officeDocument/2006/relationships/slideLayout" Target="../slideLayouts/slideLayout1356.xml"/><Relationship Id="rId7" Type="http://schemas.openxmlformats.org/officeDocument/2006/relationships/slideLayout" Target="../slideLayouts/slideLayout1357.xml"/><Relationship Id="rId8" Type="http://schemas.openxmlformats.org/officeDocument/2006/relationships/slideLayout" Target="../slideLayouts/slideLayout1358.xml"/><Relationship Id="rId9" Type="http://schemas.openxmlformats.org/officeDocument/2006/relationships/slideLayout" Target="../slideLayouts/slideLayout1359.xml"/><Relationship Id="rId10" Type="http://schemas.openxmlformats.org/officeDocument/2006/relationships/slideLayout" Target="../slideLayouts/slideLayout1360.xml"/></Relationships>
</file>

<file path=ppt/slideMasters/_rels/slideMaster1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72.xml"/><Relationship Id="rId12" Type="http://schemas.openxmlformats.org/officeDocument/2006/relationships/slideLayout" Target="../slideLayouts/slideLayout1373.xml"/><Relationship Id="rId13" Type="http://schemas.openxmlformats.org/officeDocument/2006/relationships/theme" Target="../theme/theme125.xml"/><Relationship Id="rId1" Type="http://schemas.openxmlformats.org/officeDocument/2006/relationships/slideLayout" Target="../slideLayouts/slideLayout1362.xml"/><Relationship Id="rId2" Type="http://schemas.openxmlformats.org/officeDocument/2006/relationships/slideLayout" Target="../slideLayouts/slideLayout1363.xml"/><Relationship Id="rId3" Type="http://schemas.openxmlformats.org/officeDocument/2006/relationships/slideLayout" Target="../slideLayouts/slideLayout1364.xml"/><Relationship Id="rId4" Type="http://schemas.openxmlformats.org/officeDocument/2006/relationships/slideLayout" Target="../slideLayouts/slideLayout1365.xml"/><Relationship Id="rId5" Type="http://schemas.openxmlformats.org/officeDocument/2006/relationships/slideLayout" Target="../slideLayouts/slideLayout1366.xml"/><Relationship Id="rId6" Type="http://schemas.openxmlformats.org/officeDocument/2006/relationships/slideLayout" Target="../slideLayouts/slideLayout1367.xml"/><Relationship Id="rId7" Type="http://schemas.openxmlformats.org/officeDocument/2006/relationships/slideLayout" Target="../slideLayouts/slideLayout1368.xml"/><Relationship Id="rId8" Type="http://schemas.openxmlformats.org/officeDocument/2006/relationships/slideLayout" Target="../slideLayouts/slideLayout1369.xml"/><Relationship Id="rId9" Type="http://schemas.openxmlformats.org/officeDocument/2006/relationships/slideLayout" Target="../slideLayouts/slideLayout1370.xml"/><Relationship Id="rId10" Type="http://schemas.openxmlformats.org/officeDocument/2006/relationships/slideLayout" Target="../slideLayouts/slideLayout1371.xml"/></Relationships>
</file>

<file path=ppt/slideMasters/_rels/slideMaster1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84.xml"/><Relationship Id="rId12" Type="http://schemas.openxmlformats.org/officeDocument/2006/relationships/theme" Target="../theme/theme1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74.xml"/><Relationship Id="rId2" Type="http://schemas.openxmlformats.org/officeDocument/2006/relationships/slideLayout" Target="../slideLayouts/slideLayout1375.xml"/><Relationship Id="rId3" Type="http://schemas.openxmlformats.org/officeDocument/2006/relationships/slideLayout" Target="../slideLayouts/slideLayout1376.xml"/><Relationship Id="rId4" Type="http://schemas.openxmlformats.org/officeDocument/2006/relationships/slideLayout" Target="../slideLayouts/slideLayout1377.xml"/><Relationship Id="rId5" Type="http://schemas.openxmlformats.org/officeDocument/2006/relationships/slideLayout" Target="../slideLayouts/slideLayout1378.xml"/><Relationship Id="rId6" Type="http://schemas.openxmlformats.org/officeDocument/2006/relationships/slideLayout" Target="../slideLayouts/slideLayout1379.xml"/><Relationship Id="rId7" Type="http://schemas.openxmlformats.org/officeDocument/2006/relationships/slideLayout" Target="../slideLayouts/slideLayout1380.xml"/><Relationship Id="rId8" Type="http://schemas.openxmlformats.org/officeDocument/2006/relationships/slideLayout" Target="../slideLayouts/slideLayout1381.xml"/><Relationship Id="rId9" Type="http://schemas.openxmlformats.org/officeDocument/2006/relationships/slideLayout" Target="../slideLayouts/slideLayout1382.xml"/><Relationship Id="rId10" Type="http://schemas.openxmlformats.org/officeDocument/2006/relationships/slideLayout" Target="../slideLayouts/slideLayout1383.xml"/></Relationships>
</file>

<file path=ppt/slideMasters/_rels/slideMaster1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95.xml"/><Relationship Id="rId12" Type="http://schemas.openxmlformats.org/officeDocument/2006/relationships/theme" Target="../theme/theme1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85.xml"/><Relationship Id="rId2" Type="http://schemas.openxmlformats.org/officeDocument/2006/relationships/slideLayout" Target="../slideLayouts/slideLayout1386.xml"/><Relationship Id="rId3" Type="http://schemas.openxmlformats.org/officeDocument/2006/relationships/slideLayout" Target="../slideLayouts/slideLayout1387.xml"/><Relationship Id="rId4" Type="http://schemas.openxmlformats.org/officeDocument/2006/relationships/slideLayout" Target="../slideLayouts/slideLayout1388.xml"/><Relationship Id="rId5" Type="http://schemas.openxmlformats.org/officeDocument/2006/relationships/slideLayout" Target="../slideLayouts/slideLayout1389.xml"/><Relationship Id="rId6" Type="http://schemas.openxmlformats.org/officeDocument/2006/relationships/slideLayout" Target="../slideLayouts/slideLayout1390.xml"/><Relationship Id="rId7" Type="http://schemas.openxmlformats.org/officeDocument/2006/relationships/slideLayout" Target="../slideLayouts/slideLayout1391.xml"/><Relationship Id="rId8" Type="http://schemas.openxmlformats.org/officeDocument/2006/relationships/slideLayout" Target="../slideLayouts/slideLayout1392.xml"/><Relationship Id="rId9" Type="http://schemas.openxmlformats.org/officeDocument/2006/relationships/slideLayout" Target="../slideLayouts/slideLayout1393.xml"/><Relationship Id="rId10" Type="http://schemas.openxmlformats.org/officeDocument/2006/relationships/slideLayout" Target="../slideLayouts/slideLayout1394.xml"/></Relationships>
</file>

<file path=ppt/slideMasters/_rels/slideMaster1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06.xml"/><Relationship Id="rId12" Type="http://schemas.openxmlformats.org/officeDocument/2006/relationships/theme" Target="../theme/theme12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96.xml"/><Relationship Id="rId2" Type="http://schemas.openxmlformats.org/officeDocument/2006/relationships/slideLayout" Target="../slideLayouts/slideLayout1397.xml"/><Relationship Id="rId3" Type="http://schemas.openxmlformats.org/officeDocument/2006/relationships/slideLayout" Target="../slideLayouts/slideLayout1398.xml"/><Relationship Id="rId4" Type="http://schemas.openxmlformats.org/officeDocument/2006/relationships/slideLayout" Target="../slideLayouts/slideLayout1399.xml"/><Relationship Id="rId5" Type="http://schemas.openxmlformats.org/officeDocument/2006/relationships/slideLayout" Target="../slideLayouts/slideLayout1400.xml"/><Relationship Id="rId6" Type="http://schemas.openxmlformats.org/officeDocument/2006/relationships/slideLayout" Target="../slideLayouts/slideLayout1401.xml"/><Relationship Id="rId7" Type="http://schemas.openxmlformats.org/officeDocument/2006/relationships/slideLayout" Target="../slideLayouts/slideLayout1402.xml"/><Relationship Id="rId8" Type="http://schemas.openxmlformats.org/officeDocument/2006/relationships/slideLayout" Target="../slideLayouts/slideLayout1403.xml"/><Relationship Id="rId9" Type="http://schemas.openxmlformats.org/officeDocument/2006/relationships/slideLayout" Target="../slideLayouts/slideLayout1404.xml"/><Relationship Id="rId10" Type="http://schemas.openxmlformats.org/officeDocument/2006/relationships/slideLayout" Target="../slideLayouts/slideLayout1405.xml"/></Relationships>
</file>

<file path=ppt/slideMasters/_rels/slideMaster1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17.xml"/><Relationship Id="rId12" Type="http://schemas.openxmlformats.org/officeDocument/2006/relationships/theme" Target="../theme/theme12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07.xml"/><Relationship Id="rId2" Type="http://schemas.openxmlformats.org/officeDocument/2006/relationships/slideLayout" Target="../slideLayouts/slideLayout1408.xml"/><Relationship Id="rId3" Type="http://schemas.openxmlformats.org/officeDocument/2006/relationships/slideLayout" Target="../slideLayouts/slideLayout1409.xml"/><Relationship Id="rId4" Type="http://schemas.openxmlformats.org/officeDocument/2006/relationships/slideLayout" Target="../slideLayouts/slideLayout1410.xml"/><Relationship Id="rId5" Type="http://schemas.openxmlformats.org/officeDocument/2006/relationships/slideLayout" Target="../slideLayouts/slideLayout1411.xml"/><Relationship Id="rId6" Type="http://schemas.openxmlformats.org/officeDocument/2006/relationships/slideLayout" Target="../slideLayouts/slideLayout1412.xml"/><Relationship Id="rId7" Type="http://schemas.openxmlformats.org/officeDocument/2006/relationships/slideLayout" Target="../slideLayouts/slideLayout1413.xml"/><Relationship Id="rId8" Type="http://schemas.openxmlformats.org/officeDocument/2006/relationships/slideLayout" Target="../slideLayouts/slideLayout1414.xml"/><Relationship Id="rId9" Type="http://schemas.openxmlformats.org/officeDocument/2006/relationships/slideLayout" Target="../slideLayouts/slideLayout1415.xml"/><Relationship Id="rId10" Type="http://schemas.openxmlformats.org/officeDocument/2006/relationships/slideLayout" Target="../slideLayouts/slideLayout1416.xml"/></Relationships>
</file>

<file path=ppt/slideMasters/_rels/slideMaster1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28.xml"/><Relationship Id="rId12" Type="http://schemas.openxmlformats.org/officeDocument/2006/relationships/theme" Target="../theme/theme1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18.xml"/><Relationship Id="rId2" Type="http://schemas.openxmlformats.org/officeDocument/2006/relationships/slideLayout" Target="../slideLayouts/slideLayout1419.xml"/><Relationship Id="rId3" Type="http://schemas.openxmlformats.org/officeDocument/2006/relationships/slideLayout" Target="../slideLayouts/slideLayout1420.xml"/><Relationship Id="rId4" Type="http://schemas.openxmlformats.org/officeDocument/2006/relationships/slideLayout" Target="../slideLayouts/slideLayout1421.xml"/><Relationship Id="rId5" Type="http://schemas.openxmlformats.org/officeDocument/2006/relationships/slideLayout" Target="../slideLayouts/slideLayout1422.xml"/><Relationship Id="rId6" Type="http://schemas.openxmlformats.org/officeDocument/2006/relationships/slideLayout" Target="../slideLayouts/slideLayout1423.xml"/><Relationship Id="rId7" Type="http://schemas.openxmlformats.org/officeDocument/2006/relationships/slideLayout" Target="../slideLayouts/slideLayout1424.xml"/><Relationship Id="rId8" Type="http://schemas.openxmlformats.org/officeDocument/2006/relationships/slideLayout" Target="../slideLayouts/slideLayout1425.xml"/><Relationship Id="rId9" Type="http://schemas.openxmlformats.org/officeDocument/2006/relationships/slideLayout" Target="../slideLayouts/slideLayout1426.xml"/><Relationship Id="rId10" Type="http://schemas.openxmlformats.org/officeDocument/2006/relationships/slideLayout" Target="../slideLayouts/slideLayout1427.xml"/></Relationships>
</file>

<file path=ppt/slideMasters/_rels/slideMaster1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9.xml"/><Relationship Id="rId12" Type="http://schemas.openxmlformats.org/officeDocument/2006/relationships/theme" Target="../theme/theme13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29.xml"/><Relationship Id="rId2" Type="http://schemas.openxmlformats.org/officeDocument/2006/relationships/slideLayout" Target="../slideLayouts/slideLayout1430.xml"/><Relationship Id="rId3" Type="http://schemas.openxmlformats.org/officeDocument/2006/relationships/slideLayout" Target="../slideLayouts/slideLayout1431.xml"/><Relationship Id="rId4" Type="http://schemas.openxmlformats.org/officeDocument/2006/relationships/slideLayout" Target="../slideLayouts/slideLayout1432.xml"/><Relationship Id="rId5" Type="http://schemas.openxmlformats.org/officeDocument/2006/relationships/slideLayout" Target="../slideLayouts/slideLayout1433.xml"/><Relationship Id="rId6" Type="http://schemas.openxmlformats.org/officeDocument/2006/relationships/slideLayout" Target="../slideLayouts/slideLayout1434.xml"/><Relationship Id="rId7" Type="http://schemas.openxmlformats.org/officeDocument/2006/relationships/slideLayout" Target="../slideLayouts/slideLayout1435.xml"/><Relationship Id="rId8" Type="http://schemas.openxmlformats.org/officeDocument/2006/relationships/slideLayout" Target="../slideLayouts/slideLayout1436.xml"/><Relationship Id="rId9" Type="http://schemas.openxmlformats.org/officeDocument/2006/relationships/slideLayout" Target="../slideLayouts/slideLayout1437.xml"/><Relationship Id="rId10" Type="http://schemas.openxmlformats.org/officeDocument/2006/relationships/slideLayout" Target="../slideLayouts/slideLayout1438.xml"/></Relationships>
</file>

<file path=ppt/slideMasters/_rels/slideMaster1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50.xml"/><Relationship Id="rId12" Type="http://schemas.openxmlformats.org/officeDocument/2006/relationships/theme" Target="../theme/theme1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40.xml"/><Relationship Id="rId2" Type="http://schemas.openxmlformats.org/officeDocument/2006/relationships/slideLayout" Target="../slideLayouts/slideLayout1441.xml"/><Relationship Id="rId3" Type="http://schemas.openxmlformats.org/officeDocument/2006/relationships/slideLayout" Target="../slideLayouts/slideLayout1442.xml"/><Relationship Id="rId4" Type="http://schemas.openxmlformats.org/officeDocument/2006/relationships/slideLayout" Target="../slideLayouts/slideLayout1443.xml"/><Relationship Id="rId5" Type="http://schemas.openxmlformats.org/officeDocument/2006/relationships/slideLayout" Target="../slideLayouts/slideLayout1444.xml"/><Relationship Id="rId6" Type="http://schemas.openxmlformats.org/officeDocument/2006/relationships/slideLayout" Target="../slideLayouts/slideLayout1445.xml"/><Relationship Id="rId7" Type="http://schemas.openxmlformats.org/officeDocument/2006/relationships/slideLayout" Target="../slideLayouts/slideLayout1446.xml"/><Relationship Id="rId8" Type="http://schemas.openxmlformats.org/officeDocument/2006/relationships/slideLayout" Target="../slideLayouts/slideLayout1447.xml"/><Relationship Id="rId9" Type="http://schemas.openxmlformats.org/officeDocument/2006/relationships/slideLayout" Target="../slideLayouts/slideLayout1448.xml"/><Relationship Id="rId10" Type="http://schemas.openxmlformats.org/officeDocument/2006/relationships/slideLayout" Target="../slideLayouts/slideLayout1449.xml"/></Relationships>
</file>

<file path=ppt/slideMasters/_rels/slideMaster1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1.xml"/><Relationship Id="rId12" Type="http://schemas.openxmlformats.org/officeDocument/2006/relationships/theme" Target="../theme/theme1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51.xml"/><Relationship Id="rId2" Type="http://schemas.openxmlformats.org/officeDocument/2006/relationships/slideLayout" Target="../slideLayouts/slideLayout1452.xml"/><Relationship Id="rId3" Type="http://schemas.openxmlformats.org/officeDocument/2006/relationships/slideLayout" Target="../slideLayouts/slideLayout1453.xml"/><Relationship Id="rId4" Type="http://schemas.openxmlformats.org/officeDocument/2006/relationships/slideLayout" Target="../slideLayouts/slideLayout1454.xml"/><Relationship Id="rId5" Type="http://schemas.openxmlformats.org/officeDocument/2006/relationships/slideLayout" Target="../slideLayouts/slideLayout1455.xml"/><Relationship Id="rId6" Type="http://schemas.openxmlformats.org/officeDocument/2006/relationships/slideLayout" Target="../slideLayouts/slideLayout1456.xml"/><Relationship Id="rId7" Type="http://schemas.openxmlformats.org/officeDocument/2006/relationships/slideLayout" Target="../slideLayouts/slideLayout1457.xml"/><Relationship Id="rId8" Type="http://schemas.openxmlformats.org/officeDocument/2006/relationships/slideLayout" Target="../slideLayouts/slideLayout1458.xml"/><Relationship Id="rId9" Type="http://schemas.openxmlformats.org/officeDocument/2006/relationships/slideLayout" Target="../slideLayouts/slideLayout1459.xml"/><Relationship Id="rId10" Type="http://schemas.openxmlformats.org/officeDocument/2006/relationships/slideLayout" Target="../slideLayouts/slideLayout1460.xml"/></Relationships>
</file>

<file path=ppt/slideMasters/_rels/slideMaster1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72.xml"/><Relationship Id="rId12" Type="http://schemas.openxmlformats.org/officeDocument/2006/relationships/theme" Target="../theme/theme1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62.xml"/><Relationship Id="rId2" Type="http://schemas.openxmlformats.org/officeDocument/2006/relationships/slideLayout" Target="../slideLayouts/slideLayout1463.xml"/><Relationship Id="rId3" Type="http://schemas.openxmlformats.org/officeDocument/2006/relationships/slideLayout" Target="../slideLayouts/slideLayout1464.xml"/><Relationship Id="rId4" Type="http://schemas.openxmlformats.org/officeDocument/2006/relationships/slideLayout" Target="../slideLayouts/slideLayout1465.xml"/><Relationship Id="rId5" Type="http://schemas.openxmlformats.org/officeDocument/2006/relationships/slideLayout" Target="../slideLayouts/slideLayout1466.xml"/><Relationship Id="rId6" Type="http://schemas.openxmlformats.org/officeDocument/2006/relationships/slideLayout" Target="../slideLayouts/slideLayout1467.xml"/><Relationship Id="rId7" Type="http://schemas.openxmlformats.org/officeDocument/2006/relationships/slideLayout" Target="../slideLayouts/slideLayout1468.xml"/><Relationship Id="rId8" Type="http://schemas.openxmlformats.org/officeDocument/2006/relationships/slideLayout" Target="../slideLayouts/slideLayout1469.xml"/><Relationship Id="rId9" Type="http://schemas.openxmlformats.org/officeDocument/2006/relationships/slideLayout" Target="../slideLayouts/slideLayout1470.xml"/><Relationship Id="rId10" Type="http://schemas.openxmlformats.org/officeDocument/2006/relationships/slideLayout" Target="../slideLayouts/slideLayout1471.xml"/></Relationships>
</file>

<file path=ppt/slideMasters/_rels/slideMaster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75.xml"/><Relationship Id="rId4" Type="http://schemas.openxmlformats.org/officeDocument/2006/relationships/slideLayout" Target="../slideLayouts/slideLayout1476.xml"/><Relationship Id="rId5" Type="http://schemas.openxmlformats.org/officeDocument/2006/relationships/slideLayout" Target="../slideLayouts/slideLayout1477.xml"/><Relationship Id="rId6" Type="http://schemas.openxmlformats.org/officeDocument/2006/relationships/slideLayout" Target="../slideLayouts/slideLayout1478.xml"/><Relationship Id="rId7" Type="http://schemas.openxmlformats.org/officeDocument/2006/relationships/slideLayout" Target="../slideLayouts/slideLayout1479.xml"/><Relationship Id="rId8" Type="http://schemas.openxmlformats.org/officeDocument/2006/relationships/theme" Target="../theme/theme135.xml"/><Relationship Id="rId1" Type="http://schemas.openxmlformats.org/officeDocument/2006/relationships/slideLayout" Target="../slideLayouts/slideLayout1473.xml"/><Relationship Id="rId2" Type="http://schemas.openxmlformats.org/officeDocument/2006/relationships/slideLayout" Target="../slideLayouts/slideLayout1474.xml"/></Relationships>
</file>

<file path=ppt/slideMasters/_rels/slideMaster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82.xml"/><Relationship Id="rId4" Type="http://schemas.openxmlformats.org/officeDocument/2006/relationships/slideLayout" Target="../slideLayouts/slideLayout1483.xml"/><Relationship Id="rId5" Type="http://schemas.openxmlformats.org/officeDocument/2006/relationships/slideLayout" Target="../slideLayouts/slideLayout1484.xml"/><Relationship Id="rId6" Type="http://schemas.openxmlformats.org/officeDocument/2006/relationships/slideLayout" Target="../slideLayouts/slideLayout1485.xml"/><Relationship Id="rId7" Type="http://schemas.openxmlformats.org/officeDocument/2006/relationships/slideLayout" Target="../slideLayouts/slideLayout1486.xml"/><Relationship Id="rId8" Type="http://schemas.openxmlformats.org/officeDocument/2006/relationships/theme" Target="../theme/theme136.xml"/><Relationship Id="rId1" Type="http://schemas.openxmlformats.org/officeDocument/2006/relationships/slideLayout" Target="../slideLayouts/slideLayout1480.xml"/><Relationship Id="rId2" Type="http://schemas.openxmlformats.org/officeDocument/2006/relationships/slideLayout" Target="../slideLayouts/slideLayout1481.xml"/></Relationships>
</file>

<file path=ppt/slideMasters/_rels/slideMaster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89.xml"/><Relationship Id="rId4" Type="http://schemas.openxmlformats.org/officeDocument/2006/relationships/slideLayout" Target="../slideLayouts/slideLayout1490.xml"/><Relationship Id="rId5" Type="http://schemas.openxmlformats.org/officeDocument/2006/relationships/slideLayout" Target="../slideLayouts/slideLayout1491.xml"/><Relationship Id="rId6" Type="http://schemas.openxmlformats.org/officeDocument/2006/relationships/slideLayout" Target="../slideLayouts/slideLayout1492.xml"/><Relationship Id="rId7" Type="http://schemas.openxmlformats.org/officeDocument/2006/relationships/slideLayout" Target="../slideLayouts/slideLayout1493.xml"/><Relationship Id="rId8" Type="http://schemas.openxmlformats.org/officeDocument/2006/relationships/theme" Target="../theme/theme137.xml"/><Relationship Id="rId1" Type="http://schemas.openxmlformats.org/officeDocument/2006/relationships/slideLayout" Target="../slideLayouts/slideLayout1487.xml"/><Relationship Id="rId2" Type="http://schemas.openxmlformats.org/officeDocument/2006/relationships/slideLayout" Target="../slideLayouts/slideLayout1488.xml"/></Relationships>
</file>

<file path=ppt/slideMasters/_rels/slideMaster1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04.xml"/><Relationship Id="rId12" Type="http://schemas.openxmlformats.org/officeDocument/2006/relationships/theme" Target="../theme/theme1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94.xml"/><Relationship Id="rId2" Type="http://schemas.openxmlformats.org/officeDocument/2006/relationships/slideLayout" Target="../slideLayouts/slideLayout1495.xml"/><Relationship Id="rId3" Type="http://schemas.openxmlformats.org/officeDocument/2006/relationships/slideLayout" Target="../slideLayouts/slideLayout1496.xml"/><Relationship Id="rId4" Type="http://schemas.openxmlformats.org/officeDocument/2006/relationships/slideLayout" Target="../slideLayouts/slideLayout1497.xml"/><Relationship Id="rId5" Type="http://schemas.openxmlformats.org/officeDocument/2006/relationships/slideLayout" Target="../slideLayouts/slideLayout1498.xml"/><Relationship Id="rId6" Type="http://schemas.openxmlformats.org/officeDocument/2006/relationships/slideLayout" Target="../slideLayouts/slideLayout1499.xml"/><Relationship Id="rId7" Type="http://schemas.openxmlformats.org/officeDocument/2006/relationships/slideLayout" Target="../slideLayouts/slideLayout1500.xml"/><Relationship Id="rId8" Type="http://schemas.openxmlformats.org/officeDocument/2006/relationships/slideLayout" Target="../slideLayouts/slideLayout1501.xml"/><Relationship Id="rId9" Type="http://schemas.openxmlformats.org/officeDocument/2006/relationships/slideLayout" Target="../slideLayouts/slideLayout1502.xml"/><Relationship Id="rId10" Type="http://schemas.openxmlformats.org/officeDocument/2006/relationships/slideLayout" Target="../slideLayouts/slideLayout1503.xml"/></Relationships>
</file>

<file path=ppt/slideMasters/_rels/slideMaster1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15.xml"/><Relationship Id="rId12" Type="http://schemas.openxmlformats.org/officeDocument/2006/relationships/theme" Target="../theme/theme139.xml"/><Relationship Id="rId1" Type="http://schemas.openxmlformats.org/officeDocument/2006/relationships/slideLayout" Target="../slideLayouts/slideLayout1505.xml"/><Relationship Id="rId2" Type="http://schemas.openxmlformats.org/officeDocument/2006/relationships/slideLayout" Target="../slideLayouts/slideLayout1506.xml"/><Relationship Id="rId3" Type="http://schemas.openxmlformats.org/officeDocument/2006/relationships/slideLayout" Target="../slideLayouts/slideLayout1507.xml"/><Relationship Id="rId4" Type="http://schemas.openxmlformats.org/officeDocument/2006/relationships/slideLayout" Target="../slideLayouts/slideLayout1508.xml"/><Relationship Id="rId5" Type="http://schemas.openxmlformats.org/officeDocument/2006/relationships/slideLayout" Target="../slideLayouts/slideLayout1509.xml"/><Relationship Id="rId6" Type="http://schemas.openxmlformats.org/officeDocument/2006/relationships/slideLayout" Target="../slideLayouts/slideLayout1510.xml"/><Relationship Id="rId7" Type="http://schemas.openxmlformats.org/officeDocument/2006/relationships/slideLayout" Target="../slideLayouts/slideLayout1511.xml"/><Relationship Id="rId8" Type="http://schemas.openxmlformats.org/officeDocument/2006/relationships/slideLayout" Target="../slideLayouts/slideLayout1512.xml"/><Relationship Id="rId9" Type="http://schemas.openxmlformats.org/officeDocument/2006/relationships/slideLayout" Target="../slideLayouts/slideLayout1513.xml"/><Relationship Id="rId10" Type="http://schemas.openxmlformats.org/officeDocument/2006/relationships/slideLayout" Target="../slideLayouts/slideLayout1514.xml"/></Relationships>
</file>

<file path=ppt/slideMasters/_rels/slideMaster1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26.xml"/><Relationship Id="rId12" Type="http://schemas.openxmlformats.org/officeDocument/2006/relationships/theme" Target="../theme/theme1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16.xml"/><Relationship Id="rId2" Type="http://schemas.openxmlformats.org/officeDocument/2006/relationships/slideLayout" Target="../slideLayouts/slideLayout1517.xml"/><Relationship Id="rId3" Type="http://schemas.openxmlformats.org/officeDocument/2006/relationships/slideLayout" Target="../slideLayouts/slideLayout1518.xml"/><Relationship Id="rId4" Type="http://schemas.openxmlformats.org/officeDocument/2006/relationships/slideLayout" Target="../slideLayouts/slideLayout1519.xml"/><Relationship Id="rId5" Type="http://schemas.openxmlformats.org/officeDocument/2006/relationships/slideLayout" Target="../slideLayouts/slideLayout1520.xml"/><Relationship Id="rId6" Type="http://schemas.openxmlformats.org/officeDocument/2006/relationships/slideLayout" Target="../slideLayouts/slideLayout1521.xml"/><Relationship Id="rId7" Type="http://schemas.openxmlformats.org/officeDocument/2006/relationships/slideLayout" Target="../slideLayouts/slideLayout1522.xml"/><Relationship Id="rId8" Type="http://schemas.openxmlformats.org/officeDocument/2006/relationships/slideLayout" Target="../slideLayouts/slideLayout1523.xml"/><Relationship Id="rId9" Type="http://schemas.openxmlformats.org/officeDocument/2006/relationships/slideLayout" Target="../slideLayouts/slideLayout1524.xml"/><Relationship Id="rId10" Type="http://schemas.openxmlformats.org/officeDocument/2006/relationships/slideLayout" Target="../slideLayouts/slideLayout1525.xml"/></Relationships>
</file>

<file path=ppt/slideMasters/_rels/slideMaster1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37.xml"/><Relationship Id="rId12" Type="http://schemas.openxmlformats.org/officeDocument/2006/relationships/theme" Target="../theme/theme141.xml"/><Relationship Id="rId1" Type="http://schemas.openxmlformats.org/officeDocument/2006/relationships/slideLayout" Target="../slideLayouts/slideLayout1527.xml"/><Relationship Id="rId2" Type="http://schemas.openxmlformats.org/officeDocument/2006/relationships/slideLayout" Target="../slideLayouts/slideLayout1528.xml"/><Relationship Id="rId3" Type="http://schemas.openxmlformats.org/officeDocument/2006/relationships/slideLayout" Target="../slideLayouts/slideLayout1529.xml"/><Relationship Id="rId4" Type="http://schemas.openxmlformats.org/officeDocument/2006/relationships/slideLayout" Target="../slideLayouts/slideLayout1530.xml"/><Relationship Id="rId5" Type="http://schemas.openxmlformats.org/officeDocument/2006/relationships/slideLayout" Target="../slideLayouts/slideLayout1531.xml"/><Relationship Id="rId6" Type="http://schemas.openxmlformats.org/officeDocument/2006/relationships/slideLayout" Target="../slideLayouts/slideLayout1532.xml"/><Relationship Id="rId7" Type="http://schemas.openxmlformats.org/officeDocument/2006/relationships/slideLayout" Target="../slideLayouts/slideLayout1533.xml"/><Relationship Id="rId8" Type="http://schemas.openxmlformats.org/officeDocument/2006/relationships/slideLayout" Target="../slideLayouts/slideLayout1534.xml"/><Relationship Id="rId9" Type="http://schemas.openxmlformats.org/officeDocument/2006/relationships/slideLayout" Target="../slideLayouts/slideLayout1535.xml"/><Relationship Id="rId10" Type="http://schemas.openxmlformats.org/officeDocument/2006/relationships/slideLayout" Target="../slideLayouts/slideLayout1536.xml"/></Relationships>
</file>

<file path=ppt/slideMasters/_rels/slideMaster1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8.xml"/><Relationship Id="rId12" Type="http://schemas.openxmlformats.org/officeDocument/2006/relationships/slideLayout" Target="../slideLayouts/slideLayout1549.xml"/><Relationship Id="rId13" Type="http://schemas.openxmlformats.org/officeDocument/2006/relationships/theme" Target="../theme/theme14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538.xml"/><Relationship Id="rId2" Type="http://schemas.openxmlformats.org/officeDocument/2006/relationships/slideLayout" Target="../slideLayouts/slideLayout1539.xml"/><Relationship Id="rId3" Type="http://schemas.openxmlformats.org/officeDocument/2006/relationships/slideLayout" Target="../slideLayouts/slideLayout1540.xml"/><Relationship Id="rId4" Type="http://schemas.openxmlformats.org/officeDocument/2006/relationships/slideLayout" Target="../slideLayouts/slideLayout1541.xml"/><Relationship Id="rId5" Type="http://schemas.openxmlformats.org/officeDocument/2006/relationships/slideLayout" Target="../slideLayouts/slideLayout1542.xml"/><Relationship Id="rId6" Type="http://schemas.openxmlformats.org/officeDocument/2006/relationships/slideLayout" Target="../slideLayouts/slideLayout1543.xml"/><Relationship Id="rId7" Type="http://schemas.openxmlformats.org/officeDocument/2006/relationships/slideLayout" Target="../slideLayouts/slideLayout1544.xml"/><Relationship Id="rId8" Type="http://schemas.openxmlformats.org/officeDocument/2006/relationships/slideLayout" Target="../slideLayouts/slideLayout1545.xml"/><Relationship Id="rId9" Type="http://schemas.openxmlformats.org/officeDocument/2006/relationships/slideLayout" Target="../slideLayouts/slideLayout1546.xml"/><Relationship Id="rId10" Type="http://schemas.openxmlformats.org/officeDocument/2006/relationships/slideLayout" Target="../slideLayouts/slideLayout15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8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1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4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4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3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12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8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7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7" r:id="rId1"/>
    <p:sldLayoutId id="2147484428" r:id="rId2"/>
    <p:sldLayoutId id="2147484429" r:id="rId3"/>
    <p:sldLayoutId id="2147484430" r:id="rId4"/>
    <p:sldLayoutId id="2147484431" r:id="rId5"/>
    <p:sldLayoutId id="2147484432" r:id="rId6"/>
    <p:sldLayoutId id="2147484433" r:id="rId7"/>
    <p:sldLayoutId id="2147484434" r:id="rId8"/>
    <p:sldLayoutId id="2147484435" r:id="rId9"/>
    <p:sldLayoutId id="2147484436" r:id="rId10"/>
    <p:sldLayoutId id="214748443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1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15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65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28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14" r:id="rId4"/>
    <p:sldLayoutId id="2147484515" r:id="rId5"/>
    <p:sldLayoutId id="2147484516" r:id="rId6"/>
    <p:sldLayoutId id="2147484517" r:id="rId7"/>
    <p:sldLayoutId id="2147484518" r:id="rId8"/>
    <p:sldLayoutId id="2147484519" r:id="rId9"/>
    <p:sldLayoutId id="2147484520" r:id="rId10"/>
    <p:sldLayoutId id="214748452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40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8" r:id="rId1"/>
    <p:sldLayoutId id="2147484549" r:id="rId2"/>
    <p:sldLayoutId id="2147484550" r:id="rId3"/>
    <p:sldLayoutId id="2147484551" r:id="rId4"/>
    <p:sldLayoutId id="2147484552" r:id="rId5"/>
    <p:sldLayoutId id="2147484553" r:id="rId6"/>
    <p:sldLayoutId id="2147484554" r:id="rId7"/>
    <p:sldLayoutId id="2147484555" r:id="rId8"/>
    <p:sldLayoutId id="2147484556" r:id="rId9"/>
    <p:sldLayoutId id="2147484557" r:id="rId10"/>
    <p:sldLayoutId id="214748455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3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2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1" r:id="rId1"/>
    <p:sldLayoutId id="2147484622" r:id="rId2"/>
    <p:sldLayoutId id="2147484623" r:id="rId3"/>
    <p:sldLayoutId id="2147484624" r:id="rId4"/>
    <p:sldLayoutId id="2147484625" r:id="rId5"/>
    <p:sldLayoutId id="2147484626" r:id="rId6"/>
    <p:sldLayoutId id="2147484627" r:id="rId7"/>
    <p:sldLayoutId id="2147484628" r:id="rId8"/>
    <p:sldLayoutId id="2147484629" r:id="rId9"/>
    <p:sldLayoutId id="2147484630" r:id="rId10"/>
    <p:sldLayoutId id="214748463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4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7" r:id="rId1"/>
    <p:sldLayoutId id="2147484658" r:id="rId2"/>
    <p:sldLayoutId id="2147484659" r:id="rId3"/>
    <p:sldLayoutId id="2147484660" r:id="rId4"/>
    <p:sldLayoutId id="2147484661" r:id="rId5"/>
    <p:sldLayoutId id="2147484662" r:id="rId6"/>
    <p:sldLayoutId id="2147484663" r:id="rId7"/>
    <p:sldLayoutId id="2147484664" r:id="rId8"/>
    <p:sldLayoutId id="2147484665" r:id="rId9"/>
    <p:sldLayoutId id="2147484666" r:id="rId10"/>
    <p:sldLayoutId id="214748466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15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3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1" r:id="rId1"/>
    <p:sldLayoutId id="2147484682" r:id="rId2"/>
    <p:sldLayoutId id="2147484683" r:id="rId3"/>
    <p:sldLayoutId id="2147484684" r:id="rId4"/>
    <p:sldLayoutId id="2147484685" r:id="rId5"/>
    <p:sldLayoutId id="2147484686" r:id="rId6"/>
    <p:sldLayoutId id="2147484687" r:id="rId7"/>
    <p:sldLayoutId id="2147484688" r:id="rId8"/>
    <p:sldLayoutId id="2147484689" r:id="rId9"/>
    <p:sldLayoutId id="2147484690" r:id="rId10"/>
    <p:sldLayoutId id="21474846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5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3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2" r:id="rId1"/>
    <p:sldLayoutId id="2147484743" r:id="rId2"/>
    <p:sldLayoutId id="2147484744" r:id="rId3"/>
    <p:sldLayoutId id="2147484745" r:id="rId4"/>
    <p:sldLayoutId id="2147484746" r:id="rId5"/>
    <p:sldLayoutId id="2147484747" r:id="rId6"/>
    <p:sldLayoutId id="2147484748" r:id="rId7"/>
    <p:sldLayoutId id="2147484749" r:id="rId8"/>
    <p:sldLayoutId id="2147484750" r:id="rId9"/>
    <p:sldLayoutId id="2147484751" r:id="rId10"/>
    <p:sldLayoutId id="214748475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91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6" r:id="rId1"/>
    <p:sldLayoutId id="2147484767" r:id="rId2"/>
    <p:sldLayoutId id="2147484768" r:id="rId3"/>
    <p:sldLayoutId id="2147484769" r:id="rId4"/>
    <p:sldLayoutId id="2147484770" r:id="rId5"/>
    <p:sldLayoutId id="2147484771" r:id="rId6"/>
    <p:sldLayoutId id="2147484772" r:id="rId7"/>
    <p:sldLayoutId id="2147484773" r:id="rId8"/>
    <p:sldLayoutId id="2147484774" r:id="rId9"/>
    <p:sldLayoutId id="2147484775" r:id="rId10"/>
    <p:sldLayoutId id="214748477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4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  <p:sldLayoutId id="2147484792" r:id="rId3"/>
    <p:sldLayoutId id="2147484793" r:id="rId4"/>
    <p:sldLayoutId id="2147484794" r:id="rId5"/>
    <p:sldLayoutId id="2147484795" r:id="rId6"/>
    <p:sldLayoutId id="2147484796" r:id="rId7"/>
    <p:sldLayoutId id="2147484797" r:id="rId8"/>
    <p:sldLayoutId id="2147484798" r:id="rId9"/>
    <p:sldLayoutId id="2147484799" r:id="rId10"/>
    <p:sldLayoutId id="214748480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5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2" r:id="rId1"/>
    <p:sldLayoutId id="2147484803" r:id="rId2"/>
    <p:sldLayoutId id="2147484804" r:id="rId3"/>
    <p:sldLayoutId id="2147484805" r:id="rId4"/>
    <p:sldLayoutId id="2147484806" r:id="rId5"/>
    <p:sldLayoutId id="2147484807" r:id="rId6"/>
    <p:sldLayoutId id="2147484808" r:id="rId7"/>
    <p:sldLayoutId id="2147484809" r:id="rId8"/>
    <p:sldLayoutId id="2147484810" r:id="rId9"/>
    <p:sldLayoutId id="2147484811" r:id="rId10"/>
    <p:sldLayoutId id="214748481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332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4" r:id="rId1"/>
    <p:sldLayoutId id="2147484815" r:id="rId2"/>
    <p:sldLayoutId id="2147484816" r:id="rId3"/>
    <p:sldLayoutId id="2147484817" r:id="rId4"/>
    <p:sldLayoutId id="2147484818" r:id="rId5"/>
    <p:sldLayoutId id="2147484819" r:id="rId6"/>
    <p:sldLayoutId id="2147484820" r:id="rId7"/>
    <p:sldLayoutId id="2147484821" r:id="rId8"/>
    <p:sldLayoutId id="2147484822" r:id="rId9"/>
    <p:sldLayoutId id="2147484823" r:id="rId10"/>
    <p:sldLayoutId id="214748482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6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4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6" r:id="rId1"/>
    <p:sldLayoutId id="2147484887" r:id="rId2"/>
    <p:sldLayoutId id="2147484888" r:id="rId3"/>
    <p:sldLayoutId id="2147484889" r:id="rId4"/>
    <p:sldLayoutId id="2147484890" r:id="rId5"/>
    <p:sldLayoutId id="2147484891" r:id="rId6"/>
    <p:sldLayoutId id="2147484892" r:id="rId7"/>
    <p:sldLayoutId id="2147484893" r:id="rId8"/>
    <p:sldLayoutId id="2147484894" r:id="rId9"/>
    <p:sldLayoutId id="2147484895" r:id="rId10"/>
    <p:sldLayoutId id="214748489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521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8" r:id="rId1"/>
    <p:sldLayoutId id="2147484899" r:id="rId2"/>
    <p:sldLayoutId id="2147484900" r:id="rId3"/>
    <p:sldLayoutId id="2147484901" r:id="rId4"/>
    <p:sldLayoutId id="2147484902" r:id="rId5"/>
    <p:sldLayoutId id="2147484903" r:id="rId6"/>
    <p:sldLayoutId id="2147484904" r:id="rId7"/>
    <p:sldLayoutId id="2147484905" r:id="rId8"/>
    <p:sldLayoutId id="2147484906" r:id="rId9"/>
    <p:sldLayoutId id="2147484907" r:id="rId10"/>
    <p:sldLayoutId id="21474849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3005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0" r:id="rId1"/>
    <p:sldLayoutId id="2147484911" r:id="rId2"/>
    <p:sldLayoutId id="2147484912" r:id="rId3"/>
    <p:sldLayoutId id="2147484913" r:id="rId4"/>
    <p:sldLayoutId id="2147484914" r:id="rId5"/>
    <p:sldLayoutId id="2147484915" r:id="rId6"/>
    <p:sldLayoutId id="2147484916" r:id="rId7"/>
    <p:sldLayoutId id="2147484917" r:id="rId8"/>
    <p:sldLayoutId id="2147484918" r:id="rId9"/>
    <p:sldLayoutId id="2147484919" r:id="rId10"/>
    <p:sldLayoutId id="214748492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8052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2" r:id="rId1"/>
    <p:sldLayoutId id="2147484923" r:id="rId2"/>
    <p:sldLayoutId id="2147484924" r:id="rId3"/>
    <p:sldLayoutId id="2147484925" r:id="rId4"/>
    <p:sldLayoutId id="2147484926" r:id="rId5"/>
    <p:sldLayoutId id="2147484927" r:id="rId6"/>
    <p:sldLayoutId id="2147484928" r:id="rId7"/>
    <p:sldLayoutId id="2147484929" r:id="rId8"/>
    <p:sldLayoutId id="2147484930" r:id="rId9"/>
    <p:sldLayoutId id="2147484931" r:id="rId10"/>
    <p:sldLayoutId id="214748493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3588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4" r:id="rId1"/>
    <p:sldLayoutId id="2147484935" r:id="rId2"/>
    <p:sldLayoutId id="2147484936" r:id="rId3"/>
    <p:sldLayoutId id="2147484937" r:id="rId4"/>
    <p:sldLayoutId id="2147484938" r:id="rId5"/>
    <p:sldLayoutId id="2147484939" r:id="rId6"/>
    <p:sldLayoutId id="2147484940" r:id="rId7"/>
    <p:sldLayoutId id="2147484941" r:id="rId8"/>
    <p:sldLayoutId id="2147484942" r:id="rId9"/>
    <p:sldLayoutId id="2147484943" r:id="rId10"/>
    <p:sldLayoutId id="214748494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3450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6" r:id="rId1"/>
    <p:sldLayoutId id="2147484947" r:id="rId2"/>
    <p:sldLayoutId id="2147484948" r:id="rId3"/>
    <p:sldLayoutId id="2147484949" r:id="rId4"/>
    <p:sldLayoutId id="2147484950" r:id="rId5"/>
    <p:sldLayoutId id="2147484951" r:id="rId6"/>
    <p:sldLayoutId id="2147484952" r:id="rId7"/>
    <p:sldLayoutId id="2147484953" r:id="rId8"/>
    <p:sldLayoutId id="2147484954" r:id="rId9"/>
    <p:sldLayoutId id="2147484955" r:id="rId10"/>
    <p:sldLayoutId id="21474849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03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58" r:id="rId1"/>
    <p:sldLayoutId id="2147484959" r:id="rId2"/>
    <p:sldLayoutId id="2147484960" r:id="rId3"/>
    <p:sldLayoutId id="2147484961" r:id="rId4"/>
    <p:sldLayoutId id="2147484962" r:id="rId5"/>
    <p:sldLayoutId id="2147484963" r:id="rId6"/>
    <p:sldLayoutId id="2147484964" r:id="rId7"/>
    <p:sldLayoutId id="2147484965" r:id="rId8"/>
    <p:sldLayoutId id="2147484966" r:id="rId9"/>
    <p:sldLayoutId id="2147484967" r:id="rId10"/>
    <p:sldLayoutId id="214748496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2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7" r:id="rId1"/>
    <p:sldLayoutId id="2147484998" r:id="rId2"/>
    <p:sldLayoutId id="2147484999" r:id="rId3"/>
    <p:sldLayoutId id="2147485000" r:id="rId4"/>
    <p:sldLayoutId id="2147485001" r:id="rId5"/>
    <p:sldLayoutId id="2147485002" r:id="rId6"/>
    <p:sldLayoutId id="2147485003" r:id="rId7"/>
    <p:sldLayoutId id="2147485004" r:id="rId8"/>
    <p:sldLayoutId id="2147485005" r:id="rId9"/>
    <p:sldLayoutId id="2147485006" r:id="rId10"/>
    <p:sldLayoutId id="214748500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6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0" r:id="rId1"/>
    <p:sldLayoutId id="2147485071" r:id="rId2"/>
    <p:sldLayoutId id="2147485072" r:id="rId3"/>
    <p:sldLayoutId id="2147485073" r:id="rId4"/>
    <p:sldLayoutId id="2147485074" r:id="rId5"/>
    <p:sldLayoutId id="2147485075" r:id="rId6"/>
    <p:sldLayoutId id="2147485076" r:id="rId7"/>
    <p:sldLayoutId id="2147485077" r:id="rId8"/>
    <p:sldLayoutId id="2147485078" r:id="rId9"/>
    <p:sldLayoutId id="2147485079" r:id="rId10"/>
    <p:sldLayoutId id="214748508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451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8" r:id="rId1"/>
    <p:sldLayoutId id="2147485109" r:id="rId2"/>
    <p:sldLayoutId id="2147485110" r:id="rId3"/>
    <p:sldLayoutId id="2147485111" r:id="rId4"/>
    <p:sldLayoutId id="2147485112" r:id="rId5"/>
    <p:sldLayoutId id="2147485113" r:id="rId6"/>
    <p:sldLayoutId id="2147485114" r:id="rId7"/>
    <p:sldLayoutId id="2147485115" r:id="rId8"/>
    <p:sldLayoutId id="2147485116" r:id="rId9"/>
    <p:sldLayoutId id="2147485117" r:id="rId10"/>
    <p:sldLayoutId id="214748511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0" r:id="rId1"/>
    <p:sldLayoutId id="2147485121" r:id="rId2"/>
    <p:sldLayoutId id="2147485122" r:id="rId3"/>
    <p:sldLayoutId id="2147485123" r:id="rId4"/>
    <p:sldLayoutId id="2147485124" r:id="rId5"/>
    <p:sldLayoutId id="2147485125" r:id="rId6"/>
    <p:sldLayoutId id="2147485126" r:id="rId7"/>
    <p:sldLayoutId id="2147485127" r:id="rId8"/>
    <p:sldLayoutId id="2147485128" r:id="rId9"/>
    <p:sldLayoutId id="2147485129" r:id="rId10"/>
    <p:sldLayoutId id="21474851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040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2" r:id="rId1"/>
    <p:sldLayoutId id="2147485133" r:id="rId2"/>
    <p:sldLayoutId id="2147485134" r:id="rId3"/>
    <p:sldLayoutId id="2147485135" r:id="rId4"/>
    <p:sldLayoutId id="2147485136" r:id="rId5"/>
    <p:sldLayoutId id="2147485137" r:id="rId6"/>
    <p:sldLayoutId id="2147485138" r:id="rId7"/>
    <p:sldLayoutId id="2147485139" r:id="rId8"/>
    <p:sldLayoutId id="2147485140" r:id="rId9"/>
    <p:sldLayoutId id="2147485141" r:id="rId10"/>
    <p:sldLayoutId id="214748514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89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1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6" r:id="rId1"/>
    <p:sldLayoutId id="2147485157" r:id="rId2"/>
    <p:sldLayoutId id="2147485158" r:id="rId3"/>
    <p:sldLayoutId id="2147485159" r:id="rId4"/>
    <p:sldLayoutId id="2147485160" r:id="rId5"/>
    <p:sldLayoutId id="2147485161" r:id="rId6"/>
    <p:sldLayoutId id="2147485162" r:id="rId7"/>
    <p:sldLayoutId id="2147485163" r:id="rId8"/>
    <p:sldLayoutId id="2147485164" r:id="rId9"/>
    <p:sldLayoutId id="2147485165" r:id="rId10"/>
    <p:sldLayoutId id="214748516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8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8" r:id="rId1"/>
    <p:sldLayoutId id="2147485169" r:id="rId2"/>
    <p:sldLayoutId id="2147485170" r:id="rId3"/>
    <p:sldLayoutId id="2147485171" r:id="rId4"/>
    <p:sldLayoutId id="2147485172" r:id="rId5"/>
    <p:sldLayoutId id="2147485173" r:id="rId6"/>
    <p:sldLayoutId id="2147485174" r:id="rId7"/>
    <p:sldLayoutId id="2147485175" r:id="rId8"/>
    <p:sldLayoutId id="2147485176" r:id="rId9"/>
    <p:sldLayoutId id="2147485177" r:id="rId10"/>
    <p:sldLayoutId id="214748517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6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0" r:id="rId1"/>
    <p:sldLayoutId id="2147485181" r:id="rId2"/>
    <p:sldLayoutId id="2147485182" r:id="rId3"/>
    <p:sldLayoutId id="2147485183" r:id="rId4"/>
    <p:sldLayoutId id="2147485184" r:id="rId5"/>
    <p:sldLayoutId id="2147485185" r:id="rId6"/>
    <p:sldLayoutId id="2147485186" r:id="rId7"/>
    <p:sldLayoutId id="2147485187" r:id="rId8"/>
    <p:sldLayoutId id="2147485188" r:id="rId9"/>
    <p:sldLayoutId id="2147485189" r:id="rId10"/>
    <p:sldLayoutId id="214748519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61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2" r:id="rId1"/>
    <p:sldLayoutId id="2147485193" r:id="rId2"/>
    <p:sldLayoutId id="2147485194" r:id="rId3"/>
    <p:sldLayoutId id="2147485195" r:id="rId4"/>
    <p:sldLayoutId id="2147485196" r:id="rId5"/>
    <p:sldLayoutId id="2147485197" r:id="rId6"/>
    <p:sldLayoutId id="2147485198" r:id="rId7"/>
    <p:sldLayoutId id="2147485199" r:id="rId8"/>
    <p:sldLayoutId id="2147485200" r:id="rId9"/>
    <p:sldLayoutId id="2147485201" r:id="rId10"/>
    <p:sldLayoutId id="214748520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0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4" r:id="rId1"/>
    <p:sldLayoutId id="2147485205" r:id="rId2"/>
    <p:sldLayoutId id="2147485206" r:id="rId3"/>
    <p:sldLayoutId id="2147485207" r:id="rId4"/>
    <p:sldLayoutId id="2147485208" r:id="rId5"/>
    <p:sldLayoutId id="2147485209" r:id="rId6"/>
    <p:sldLayoutId id="2147485210" r:id="rId7"/>
    <p:sldLayoutId id="2147485211" r:id="rId8"/>
    <p:sldLayoutId id="2147485212" r:id="rId9"/>
    <p:sldLayoutId id="2147485213" r:id="rId10"/>
    <p:sldLayoutId id="214748521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1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6" r:id="rId1"/>
    <p:sldLayoutId id="2147485217" r:id="rId2"/>
    <p:sldLayoutId id="2147485218" r:id="rId3"/>
    <p:sldLayoutId id="2147485219" r:id="rId4"/>
    <p:sldLayoutId id="2147485220" r:id="rId5"/>
    <p:sldLayoutId id="2147485221" r:id="rId6"/>
    <p:sldLayoutId id="2147485222" r:id="rId7"/>
    <p:sldLayoutId id="2147485223" r:id="rId8"/>
    <p:sldLayoutId id="2147485224" r:id="rId9"/>
    <p:sldLayoutId id="2147485225" r:id="rId10"/>
    <p:sldLayoutId id="214748522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0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8" r:id="rId1"/>
    <p:sldLayoutId id="2147485229" r:id="rId2"/>
    <p:sldLayoutId id="2147485230" r:id="rId3"/>
    <p:sldLayoutId id="2147485231" r:id="rId4"/>
    <p:sldLayoutId id="2147485232" r:id="rId5"/>
    <p:sldLayoutId id="2147485233" r:id="rId6"/>
    <p:sldLayoutId id="2147485234" r:id="rId7"/>
    <p:sldLayoutId id="2147485235" r:id="rId8"/>
    <p:sldLayoutId id="2147485236" r:id="rId9"/>
    <p:sldLayoutId id="2147485237" r:id="rId10"/>
    <p:sldLayoutId id="214748523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5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0" r:id="rId1"/>
    <p:sldLayoutId id="2147485241" r:id="rId2"/>
    <p:sldLayoutId id="2147485242" r:id="rId3"/>
    <p:sldLayoutId id="2147485243" r:id="rId4"/>
    <p:sldLayoutId id="2147485244" r:id="rId5"/>
    <p:sldLayoutId id="2147485245" r:id="rId6"/>
    <p:sldLayoutId id="2147485246" r:id="rId7"/>
    <p:sldLayoutId id="2147485247" r:id="rId8"/>
    <p:sldLayoutId id="2147485248" r:id="rId9"/>
    <p:sldLayoutId id="2147485249" r:id="rId10"/>
    <p:sldLayoutId id="214748525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06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2" r:id="rId1"/>
    <p:sldLayoutId id="2147485253" r:id="rId2"/>
    <p:sldLayoutId id="2147485254" r:id="rId3"/>
    <p:sldLayoutId id="2147485255" r:id="rId4"/>
    <p:sldLayoutId id="2147485256" r:id="rId5"/>
    <p:sldLayoutId id="2147485257" r:id="rId6"/>
    <p:sldLayoutId id="2147485258" r:id="rId7"/>
    <p:sldLayoutId id="2147485259" r:id="rId8"/>
    <p:sldLayoutId id="2147485260" r:id="rId9"/>
    <p:sldLayoutId id="2147485261" r:id="rId10"/>
    <p:sldLayoutId id="214748526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4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4" r:id="rId1"/>
    <p:sldLayoutId id="2147485265" r:id="rId2"/>
    <p:sldLayoutId id="2147485266" r:id="rId3"/>
    <p:sldLayoutId id="2147485267" r:id="rId4"/>
    <p:sldLayoutId id="2147485268" r:id="rId5"/>
    <p:sldLayoutId id="2147485269" r:id="rId6"/>
    <p:sldLayoutId id="2147485270" r:id="rId7"/>
    <p:sldLayoutId id="2147485271" r:id="rId8"/>
    <p:sldLayoutId id="2147485272" r:id="rId9"/>
    <p:sldLayoutId id="2147485273" r:id="rId10"/>
    <p:sldLayoutId id="214748527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043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6" r:id="rId1"/>
    <p:sldLayoutId id="2147485277" r:id="rId2"/>
    <p:sldLayoutId id="2147485278" r:id="rId3"/>
    <p:sldLayoutId id="2147485279" r:id="rId4"/>
    <p:sldLayoutId id="2147485280" r:id="rId5"/>
    <p:sldLayoutId id="2147485281" r:id="rId6"/>
    <p:sldLayoutId id="2147485282" r:id="rId7"/>
    <p:sldLayoutId id="2147485283" r:id="rId8"/>
    <p:sldLayoutId id="2147485284" r:id="rId9"/>
    <p:sldLayoutId id="2147485285" r:id="rId10"/>
    <p:sldLayoutId id="2147485286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380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8" r:id="rId1"/>
    <p:sldLayoutId id="2147485289" r:id="rId2"/>
    <p:sldLayoutId id="2147485290" r:id="rId3"/>
    <p:sldLayoutId id="2147485291" r:id="rId4"/>
    <p:sldLayoutId id="2147485292" r:id="rId5"/>
    <p:sldLayoutId id="2147485293" r:id="rId6"/>
    <p:sldLayoutId id="2147485294" r:id="rId7"/>
    <p:sldLayoutId id="2147485295" r:id="rId8"/>
    <p:sldLayoutId id="2147485296" r:id="rId9"/>
    <p:sldLayoutId id="2147485297" r:id="rId10"/>
    <p:sldLayoutId id="2147485298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76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6" r:id="rId1"/>
    <p:sldLayoutId id="2147485337" r:id="rId2"/>
    <p:sldLayoutId id="2147485338" r:id="rId3"/>
    <p:sldLayoutId id="2147485339" r:id="rId4"/>
    <p:sldLayoutId id="2147485340" r:id="rId5"/>
    <p:sldLayoutId id="2147485341" r:id="rId6"/>
    <p:sldLayoutId id="2147485342" r:id="rId7"/>
    <p:sldLayoutId id="2147485343" r:id="rId8"/>
    <p:sldLayoutId id="2147485344" r:id="rId9"/>
    <p:sldLayoutId id="2147485345" r:id="rId10"/>
    <p:sldLayoutId id="214748534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9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8" r:id="rId1"/>
    <p:sldLayoutId id="2147485349" r:id="rId2"/>
    <p:sldLayoutId id="2147485350" r:id="rId3"/>
    <p:sldLayoutId id="2147485351" r:id="rId4"/>
    <p:sldLayoutId id="2147485352" r:id="rId5"/>
    <p:sldLayoutId id="2147485353" r:id="rId6"/>
    <p:sldLayoutId id="2147485354" r:id="rId7"/>
    <p:sldLayoutId id="2147485355" r:id="rId8"/>
    <p:sldLayoutId id="2147485356" r:id="rId9"/>
    <p:sldLayoutId id="2147485357" r:id="rId10"/>
    <p:sldLayoutId id="214748535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0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9" r:id="rId1"/>
    <p:sldLayoutId id="2147485400" r:id="rId2"/>
    <p:sldLayoutId id="2147485401" r:id="rId3"/>
    <p:sldLayoutId id="2147485402" r:id="rId4"/>
    <p:sldLayoutId id="2147485403" r:id="rId5"/>
    <p:sldLayoutId id="2147485404" r:id="rId6"/>
    <p:sldLayoutId id="2147485405" r:id="rId7"/>
    <p:sldLayoutId id="2147485406" r:id="rId8"/>
    <p:sldLayoutId id="2147485407" r:id="rId9"/>
    <p:sldLayoutId id="2147485408" r:id="rId10"/>
    <p:sldLayoutId id="214748540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5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37" r:id="rId1"/>
    <p:sldLayoutId id="2147485438" r:id="rId2"/>
    <p:sldLayoutId id="2147485439" r:id="rId3"/>
    <p:sldLayoutId id="2147485440" r:id="rId4"/>
    <p:sldLayoutId id="2147485441" r:id="rId5"/>
    <p:sldLayoutId id="2147485442" r:id="rId6"/>
    <p:sldLayoutId id="2147485443" r:id="rId7"/>
    <p:sldLayoutId id="2147485444" r:id="rId8"/>
    <p:sldLayoutId id="2147485445" r:id="rId9"/>
    <p:sldLayoutId id="2147485446" r:id="rId10"/>
    <p:sldLayoutId id="21474854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79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61" r:id="rId1"/>
    <p:sldLayoutId id="2147485462" r:id="rId2"/>
    <p:sldLayoutId id="2147485463" r:id="rId3"/>
    <p:sldLayoutId id="2147485464" r:id="rId4"/>
    <p:sldLayoutId id="2147485465" r:id="rId5"/>
    <p:sldLayoutId id="2147485466" r:id="rId6"/>
    <p:sldLayoutId id="2147485467" r:id="rId7"/>
    <p:sldLayoutId id="2147485468" r:id="rId8"/>
    <p:sldLayoutId id="2147485469" r:id="rId9"/>
    <p:sldLayoutId id="2147485470" r:id="rId10"/>
    <p:sldLayoutId id="21474854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5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85" r:id="rId1"/>
    <p:sldLayoutId id="2147485486" r:id="rId2"/>
    <p:sldLayoutId id="2147485487" r:id="rId3"/>
    <p:sldLayoutId id="2147485488" r:id="rId4"/>
    <p:sldLayoutId id="2147485489" r:id="rId5"/>
    <p:sldLayoutId id="2147485490" r:id="rId6"/>
    <p:sldLayoutId id="2147485491" r:id="rId7"/>
    <p:sldLayoutId id="2147485492" r:id="rId8"/>
    <p:sldLayoutId id="2147485493" r:id="rId9"/>
    <p:sldLayoutId id="2147485494" r:id="rId10"/>
    <p:sldLayoutId id="214748549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8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97" r:id="rId1"/>
    <p:sldLayoutId id="2147485498" r:id="rId2"/>
    <p:sldLayoutId id="2147485499" r:id="rId3"/>
    <p:sldLayoutId id="2147485500" r:id="rId4"/>
    <p:sldLayoutId id="2147485501" r:id="rId5"/>
    <p:sldLayoutId id="2147485502" r:id="rId6"/>
    <p:sldLayoutId id="2147485503" r:id="rId7"/>
    <p:sldLayoutId id="2147485504" r:id="rId8"/>
    <p:sldLayoutId id="2147485505" r:id="rId9"/>
    <p:sldLayoutId id="2147485506" r:id="rId10"/>
    <p:sldLayoutId id="214748550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1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81" r:id="rId1"/>
    <p:sldLayoutId id="2147485582" r:id="rId2"/>
    <p:sldLayoutId id="2147485583" r:id="rId3"/>
    <p:sldLayoutId id="2147485584" r:id="rId4"/>
    <p:sldLayoutId id="2147485585" r:id="rId5"/>
    <p:sldLayoutId id="2147485586" r:id="rId6"/>
    <p:sldLayoutId id="2147485587" r:id="rId7"/>
    <p:sldLayoutId id="2147485588" r:id="rId8"/>
    <p:sldLayoutId id="2147485589" r:id="rId9"/>
    <p:sldLayoutId id="2147485590" r:id="rId10"/>
    <p:sldLayoutId id="21474855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7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17" r:id="rId1"/>
    <p:sldLayoutId id="2147485618" r:id="rId2"/>
    <p:sldLayoutId id="2147485619" r:id="rId3"/>
    <p:sldLayoutId id="2147485620" r:id="rId4"/>
    <p:sldLayoutId id="2147485621" r:id="rId5"/>
    <p:sldLayoutId id="2147485622" r:id="rId6"/>
    <p:sldLayoutId id="2147485623" r:id="rId7"/>
    <p:sldLayoutId id="2147485624" r:id="rId8"/>
    <p:sldLayoutId id="2147485625" r:id="rId9"/>
    <p:sldLayoutId id="2147485626" r:id="rId10"/>
    <p:sldLayoutId id="214748562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76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29" r:id="rId1"/>
    <p:sldLayoutId id="2147485630" r:id="rId2"/>
    <p:sldLayoutId id="2147485631" r:id="rId3"/>
    <p:sldLayoutId id="2147485632" r:id="rId4"/>
    <p:sldLayoutId id="2147485633" r:id="rId5"/>
    <p:sldLayoutId id="2147485634" r:id="rId6"/>
    <p:sldLayoutId id="2147485635" r:id="rId7"/>
    <p:sldLayoutId id="2147485636" r:id="rId8"/>
    <p:sldLayoutId id="2147485637" r:id="rId9"/>
    <p:sldLayoutId id="2147485638" r:id="rId10"/>
    <p:sldLayoutId id="214748563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9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41" r:id="rId1"/>
    <p:sldLayoutId id="2147485642" r:id="rId2"/>
    <p:sldLayoutId id="2147485643" r:id="rId3"/>
    <p:sldLayoutId id="2147485644" r:id="rId4"/>
    <p:sldLayoutId id="2147485645" r:id="rId5"/>
    <p:sldLayoutId id="2147485646" r:id="rId6"/>
    <p:sldLayoutId id="2147485647" r:id="rId7"/>
    <p:sldLayoutId id="2147485648" r:id="rId8"/>
    <p:sldLayoutId id="2147485649" r:id="rId9"/>
    <p:sldLayoutId id="2147485650" r:id="rId10"/>
    <p:sldLayoutId id="214748565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38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79" r:id="rId1"/>
    <p:sldLayoutId id="2147485680" r:id="rId2"/>
    <p:sldLayoutId id="2147485681" r:id="rId3"/>
    <p:sldLayoutId id="2147485682" r:id="rId4"/>
    <p:sldLayoutId id="2147485683" r:id="rId5"/>
    <p:sldLayoutId id="2147485684" r:id="rId6"/>
    <p:sldLayoutId id="2147485685" r:id="rId7"/>
    <p:sldLayoutId id="2147485686" r:id="rId8"/>
    <p:sldLayoutId id="2147485687" r:id="rId9"/>
    <p:sldLayoutId id="2147485688" r:id="rId10"/>
    <p:sldLayoutId id="21474856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2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91" r:id="rId1"/>
    <p:sldLayoutId id="2147485692" r:id="rId2"/>
    <p:sldLayoutId id="2147485693" r:id="rId3"/>
    <p:sldLayoutId id="2147485694" r:id="rId4"/>
    <p:sldLayoutId id="2147485695" r:id="rId5"/>
    <p:sldLayoutId id="2147485696" r:id="rId6"/>
    <p:sldLayoutId id="2147485697" r:id="rId7"/>
    <p:sldLayoutId id="2147485698" r:id="rId8"/>
    <p:sldLayoutId id="2147485699" r:id="rId9"/>
    <p:sldLayoutId id="2147485700" r:id="rId10"/>
    <p:sldLayoutId id="214748570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75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28" r:id="rId1"/>
    <p:sldLayoutId id="2147485729" r:id="rId2"/>
    <p:sldLayoutId id="2147485730" r:id="rId3"/>
    <p:sldLayoutId id="2147485731" r:id="rId4"/>
    <p:sldLayoutId id="2147485732" r:id="rId5"/>
    <p:sldLayoutId id="2147485733" r:id="rId6"/>
    <p:sldLayoutId id="2147485734" r:id="rId7"/>
    <p:sldLayoutId id="2147485735" r:id="rId8"/>
    <p:sldLayoutId id="2147485736" r:id="rId9"/>
    <p:sldLayoutId id="2147485737" r:id="rId10"/>
    <p:sldLayoutId id="214748573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91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52" r:id="rId1"/>
    <p:sldLayoutId id="2147485753" r:id="rId2"/>
    <p:sldLayoutId id="2147485754" r:id="rId3"/>
    <p:sldLayoutId id="2147485755" r:id="rId4"/>
    <p:sldLayoutId id="2147485756" r:id="rId5"/>
    <p:sldLayoutId id="2147485757" r:id="rId6"/>
    <p:sldLayoutId id="2147485758" r:id="rId7"/>
    <p:sldLayoutId id="2147485759" r:id="rId8"/>
    <p:sldLayoutId id="2147485760" r:id="rId9"/>
    <p:sldLayoutId id="2147485761" r:id="rId10"/>
    <p:sldLayoutId id="214748576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64" r:id="rId1"/>
    <p:sldLayoutId id="2147485765" r:id="rId2"/>
    <p:sldLayoutId id="2147485766" r:id="rId3"/>
    <p:sldLayoutId id="2147485767" r:id="rId4"/>
    <p:sldLayoutId id="2147485768" r:id="rId5"/>
    <p:sldLayoutId id="2147485769" r:id="rId6"/>
    <p:sldLayoutId id="2147485770" r:id="rId7"/>
    <p:sldLayoutId id="2147485771" r:id="rId8"/>
    <p:sldLayoutId id="2147485772" r:id="rId9"/>
    <p:sldLayoutId id="2147485773" r:id="rId10"/>
    <p:sldLayoutId id="214748577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0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88" r:id="rId1"/>
    <p:sldLayoutId id="2147485789" r:id="rId2"/>
    <p:sldLayoutId id="2147485790" r:id="rId3"/>
    <p:sldLayoutId id="2147485791" r:id="rId4"/>
    <p:sldLayoutId id="2147485792" r:id="rId5"/>
    <p:sldLayoutId id="2147485793" r:id="rId6"/>
    <p:sldLayoutId id="2147485794" r:id="rId7"/>
    <p:sldLayoutId id="2147485795" r:id="rId8"/>
    <p:sldLayoutId id="2147485796" r:id="rId9"/>
    <p:sldLayoutId id="2147485797" r:id="rId10"/>
    <p:sldLayoutId id="21474857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2678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12" r:id="rId1"/>
    <p:sldLayoutId id="2147485813" r:id="rId2"/>
    <p:sldLayoutId id="2147485814" r:id="rId3"/>
    <p:sldLayoutId id="2147485815" r:id="rId4"/>
    <p:sldLayoutId id="2147485816" r:id="rId5"/>
    <p:sldLayoutId id="2147485817" r:id="rId6"/>
    <p:sldLayoutId id="2147485818" r:id="rId7"/>
    <p:sldLayoutId id="2147485819" r:id="rId8"/>
    <p:sldLayoutId id="2147485820" r:id="rId9"/>
    <p:sldLayoutId id="2147485821" r:id="rId10"/>
    <p:sldLayoutId id="2147485822" r:id="rId11"/>
    <p:sldLayoutId id="2147485823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8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23" r:id="rId1"/>
    <p:sldLayoutId id="2147485924" r:id="rId2"/>
    <p:sldLayoutId id="2147485925" r:id="rId3"/>
    <p:sldLayoutId id="2147485926" r:id="rId4"/>
    <p:sldLayoutId id="2147485927" r:id="rId5"/>
    <p:sldLayoutId id="2147485928" r:id="rId6"/>
    <p:sldLayoutId id="2147485929" r:id="rId7"/>
    <p:sldLayoutId id="2147485930" r:id="rId8"/>
    <p:sldLayoutId id="2147485931" r:id="rId9"/>
    <p:sldLayoutId id="2147485932" r:id="rId10"/>
    <p:sldLayoutId id="214748593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8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35" r:id="rId1"/>
    <p:sldLayoutId id="2147485936" r:id="rId2"/>
    <p:sldLayoutId id="2147485937" r:id="rId3"/>
    <p:sldLayoutId id="2147485938" r:id="rId4"/>
    <p:sldLayoutId id="2147485939" r:id="rId5"/>
    <p:sldLayoutId id="2147485940" r:id="rId6"/>
    <p:sldLayoutId id="2147485941" r:id="rId7"/>
    <p:sldLayoutId id="2147485942" r:id="rId8"/>
    <p:sldLayoutId id="2147485943" r:id="rId9"/>
    <p:sldLayoutId id="2147485944" r:id="rId10"/>
    <p:sldLayoutId id="214748594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82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59" r:id="rId1"/>
    <p:sldLayoutId id="2147485960" r:id="rId2"/>
    <p:sldLayoutId id="2147485961" r:id="rId3"/>
    <p:sldLayoutId id="2147485962" r:id="rId4"/>
    <p:sldLayoutId id="2147485963" r:id="rId5"/>
    <p:sldLayoutId id="2147485964" r:id="rId6"/>
    <p:sldLayoutId id="2147485965" r:id="rId7"/>
    <p:sldLayoutId id="2147485966" r:id="rId8"/>
    <p:sldLayoutId id="2147485967" r:id="rId9"/>
    <p:sldLayoutId id="2147485968" r:id="rId10"/>
    <p:sldLayoutId id="214748596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5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71" r:id="rId1"/>
    <p:sldLayoutId id="2147485972" r:id="rId2"/>
    <p:sldLayoutId id="2147485973" r:id="rId3"/>
    <p:sldLayoutId id="2147485974" r:id="rId4"/>
    <p:sldLayoutId id="2147485975" r:id="rId5"/>
    <p:sldLayoutId id="2147485976" r:id="rId6"/>
    <p:sldLayoutId id="2147485977" r:id="rId7"/>
    <p:sldLayoutId id="2147485978" r:id="rId8"/>
    <p:sldLayoutId id="2147485979" r:id="rId9"/>
    <p:sldLayoutId id="2147485980" r:id="rId10"/>
    <p:sldLayoutId id="214748598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78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95" r:id="rId1"/>
    <p:sldLayoutId id="2147485996" r:id="rId2"/>
    <p:sldLayoutId id="2147485997" r:id="rId3"/>
    <p:sldLayoutId id="2147485998" r:id="rId4"/>
    <p:sldLayoutId id="2147485999" r:id="rId5"/>
    <p:sldLayoutId id="2147486000" r:id="rId6"/>
    <p:sldLayoutId id="2147486001" r:id="rId7"/>
    <p:sldLayoutId id="2147486002" r:id="rId8"/>
    <p:sldLayoutId id="2147486003" r:id="rId9"/>
    <p:sldLayoutId id="2147486004" r:id="rId10"/>
    <p:sldLayoutId id="214748600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2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20" r:id="rId1"/>
    <p:sldLayoutId id="2147486021" r:id="rId2"/>
    <p:sldLayoutId id="2147486022" r:id="rId3"/>
    <p:sldLayoutId id="2147486023" r:id="rId4"/>
    <p:sldLayoutId id="2147486024" r:id="rId5"/>
    <p:sldLayoutId id="2147486025" r:id="rId6"/>
    <p:sldLayoutId id="2147486026" r:id="rId7"/>
    <p:sldLayoutId id="2147486027" r:id="rId8"/>
    <p:sldLayoutId id="2147486028" r:id="rId9"/>
    <p:sldLayoutId id="2147486029" r:id="rId10"/>
    <p:sldLayoutId id="214748603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092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32" r:id="rId1"/>
    <p:sldLayoutId id="2147486033" r:id="rId2"/>
    <p:sldLayoutId id="2147486034" r:id="rId3"/>
    <p:sldLayoutId id="2147486035" r:id="rId4"/>
    <p:sldLayoutId id="2147486036" r:id="rId5"/>
    <p:sldLayoutId id="2147486037" r:id="rId6"/>
    <p:sldLayoutId id="2147486038" r:id="rId7"/>
    <p:sldLayoutId id="2147486039" r:id="rId8"/>
    <p:sldLayoutId id="2147486040" r:id="rId9"/>
    <p:sldLayoutId id="2147486041" r:id="rId10"/>
    <p:sldLayoutId id="214748604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69" r:id="rId1"/>
    <p:sldLayoutId id="2147486070" r:id="rId2"/>
    <p:sldLayoutId id="2147486071" r:id="rId3"/>
    <p:sldLayoutId id="2147486072" r:id="rId4"/>
    <p:sldLayoutId id="2147486073" r:id="rId5"/>
    <p:sldLayoutId id="2147486074" r:id="rId6"/>
    <p:sldLayoutId id="2147486075" r:id="rId7"/>
    <p:sldLayoutId id="2147486076" r:id="rId8"/>
    <p:sldLayoutId id="2147486077" r:id="rId9"/>
    <p:sldLayoutId id="2147486078" r:id="rId10"/>
    <p:sldLayoutId id="214748607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pPr/>
              <a:t>‹#›</a:t>
            </a:fld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 Light"/>
              </a:rPr>
              <a:t>/4</a:t>
            </a:r>
            <a:endParaRPr lang="en-US">
              <a:solidFill>
                <a:prstClr val="black">
                  <a:tint val="75000"/>
                </a:prstClr>
              </a:solidFill>
              <a:latin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07679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93" r:id="rId1"/>
    <p:sldLayoutId id="2147486094" r:id="rId2"/>
    <p:sldLayoutId id="2147486095" r:id="rId3"/>
    <p:sldLayoutId id="2147486096" r:id="rId4"/>
    <p:sldLayoutId id="2147486097" r:id="rId5"/>
    <p:sldLayoutId id="2147486098" r:id="rId6"/>
    <p:sldLayoutId id="2147486099" r:id="rId7"/>
    <p:sldLayoutId id="2147486100" r:id="rId8"/>
    <p:sldLayoutId id="2147486101" r:id="rId9"/>
    <p:sldLayoutId id="2147486102" r:id="rId10"/>
    <p:sldLayoutId id="2147486103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73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05" r:id="rId1"/>
    <p:sldLayoutId id="2147486106" r:id="rId2"/>
    <p:sldLayoutId id="2147486107" r:id="rId3"/>
    <p:sldLayoutId id="2147486108" r:id="rId4"/>
    <p:sldLayoutId id="2147486109" r:id="rId5"/>
    <p:sldLayoutId id="2147486110" r:id="rId6"/>
    <p:sldLayoutId id="2147486111" r:id="rId7"/>
    <p:sldLayoutId id="2147486112" r:id="rId8"/>
    <p:sldLayoutId id="2147486113" r:id="rId9"/>
    <p:sldLayoutId id="2147486114" r:id="rId10"/>
    <p:sldLayoutId id="21474861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0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17" r:id="rId1"/>
    <p:sldLayoutId id="2147486118" r:id="rId2"/>
    <p:sldLayoutId id="2147486119" r:id="rId3"/>
    <p:sldLayoutId id="2147486120" r:id="rId4"/>
    <p:sldLayoutId id="2147486121" r:id="rId5"/>
    <p:sldLayoutId id="2147486122" r:id="rId6"/>
    <p:sldLayoutId id="2147486123" r:id="rId7"/>
    <p:sldLayoutId id="2147486124" r:id="rId8"/>
    <p:sldLayoutId id="2147486125" r:id="rId9"/>
    <p:sldLayoutId id="2147486126" r:id="rId10"/>
    <p:sldLayoutId id="214748612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1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29" r:id="rId1"/>
    <p:sldLayoutId id="2147486130" r:id="rId2"/>
    <p:sldLayoutId id="2147486131" r:id="rId3"/>
    <p:sldLayoutId id="2147486132" r:id="rId4"/>
    <p:sldLayoutId id="2147486133" r:id="rId5"/>
    <p:sldLayoutId id="2147486134" r:id="rId6"/>
    <p:sldLayoutId id="2147486135" r:id="rId7"/>
    <p:sldLayoutId id="2147486136" r:id="rId8"/>
    <p:sldLayoutId id="2147486137" r:id="rId9"/>
    <p:sldLayoutId id="2147486138" r:id="rId10"/>
    <p:sldLayoutId id="214748613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8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41" r:id="rId1"/>
    <p:sldLayoutId id="2147486142" r:id="rId2"/>
    <p:sldLayoutId id="2147486143" r:id="rId3"/>
    <p:sldLayoutId id="2147486144" r:id="rId4"/>
    <p:sldLayoutId id="2147486145" r:id="rId5"/>
    <p:sldLayoutId id="2147486146" r:id="rId6"/>
    <p:sldLayoutId id="2147486147" r:id="rId7"/>
    <p:sldLayoutId id="2147486148" r:id="rId8"/>
    <p:sldLayoutId id="2147486149" r:id="rId9"/>
    <p:sldLayoutId id="2147486150" r:id="rId10"/>
    <p:sldLayoutId id="214748615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0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65" r:id="rId1"/>
    <p:sldLayoutId id="2147486166" r:id="rId2"/>
    <p:sldLayoutId id="2147486167" r:id="rId3"/>
    <p:sldLayoutId id="2147486168" r:id="rId4"/>
    <p:sldLayoutId id="2147486169" r:id="rId5"/>
    <p:sldLayoutId id="2147486170" r:id="rId6"/>
    <p:sldLayoutId id="2147486171" r:id="rId7"/>
    <p:sldLayoutId id="2147486172" r:id="rId8"/>
    <p:sldLayoutId id="2147486173" r:id="rId9"/>
    <p:sldLayoutId id="2147486174" r:id="rId10"/>
    <p:sldLayoutId id="214748617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0982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98" r:id="rId1"/>
    <p:sldLayoutId id="2147486199" r:id="rId2"/>
    <p:sldLayoutId id="2147486200" r:id="rId3"/>
    <p:sldLayoutId id="2147486201" r:id="rId4"/>
    <p:sldLayoutId id="2147486202" r:id="rId5"/>
    <p:sldLayoutId id="2147486203" r:id="rId6"/>
    <p:sldLayoutId id="2147486204" r:id="rId7"/>
    <p:sldLayoutId id="2147486205" r:id="rId8"/>
    <p:sldLayoutId id="2147486206" r:id="rId9"/>
    <p:sldLayoutId id="2147486207" r:id="rId10"/>
    <p:sldLayoutId id="214748620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77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9" r:id="rId1"/>
    <p:sldLayoutId id="2147486260" r:id="rId2"/>
    <p:sldLayoutId id="2147486261" r:id="rId3"/>
    <p:sldLayoutId id="2147486262" r:id="rId4"/>
    <p:sldLayoutId id="2147486263" r:id="rId5"/>
    <p:sldLayoutId id="2147486264" r:id="rId6"/>
    <p:sldLayoutId id="2147486265" r:id="rId7"/>
    <p:sldLayoutId id="2147486266" r:id="rId8"/>
    <p:sldLayoutId id="2147486267" r:id="rId9"/>
    <p:sldLayoutId id="2147486268" r:id="rId10"/>
    <p:sldLayoutId id="214748626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9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92" r:id="rId1"/>
    <p:sldLayoutId id="2147486293" r:id="rId2"/>
    <p:sldLayoutId id="2147486294" r:id="rId3"/>
    <p:sldLayoutId id="2147486295" r:id="rId4"/>
    <p:sldLayoutId id="2147486296" r:id="rId5"/>
    <p:sldLayoutId id="2147486297" r:id="rId6"/>
    <p:sldLayoutId id="2147486298" r:id="rId7"/>
    <p:sldLayoutId id="2147486299" r:id="rId8"/>
    <p:sldLayoutId id="2147486300" r:id="rId9"/>
    <p:sldLayoutId id="2147486301" r:id="rId10"/>
    <p:sldLayoutId id="214748630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6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04" r:id="rId1"/>
    <p:sldLayoutId id="2147486305" r:id="rId2"/>
    <p:sldLayoutId id="2147486306" r:id="rId3"/>
    <p:sldLayoutId id="2147486307" r:id="rId4"/>
    <p:sldLayoutId id="2147486308" r:id="rId5"/>
    <p:sldLayoutId id="2147486309" r:id="rId6"/>
    <p:sldLayoutId id="2147486310" r:id="rId7"/>
    <p:sldLayoutId id="2147486311" r:id="rId8"/>
    <p:sldLayoutId id="2147486312" r:id="rId9"/>
    <p:sldLayoutId id="2147486313" r:id="rId10"/>
    <p:sldLayoutId id="2147486314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84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16" r:id="rId1"/>
    <p:sldLayoutId id="2147486317" r:id="rId2"/>
    <p:sldLayoutId id="2147486318" r:id="rId3"/>
    <p:sldLayoutId id="2147486319" r:id="rId4"/>
    <p:sldLayoutId id="2147486320" r:id="rId5"/>
    <p:sldLayoutId id="2147486321" r:id="rId6"/>
    <p:sldLayoutId id="2147486322" r:id="rId7"/>
    <p:sldLayoutId id="2147486323" r:id="rId8"/>
    <p:sldLayoutId id="2147486324" r:id="rId9"/>
    <p:sldLayoutId id="2147486325" r:id="rId10"/>
    <p:sldLayoutId id="214748632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0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28" r:id="rId1"/>
    <p:sldLayoutId id="2147486329" r:id="rId2"/>
    <p:sldLayoutId id="2147486330" r:id="rId3"/>
    <p:sldLayoutId id="2147486331" r:id="rId4"/>
    <p:sldLayoutId id="2147486332" r:id="rId5"/>
    <p:sldLayoutId id="2147486333" r:id="rId6"/>
    <p:sldLayoutId id="2147486334" r:id="rId7"/>
    <p:sldLayoutId id="2147486335" r:id="rId8"/>
    <p:sldLayoutId id="2147486336" r:id="rId9"/>
    <p:sldLayoutId id="2147486337" r:id="rId10"/>
    <p:sldLayoutId id="214748633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13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40" r:id="rId1"/>
    <p:sldLayoutId id="2147486341" r:id="rId2"/>
    <p:sldLayoutId id="2147486342" r:id="rId3"/>
    <p:sldLayoutId id="2147486343" r:id="rId4"/>
    <p:sldLayoutId id="2147486344" r:id="rId5"/>
    <p:sldLayoutId id="2147486345" r:id="rId6"/>
    <p:sldLayoutId id="2147486346" r:id="rId7"/>
    <p:sldLayoutId id="2147486347" r:id="rId8"/>
    <p:sldLayoutId id="2147486348" r:id="rId9"/>
    <p:sldLayoutId id="2147486349" r:id="rId10"/>
    <p:sldLayoutId id="214748635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7/28/15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823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2" r:id="rId1"/>
    <p:sldLayoutId id="2147486353" r:id="rId2"/>
    <p:sldLayoutId id="2147486354" r:id="rId3"/>
    <p:sldLayoutId id="2147486355" r:id="rId4"/>
    <p:sldLayoutId id="2147486356" r:id="rId5"/>
    <p:sldLayoutId id="2147486357" r:id="rId6"/>
    <p:sldLayoutId id="2147486358" r:id="rId7"/>
    <p:sldLayoutId id="2147486359" r:id="rId8"/>
    <p:sldLayoutId id="2147486360" r:id="rId9"/>
    <p:sldLayoutId id="2147486361" r:id="rId10"/>
    <p:sldLayoutId id="2147486362" r:id="rId11"/>
    <p:sldLayoutId id="2147486363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7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65" r:id="rId1"/>
    <p:sldLayoutId id="2147486366" r:id="rId2"/>
    <p:sldLayoutId id="2147486367" r:id="rId3"/>
    <p:sldLayoutId id="2147486368" r:id="rId4"/>
    <p:sldLayoutId id="2147486369" r:id="rId5"/>
    <p:sldLayoutId id="2147486370" r:id="rId6"/>
    <p:sldLayoutId id="2147486371" r:id="rId7"/>
    <p:sldLayoutId id="2147486372" r:id="rId8"/>
    <p:sldLayoutId id="2147486373" r:id="rId9"/>
    <p:sldLayoutId id="2147486374" r:id="rId10"/>
    <p:sldLayoutId id="214748637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8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77" r:id="rId1"/>
    <p:sldLayoutId id="2147486378" r:id="rId2"/>
    <p:sldLayoutId id="2147486379" r:id="rId3"/>
    <p:sldLayoutId id="2147486380" r:id="rId4"/>
    <p:sldLayoutId id="2147486381" r:id="rId5"/>
    <p:sldLayoutId id="2147486382" r:id="rId6"/>
    <p:sldLayoutId id="2147486383" r:id="rId7"/>
    <p:sldLayoutId id="2147486384" r:id="rId8"/>
    <p:sldLayoutId id="2147486385" r:id="rId9"/>
    <p:sldLayoutId id="2147486386" r:id="rId10"/>
    <p:sldLayoutId id="214748638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8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89" r:id="rId1"/>
    <p:sldLayoutId id="2147486390" r:id="rId2"/>
    <p:sldLayoutId id="2147486391" r:id="rId3"/>
    <p:sldLayoutId id="2147486392" r:id="rId4"/>
    <p:sldLayoutId id="2147486393" r:id="rId5"/>
    <p:sldLayoutId id="2147486394" r:id="rId6"/>
    <p:sldLayoutId id="2147486395" r:id="rId7"/>
    <p:sldLayoutId id="2147486396" r:id="rId8"/>
    <p:sldLayoutId id="2147486397" r:id="rId9"/>
    <p:sldLayoutId id="2147486398" r:id="rId10"/>
    <p:sldLayoutId id="214748639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37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01" r:id="rId1"/>
    <p:sldLayoutId id="2147486402" r:id="rId2"/>
    <p:sldLayoutId id="2147486403" r:id="rId3"/>
    <p:sldLayoutId id="2147486404" r:id="rId4"/>
    <p:sldLayoutId id="2147486405" r:id="rId5"/>
    <p:sldLayoutId id="2147486406" r:id="rId6"/>
    <p:sldLayoutId id="2147486407" r:id="rId7"/>
    <p:sldLayoutId id="2147486408" r:id="rId8"/>
    <p:sldLayoutId id="2147486409" r:id="rId9"/>
    <p:sldLayoutId id="2147486410" r:id="rId10"/>
    <p:sldLayoutId id="214748641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71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13" r:id="rId1"/>
    <p:sldLayoutId id="2147486414" r:id="rId2"/>
    <p:sldLayoutId id="2147486415" r:id="rId3"/>
    <p:sldLayoutId id="2147486416" r:id="rId4"/>
    <p:sldLayoutId id="2147486417" r:id="rId5"/>
    <p:sldLayoutId id="2147486418" r:id="rId6"/>
    <p:sldLayoutId id="2147486419" r:id="rId7"/>
    <p:sldLayoutId id="2147486420" r:id="rId8"/>
    <p:sldLayoutId id="2147486421" r:id="rId9"/>
    <p:sldLayoutId id="2147486422" r:id="rId10"/>
    <p:sldLayoutId id="21474864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14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25" r:id="rId1"/>
    <p:sldLayoutId id="2147486426" r:id="rId2"/>
    <p:sldLayoutId id="2147486427" r:id="rId3"/>
    <p:sldLayoutId id="2147486428" r:id="rId4"/>
    <p:sldLayoutId id="2147486429" r:id="rId5"/>
    <p:sldLayoutId id="2147486430" r:id="rId6"/>
    <p:sldLayoutId id="2147486431" r:id="rId7"/>
    <p:sldLayoutId id="2147486432" r:id="rId8"/>
    <p:sldLayoutId id="2147486433" r:id="rId9"/>
    <p:sldLayoutId id="2147486434" r:id="rId10"/>
    <p:sldLayoutId id="21474864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89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37" r:id="rId1"/>
    <p:sldLayoutId id="2147486438" r:id="rId2"/>
    <p:sldLayoutId id="2147486439" r:id="rId3"/>
    <p:sldLayoutId id="2147486440" r:id="rId4"/>
    <p:sldLayoutId id="2147486441" r:id="rId5"/>
    <p:sldLayoutId id="2147486442" r:id="rId6"/>
    <p:sldLayoutId id="2147486443" r:id="rId7"/>
    <p:sldLayoutId id="2147486444" r:id="rId8"/>
    <p:sldLayoutId id="2147486445" r:id="rId9"/>
    <p:sldLayoutId id="2147486446" r:id="rId10"/>
    <p:sldLayoutId id="21474864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4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49" r:id="rId1"/>
    <p:sldLayoutId id="2147486450" r:id="rId2"/>
    <p:sldLayoutId id="2147486451" r:id="rId3"/>
    <p:sldLayoutId id="2147486452" r:id="rId4"/>
    <p:sldLayoutId id="2147486453" r:id="rId5"/>
    <p:sldLayoutId id="2147486454" r:id="rId6"/>
    <p:sldLayoutId id="2147486455" r:id="rId7"/>
    <p:sldLayoutId id="2147486456" r:id="rId8"/>
    <p:sldLayoutId id="2147486457" r:id="rId9"/>
    <p:sldLayoutId id="2147486458" r:id="rId10"/>
    <p:sldLayoutId id="21474864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0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61" r:id="rId1"/>
    <p:sldLayoutId id="2147486462" r:id="rId2"/>
    <p:sldLayoutId id="2147486463" r:id="rId3"/>
    <p:sldLayoutId id="2147486464" r:id="rId4"/>
    <p:sldLayoutId id="2147486465" r:id="rId5"/>
    <p:sldLayoutId id="2147486466" r:id="rId6"/>
    <p:sldLayoutId id="2147486467" r:id="rId7"/>
    <p:sldLayoutId id="2147486468" r:id="rId8"/>
    <p:sldLayoutId id="2147486469" r:id="rId9"/>
    <p:sldLayoutId id="2147486470" r:id="rId10"/>
    <p:sldLayoutId id="21474864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331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81" r:id="rId1"/>
    <p:sldLayoutId id="2147486482" r:id="rId2"/>
    <p:sldLayoutId id="2147486483" r:id="rId3"/>
    <p:sldLayoutId id="2147486484" r:id="rId4"/>
    <p:sldLayoutId id="2147486485" r:id="rId5"/>
    <p:sldLayoutId id="2147486486" r:id="rId6"/>
    <p:sldLayoutId id="2147486487" r:id="rId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7/28/15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4091547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89" r:id="rId1"/>
    <p:sldLayoutId id="2147486490" r:id="rId2"/>
    <p:sldLayoutId id="2147486491" r:id="rId3"/>
    <p:sldLayoutId id="2147486492" r:id="rId4"/>
    <p:sldLayoutId id="2147486493" r:id="rId5"/>
    <p:sldLayoutId id="2147486494" r:id="rId6"/>
    <p:sldLayoutId id="2147486495" r:id="rId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7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97" r:id="rId1"/>
    <p:sldLayoutId id="2147486498" r:id="rId2"/>
    <p:sldLayoutId id="2147486499" r:id="rId3"/>
    <p:sldLayoutId id="2147486500" r:id="rId4"/>
    <p:sldLayoutId id="2147486501" r:id="rId5"/>
    <p:sldLayoutId id="2147486502" r:id="rId6"/>
    <p:sldLayoutId id="2147486503" r:id="rId7"/>
    <p:sldLayoutId id="2147486504" r:id="rId8"/>
    <p:sldLayoutId id="2147486505" r:id="rId9"/>
    <p:sldLayoutId id="2147486506" r:id="rId10"/>
    <p:sldLayoutId id="214748650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152400"/>
            <a:ext cx="868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219200"/>
            <a:ext cx="8686800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04427566-1EA6-5D4B-A5C7-FD3E6A54E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19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09" r:id="rId1"/>
    <p:sldLayoutId id="2147486510" r:id="rId2"/>
    <p:sldLayoutId id="2147486511" r:id="rId3"/>
    <p:sldLayoutId id="2147486512" r:id="rId4"/>
    <p:sldLayoutId id="2147486513" r:id="rId5"/>
    <p:sldLayoutId id="2147486514" r:id="rId6"/>
    <p:sldLayoutId id="2147486515" r:id="rId7"/>
    <p:sldLayoutId id="2147486516" r:id="rId8"/>
    <p:sldLayoutId id="2147486517" r:id="rId9"/>
    <p:sldLayoutId id="2147486518" r:id="rId10"/>
    <p:sldLayoutId id="214748651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01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21" r:id="rId1"/>
    <p:sldLayoutId id="2147486522" r:id="rId2"/>
    <p:sldLayoutId id="2147486523" r:id="rId3"/>
    <p:sldLayoutId id="2147486524" r:id="rId4"/>
    <p:sldLayoutId id="2147486525" r:id="rId5"/>
    <p:sldLayoutId id="2147486526" r:id="rId6"/>
    <p:sldLayoutId id="2147486527" r:id="rId7"/>
    <p:sldLayoutId id="2147486528" r:id="rId8"/>
    <p:sldLayoutId id="2147486529" r:id="rId9"/>
    <p:sldLayoutId id="2147486530" r:id="rId10"/>
    <p:sldLayoutId id="214748653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267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33" r:id="rId1"/>
    <p:sldLayoutId id="2147486534" r:id="rId2"/>
    <p:sldLayoutId id="2147486535" r:id="rId3"/>
    <p:sldLayoutId id="2147486536" r:id="rId4"/>
    <p:sldLayoutId id="2147486537" r:id="rId5"/>
    <p:sldLayoutId id="2147486538" r:id="rId6"/>
    <p:sldLayoutId id="2147486539" r:id="rId7"/>
    <p:sldLayoutId id="2147486540" r:id="rId8"/>
    <p:sldLayoutId id="2147486541" r:id="rId9"/>
    <p:sldLayoutId id="2147486542" r:id="rId10"/>
    <p:sldLayoutId id="2147486543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45" r:id="rId1"/>
    <p:sldLayoutId id="2147486546" r:id="rId2"/>
    <p:sldLayoutId id="2147486547" r:id="rId3"/>
    <p:sldLayoutId id="2147486548" r:id="rId4"/>
    <p:sldLayoutId id="2147486549" r:id="rId5"/>
    <p:sldLayoutId id="2147486550" r:id="rId6"/>
    <p:sldLayoutId id="2147486551" r:id="rId7"/>
    <p:sldLayoutId id="2147486552" r:id="rId8"/>
    <p:sldLayoutId id="2147486553" r:id="rId9"/>
    <p:sldLayoutId id="2147486554" r:id="rId10"/>
    <p:sldLayoutId id="2147486555" r:id="rId11"/>
    <p:sldLayoutId id="2147486556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hyperlink" Target="http://users.ece.cmu.edu/~omutlu/" TargetMode="External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6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users.ece.cmu.edu/~omutlu/pub/dram-row-hammer_isca14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1.wdp"/><Relationship Id="rId5" Type="http://schemas.openxmlformats.org/officeDocument/2006/relationships/hyperlink" Target="http://users.ece.cmu.edu/~omutlu/pub/dram-row-hammer_isca14.pdf" TargetMode="External"/><Relationship Id="rId1" Type="http://schemas.openxmlformats.org/officeDocument/2006/relationships/slideLayout" Target="../slideLayouts/slideLayout84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1.wdp"/><Relationship Id="rId5" Type="http://schemas.openxmlformats.org/officeDocument/2006/relationships/image" Target="../media/image10.jpeg"/><Relationship Id="rId6" Type="http://schemas.openxmlformats.org/officeDocument/2006/relationships/hyperlink" Target="https://github.com/CMU-SAFARI/rowhammer" TargetMode="External"/><Relationship Id="rId1" Type="http://schemas.openxmlformats.org/officeDocument/2006/relationships/slideLayout" Target="../slideLayouts/slideLayout122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hyperlink" Target="http://googleprojectzero.blogspot.com/2015/03/exploiting-dram-rowhammer-bug-to-gain.html" TargetMode="External"/><Relationship Id="rId6" Type="http://schemas.openxmlformats.org/officeDocument/2006/relationships/hyperlink" Target="http://users.ece.cmu.edu/~omutlu/pub/dram-row-hammer_isca14.pdf" TargetMode="External"/><Relationship Id="rId1" Type="http://schemas.openxmlformats.org/officeDocument/2006/relationships/slideLayout" Target="../slideLayouts/slideLayout1018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8.xml"/><Relationship Id="rId2" Type="http://schemas.openxmlformats.org/officeDocument/2006/relationships/hyperlink" Target="http://users.ece.cmu.edu/~omutlu/pub/dram-row-hammer_isca14.pdf" TargetMode="External"/><Relationship Id="rId3" Type="http://schemas.openxmlformats.org/officeDocument/2006/relationships/hyperlink" Target="http://googleprojectzero.blogspot.com/2015/03/exploiting-dram-rowhammer-bug-to-gain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018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onur@cmu.edu" TargetMode="External"/><Relationship Id="rId4" Type="http://schemas.openxmlformats.org/officeDocument/2006/relationships/hyperlink" Target="http://users.ece.cmu.edu/~omutlu/" TargetMode="External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users.ece.cmu.edu/~omutlu/pub/dram-row-hammer_isca14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hyperlink" Target="http://users.ece.cmu.edu/~omutlu/pub/dram-row-hammer_isca14.pdf" TargetMode="External"/><Relationship Id="rId1" Type="http://schemas.openxmlformats.org/officeDocument/2006/relationships/slideLayout" Target="../slideLayouts/slideLayout996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hyperlink" Target="http://users.ece.cmu.edu/~omutlu/pub/dram-retention-time-characterization_isca13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6" Type="http://schemas.openxmlformats.org/officeDocument/2006/relationships/hyperlink" Target="http://users.ece.cmu.edu/~omutlu/pub/dram-row-hammer_isca14.pdf" TargetMode="External"/><Relationship Id="rId7" Type="http://schemas.openxmlformats.org/officeDocument/2006/relationships/hyperlink" Target="http://users.ece.cmu.edu/~omutlu/pub/adaptive-latency-dram_hpca15.pdf" TargetMode="External"/><Relationship Id="rId8" Type="http://schemas.openxmlformats.org/officeDocument/2006/relationships/hyperlink" Target="http://users.ece.cmu.edu/~omutlu/pub/avatar-dram-refresh_dsn15.pdf" TargetMode="External"/><Relationship Id="rId1" Type="http://schemas.openxmlformats.org/officeDocument/2006/relationships/slideLayout" Target="../slideLayouts/slideLayout1517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7.xml"/><Relationship Id="rId2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28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users.ece.cmu.edu/~omutlu/pub/dram-row-hammer_isca14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ag.engr.uconn.edu/isca2014/" TargetMode="External"/><Relationship Id="rId4" Type="http://schemas.openxmlformats.org/officeDocument/2006/relationships/hyperlink" Target="http://users.ece.cmu.edu/~omutlu/pub/dram-row-hammer_kim_talk_isca14.pptx" TargetMode="External"/><Relationship Id="rId5" Type="http://schemas.openxmlformats.org/officeDocument/2006/relationships/hyperlink" Target="http://users.ece.cmu.edu/~omutlu/pub/dram-row-hammer_kim_talk_isca14.pdf" TargetMode="External"/><Relationship Id="rId6" Type="http://schemas.openxmlformats.org/officeDocument/2006/relationships/hyperlink" Target="http://users.ece.cmu.edu/~omutlu/pub/dram-row-hammer_kim_lightning-talk_isca14.pptx" TargetMode="External"/><Relationship Id="rId7" Type="http://schemas.openxmlformats.org/officeDocument/2006/relationships/hyperlink" Target="http://users.ece.cmu.edu/~omutlu/pub/dram-row-hammer_kim_lightning-talk_isca14.pdf" TargetMode="External"/><Relationship Id="rId8" Type="http://schemas.openxmlformats.org/officeDocument/2006/relationships/hyperlink" Target="https://github.com/CMU-SAFARI/rowhammer" TargetMode="External"/><Relationship Id="rId9" Type="http://schemas.openxmlformats.org/officeDocument/2006/relationships/hyperlink" Target="http://googleprojectzero.blogspot.com/2015/03/exploiting-dram-rowhammer-bug-to-gain.html" TargetMode="External"/><Relationship Id="rId10" Type="http://schemas.openxmlformats.org/officeDocument/2006/relationships/hyperlink" Target="https://github.com/google/rowhammer-test" TargetMode="External"/><Relationship Id="rId1" Type="http://schemas.openxmlformats.org/officeDocument/2006/relationships/slideLayout" Target="../slideLayouts/slideLayout1018.xml"/><Relationship Id="rId2" Type="http://schemas.openxmlformats.org/officeDocument/2006/relationships/hyperlink" Target="http://users.ece.cmu.edu/~omutlu/pub/dram-row-hammer_isca14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hashtag/rowhammer?f=realtime" TargetMode="External"/><Relationship Id="rId4" Type="http://schemas.openxmlformats.org/officeDocument/2006/relationships/hyperlink" Target="http://www.rowhammer.com/" TargetMode="External"/><Relationship Id="rId5" Type="http://schemas.openxmlformats.org/officeDocument/2006/relationships/hyperlink" Target="http://www.zdnet.com/article/flipping-dram-bits-maliciously/" TargetMode="External"/><Relationship Id="rId6" Type="http://schemas.openxmlformats.org/officeDocument/2006/relationships/hyperlink" Target="http://www.infoworld.com/article/2894497/security/rowhammer-hardware-bug-threatens-to-smashnotebook-" TargetMode="External"/><Relationship Id="rId7" Type="http://schemas.openxmlformats.org/officeDocument/2006/relationships/hyperlink" Target="http://www.zdnet.com/article/rowhammer-dram-flaw-could-be-widespread-says-google/" TargetMode="External"/><Relationship Id="rId8" Type="http://schemas.openxmlformats.org/officeDocument/2006/relationships/hyperlink" Target="http://arstechnica.com/security/2015/03/cutting-edge-hack-gives-super-user-status-by-exploiting-dramweakness/" TargetMode="External"/><Relationship Id="rId9" Type="http://schemas.openxmlformats.org/officeDocument/2006/relationships/hyperlink" Target="https://www.youtube.com/watch?v=H63dUfGBpxE" TargetMode="External"/><Relationship Id="rId10" Type="http://schemas.openxmlformats.org/officeDocument/2006/relationships/hyperlink" Target="http://www.wired.com/2015/03/google-hack-dram-memory-electric-leaks/" TargetMode="External"/><Relationship Id="rId11" Type="http://schemas.openxmlformats.org/officeDocument/2006/relationships/hyperlink" Target="https://www.grc.com/sn/sn-498-notes.pdf" TargetMode="External"/><Relationship Id="rId1" Type="http://schemas.openxmlformats.org/officeDocument/2006/relationships/slideLayout" Target="../slideLayouts/slideLayout1018.xml"/><Relationship Id="rId2" Type="http://schemas.openxmlformats.org/officeDocument/2006/relationships/hyperlink" Target="https://en.wikipedia.org/wiki/Row_hammer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memory-systems-research_superfri14.pdf" TargetMode="External"/><Relationship Id="rId4" Type="http://schemas.openxmlformats.org/officeDocument/2006/relationships/hyperlink" Target="http://superfri.org/superfri" TargetMode="External"/><Relationship Id="rId1" Type="http://schemas.openxmlformats.org/officeDocument/2006/relationships/slideLayout" Target="../slideLayouts/slideLayout1018.xml"/><Relationship Id="rId2" Type="http://schemas.openxmlformats.org/officeDocument/2006/relationships/hyperlink" Target="https://www.youtube.com/watch?v=ZLCy3pG7Rc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" TargetMode="External"/><Relationship Id="rId4" Type="http://schemas.openxmlformats.org/officeDocument/2006/relationships/hyperlink" Target="https://github.com/CMU-SAFARI/memsim" TargetMode="External"/><Relationship Id="rId5" Type="http://schemas.openxmlformats.org/officeDocument/2006/relationships/hyperlink" Target="https://github.com/CMU-SAFARI/NOCulator" TargetMode="External"/><Relationship Id="rId6" Type="http://schemas.openxmlformats.org/officeDocument/2006/relationships/hyperlink" Target="http://www.ece.cmu.edu/~safari/tools/memerr/index.html" TargetMode="External"/><Relationship Id="rId7" Type="http://schemas.openxmlformats.org/officeDocument/2006/relationships/hyperlink" Target="https://github.com/CMU-SAFARI/" TargetMode="External"/><Relationship Id="rId8" Type="http://schemas.openxmlformats.org/officeDocument/2006/relationships/hyperlink" Target="http://www.ece.cmu.edu/~safari/tools.html" TargetMode="External"/><Relationship Id="rId1" Type="http://schemas.openxmlformats.org/officeDocument/2006/relationships/slideLayout" Target="../slideLayouts/slideLayout1539.xml"/><Relationship Id="rId2" Type="http://schemas.openxmlformats.org/officeDocument/2006/relationships/hyperlink" Target="https://github.com/CMU-SAFARI/rowhammer" TargetMode="Externa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hyperlink" Target="http://www.ece.cmu.edu/~ece742/f12/doku.php?id=lectures" TargetMode="External"/><Relationship Id="rId12" Type="http://schemas.openxmlformats.org/officeDocument/2006/relationships/hyperlink" Target="https://www.youtube.com/playlist?feature=edit_ok&amp;list=PLSEZzvupP7hNjq3Tuv2hiE5VvR-WRYoW4" TargetMode="External"/><Relationship Id="rId13" Type="http://schemas.openxmlformats.org/officeDocument/2006/relationships/hyperlink" Target="http://users.ece.cmu.edu/~omutlu/acaces2013-memory.html" TargetMode="External"/><Relationship Id="rId14" Type="http://schemas.openxmlformats.org/officeDocument/2006/relationships/hyperlink" Target="https://www.youtube.com/watch?v=ZLCy3pG7Rc0" TargetMode="External"/><Relationship Id="rId1" Type="http://schemas.openxmlformats.org/officeDocument/2006/relationships/slideLayout" Target="../slideLayouts/slideLayout1539.xml"/><Relationship Id="rId2" Type="http://schemas.openxmlformats.org/officeDocument/2006/relationships/hyperlink" Target="https://www.youtube.com/playlist?list=PL5PHm2jkkXmidJOd59REog9jDnPDTG6IJ" TargetMode="External"/><Relationship Id="rId3" Type="http://schemas.openxmlformats.org/officeDocument/2006/relationships/hyperlink" Target="https://www.youtube.com/watch?v=BJ87rZCGWU0&amp;list=PL5PHm2jkkXmidJOd59REog9jDnPDTG6IJ" TargetMode="External"/><Relationship Id="rId4" Type="http://schemas.openxmlformats.org/officeDocument/2006/relationships/hyperlink" Target="https://www.youtube.com/watch?v=hxzvtWEN7G4&amp;list=PL5PHm2jkkXmgFdD9x7RsjQC4a8KQjmUkQ" TargetMode="External"/><Relationship Id="rId5" Type="http://schemas.openxmlformats.org/officeDocument/2006/relationships/hyperlink" Target="https://www.youtube.com/watch?v=zLP_X4wyHbY&amp;list=PL5PHm2jkkXmi5CxxI7b3JCL1TWybTDtKq" TargetMode="External"/><Relationship Id="rId6" Type="http://schemas.openxmlformats.org/officeDocument/2006/relationships/hyperlink" Target="http://www.ece.cmu.edu/~ece447/s13/doku.php?id=schedule" TargetMode="External"/><Relationship Id="rId7" Type="http://schemas.openxmlformats.org/officeDocument/2006/relationships/hyperlink" Target="http://www.ece.cmu.edu/~ece447/s14/doku.php?id=schedule" TargetMode="External"/><Relationship Id="rId8" Type="http://schemas.openxmlformats.org/officeDocument/2006/relationships/hyperlink" Target="http://www.ece.cmu.edu/~ece447/s15/doku.php?id=schedule" TargetMode="External"/><Relationship Id="rId9" Type="http://schemas.openxmlformats.org/officeDocument/2006/relationships/hyperlink" Target="http://www.ece.cmu.edu/~ece740/f13/doku.php?id=schedule" TargetMode="External"/><Relationship Id="rId10" Type="http://schemas.openxmlformats.org/officeDocument/2006/relationships/hyperlink" Target="https://www.youtube.com/playlist?list=PL5PHm2jkkXmgDN1PLwOY_tGtUlynnyV6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556792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The DRAM </a:t>
            </a:r>
            <a:r>
              <a:rPr lang="en-US" sz="4400" dirty="0" err="1" smtClean="0"/>
              <a:t>RowHammer</a:t>
            </a:r>
            <a:r>
              <a:rPr lang="en-US" sz="4400" dirty="0" smtClean="0"/>
              <a:t> Problem</a:t>
            </a:r>
            <a:br>
              <a:rPr lang="en-US" sz="4400" dirty="0" smtClean="0"/>
            </a:br>
            <a:r>
              <a:rPr lang="en-US" sz="3600" dirty="0" smtClean="0">
                <a:solidFill>
                  <a:srgbClr val="FF0000"/>
                </a:solidFill>
              </a:rPr>
              <a:t>and its Reliability and Security Implications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894758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>
                <a:hlinkClick r:id="rId4"/>
              </a:rPr>
              <a:t>http://users.ece.cmu.edu/~omutlu</a:t>
            </a:r>
            <a:r>
              <a:rPr lang="en-US" sz="2200" dirty="0" smtClean="0">
                <a:hlinkClick r:id="rId4"/>
              </a:rPr>
              <a:t>/</a:t>
            </a:r>
            <a:endParaRPr lang="en-US" sz="2200" dirty="0" smtClean="0"/>
          </a:p>
          <a:p>
            <a:r>
              <a:rPr lang="en-US" sz="2200" dirty="0" smtClean="0"/>
              <a:t>July 27, 2015</a:t>
            </a:r>
          </a:p>
          <a:p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661248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76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914400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6764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2860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28956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5052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116388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28800" y="1382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dirty="0">
                <a:solidFill>
                  <a:prstClr val="black"/>
                </a:solidFill>
                <a:latin typeface="Calibri Light"/>
              </a:rPr>
              <a:t> Row of Cells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8800" y="19812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</a:rPr>
              <a:t> Row</a:t>
            </a:r>
          </a:p>
        </p:txBody>
      </p:sp>
      <p:sp>
        <p:nvSpPr>
          <p:cNvPr id="17" name="Row"/>
          <p:cNvSpPr/>
          <p:nvPr/>
        </p:nvSpPr>
        <p:spPr>
          <a:xfrm>
            <a:off x="1828800" y="25908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</a:rPr>
              <a:t> Row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28800" y="32004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</a:rPr>
              <a:t> Row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28800" y="38100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dirty="0">
                <a:solidFill>
                  <a:prstClr val="black"/>
                </a:solidFill>
                <a:latin typeface="Calibri Light"/>
              </a:rPr>
              <a:t> Row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0" y="14478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Wordline</a:t>
            </a:r>
          </a:p>
        </p:txBody>
      </p:sp>
      <p:sp>
        <p:nvSpPr>
          <p:cNvPr id="21" name="Low Volt"/>
          <p:cNvSpPr txBox="1"/>
          <p:nvPr/>
        </p:nvSpPr>
        <p:spPr>
          <a:xfrm>
            <a:off x="5943600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400" b="1" i="1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  <a:ea typeface="ＭＳ Ｐゴシック" charset="0"/>
                <a:cs typeface="ＭＳ Ｐゴシック" charset="0"/>
              </a:rPr>
              <a:t> V</a:t>
            </a:r>
            <a:r>
              <a:rPr lang="en-US" sz="4800" b="1" i="1" baseline="-2000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  <a:ea typeface="ＭＳ Ｐゴシック" charset="0"/>
                <a:cs typeface="ＭＳ Ｐゴシック" charset="0"/>
              </a:rPr>
              <a:t>LOW</a:t>
            </a:r>
            <a:endParaRPr lang="en-US" sz="4400" b="1" i="1" baseline="-20000">
              <a:solidFill>
                <a:prstClr val="black">
                  <a:lumMod val="65000"/>
                  <a:lumOff val="35000"/>
                </a:prstClr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High Volt"/>
          <p:cNvSpPr txBox="1"/>
          <p:nvPr/>
        </p:nvSpPr>
        <p:spPr>
          <a:xfrm>
            <a:off x="5943600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400" b="1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4400" b="1" i="1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V</a:t>
            </a:r>
            <a:r>
              <a:rPr lang="en-US" sz="4800" b="1" i="1" baseline="-2000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HIGH</a:t>
            </a:r>
            <a:endParaRPr lang="en-US" sz="4400" b="1" i="1" baseline="-20000">
              <a:solidFill>
                <a:srgbClr val="FF0000"/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Error"/>
          <p:cNvSpPr/>
          <p:nvPr/>
        </p:nvSpPr>
        <p:spPr>
          <a:xfrm>
            <a:off x="487680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Error"/>
          <p:cNvSpPr/>
          <p:nvPr/>
        </p:nvSpPr>
        <p:spPr>
          <a:xfrm>
            <a:off x="4267200" y="3203575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Error"/>
          <p:cNvSpPr/>
          <p:nvPr/>
        </p:nvSpPr>
        <p:spPr>
          <a:xfrm>
            <a:off x="365760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Error"/>
          <p:cNvSpPr/>
          <p:nvPr/>
        </p:nvSpPr>
        <p:spPr>
          <a:xfrm>
            <a:off x="3657600" y="3197225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Error"/>
          <p:cNvSpPr/>
          <p:nvPr/>
        </p:nvSpPr>
        <p:spPr>
          <a:xfrm>
            <a:off x="241935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Victim"/>
          <p:cNvSpPr/>
          <p:nvPr/>
        </p:nvSpPr>
        <p:spPr>
          <a:xfrm>
            <a:off x="1828800" y="3200400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b="1" dirty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Calibri Light"/>
              </a:rPr>
              <a:t>Victim Row</a:t>
            </a:r>
          </a:p>
        </p:txBody>
      </p:sp>
      <p:sp>
        <p:nvSpPr>
          <p:cNvPr id="32" name="Victim"/>
          <p:cNvSpPr/>
          <p:nvPr/>
        </p:nvSpPr>
        <p:spPr>
          <a:xfrm>
            <a:off x="1828800" y="1982788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b="1" dirty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Calibri Light"/>
              </a:rPr>
              <a:t>Victim Row</a:t>
            </a:r>
          </a:p>
        </p:txBody>
      </p:sp>
      <p:sp>
        <p:nvSpPr>
          <p:cNvPr id="33" name="Aggressor"/>
          <p:cNvSpPr/>
          <p:nvPr/>
        </p:nvSpPr>
        <p:spPr>
          <a:xfrm>
            <a:off x="1828800" y="2590800"/>
            <a:ext cx="3657600" cy="6096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 b="1" dirty="0">
                <a:solidFill>
                  <a:prstClr val="white"/>
                </a:solidFill>
                <a:latin typeface="Calibri Light"/>
              </a:rPr>
              <a:t> </a:t>
            </a:r>
            <a:r>
              <a:rPr lang="en-US" sz="3600" b="1" dirty="0" smtClean="0">
                <a:solidFill>
                  <a:prstClr val="white"/>
                </a:solidFill>
                <a:latin typeface="Calibri Light"/>
              </a:rPr>
              <a:t>Hammered Row</a:t>
            </a:r>
            <a:endParaRPr lang="en-US" sz="3600" b="1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4" name="Punchline"/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Repeatedly opening and closing a row enough times within a refresh interval induces </a:t>
            </a:r>
            <a:r>
              <a:rPr lang="en-US" sz="2600" b="1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disturbance errors</a:t>
            </a:r>
            <a:r>
              <a:rPr lang="en-US" sz="2600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in adjacent rows in </a:t>
            </a:r>
            <a:r>
              <a:rPr lang="en-US" sz="2600" b="1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most real DRAM chips you can buy today</a:t>
            </a:r>
            <a:endParaRPr lang="en-US" sz="2600" dirty="0">
              <a:solidFill>
                <a:prstClr val="black"/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Opened"/>
          <p:cNvSpPr txBox="1"/>
          <p:nvPr/>
        </p:nvSpPr>
        <p:spPr>
          <a:xfrm>
            <a:off x="3124200" y="2671763"/>
            <a:ext cx="2209800" cy="457200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r>
              <a:rPr lang="en-US" sz="4000" b="1" i="1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Opened</a:t>
            </a:r>
          </a:p>
        </p:txBody>
      </p:sp>
      <p:sp>
        <p:nvSpPr>
          <p:cNvPr id="28" name="Closed"/>
          <p:cNvSpPr txBox="1"/>
          <p:nvPr/>
        </p:nvSpPr>
        <p:spPr>
          <a:xfrm>
            <a:off x="3133725" y="2671763"/>
            <a:ext cx="2200275" cy="457200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r>
              <a:rPr lang="en-US" sz="4000" b="1" i="1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Closed</a:t>
            </a:r>
          </a:p>
        </p:txBody>
      </p:sp>
      <p:sp>
        <p:nvSpPr>
          <p:cNvPr id="23964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63EFCF5-C8B9-AF45-B0E3-7DB4F7D988EA}" type="slidenum">
              <a:rPr lang="en-US" sz="2000">
                <a:solidFill>
                  <a:srgbClr val="898989"/>
                </a:solidFill>
                <a:latin typeface="Cambria Math" charset="0"/>
                <a:cs typeface="Cambria Math" charset="0"/>
              </a:rPr>
              <a:pPr eaLnBrk="1" hangingPunct="1"/>
              <a:t>2</a:t>
            </a:fld>
            <a:endParaRPr lang="en-US" sz="2000">
              <a:solidFill>
                <a:srgbClr val="898989"/>
              </a:solidFill>
              <a:latin typeface="Cambria Math" charset="0"/>
              <a:cs typeface="Cambria Math" charset="0"/>
            </a:endParaRPr>
          </a:p>
        </p:txBody>
      </p:sp>
      <p:sp>
        <p:nvSpPr>
          <p:cNvPr id="239643" name="Title 1"/>
          <p:cNvSpPr>
            <a:spLocks noGrp="1"/>
          </p:cNvSpPr>
          <p:nvPr>
            <p:ph type="title"/>
          </p:nvPr>
        </p:nvSpPr>
        <p:spPr>
          <a:xfrm>
            <a:off x="228600" y="-14288"/>
            <a:ext cx="8915400" cy="1066801"/>
          </a:xfrm>
        </p:spPr>
        <p:txBody>
          <a:bodyPr/>
          <a:lstStyle/>
          <a:p>
            <a:r>
              <a:rPr lang="en-US" sz="3600" b="0" dirty="0" smtClean="0">
                <a:solidFill>
                  <a:schemeClr val="accent6">
                    <a:lumMod val="50000"/>
                  </a:schemeClr>
                </a:solidFill>
                <a:latin typeface="Garamond" charset="0"/>
              </a:rPr>
              <a:t>Modern DRAM is Prone to Disturbance Errors</a:t>
            </a:r>
            <a:endParaRPr lang="en-US" sz="3600" b="0" dirty="0">
              <a:solidFill>
                <a:schemeClr val="accent6">
                  <a:lumMod val="50000"/>
                </a:schemeClr>
              </a:solidFill>
              <a:latin typeface="Garamond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7950" y="6239053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Flipping </a:t>
            </a:r>
            <a:r>
              <a:rPr lang="en-US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Bits in Memory Without Accessing Them: An Experimental Study of DRAM Disturbance 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Errors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(Kim et al., ISCA 2014)</a:t>
            </a:r>
            <a:endParaRPr lang="en-US" dirty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2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8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1" grpId="3"/>
      <p:bldP spid="21" grpId="4"/>
      <p:bldP spid="21" grpId="5"/>
      <p:bldP spid="21" grpId="6"/>
      <p:bldP spid="21" grpId="7"/>
      <p:bldP spid="21" grpId="8"/>
      <p:bldP spid="21" grpId="9"/>
      <p:bldP spid="21" grpId="10"/>
      <p:bldP spid="21" grpId="11"/>
      <p:bldP spid="22" grpId="0"/>
      <p:bldP spid="22" grpId="1"/>
      <p:bldP spid="22" grpId="2"/>
      <p:bldP spid="22" grpId="3"/>
      <p:bldP spid="22" grpId="4"/>
      <p:bldP spid="22" grpId="5"/>
      <p:bldP spid="22" grpId="6"/>
      <p:bldP spid="22" grpId="7"/>
      <p:bldP spid="22" grpId="8"/>
      <p:bldP spid="22" grpId="9"/>
      <p:bldP spid="22" grpId="10"/>
      <p:bldP spid="22" grpId="11"/>
      <p:bldP spid="22" grpId="12"/>
      <p:bldP spid="31" grpId="0" animBg="1"/>
      <p:bldP spid="32" grpId="0" animBg="1"/>
      <p:bldP spid="33" grpId="0" animBg="1"/>
      <p:bldP spid="34" grpId="0"/>
      <p:bldP spid="35" grpId="0"/>
      <p:bldP spid="35" grpId="1"/>
      <p:bldP spid="28" grpId="0"/>
      <p:bldP spid="2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2000" y="2057399"/>
            <a:ext cx="2147590" cy="1295400"/>
            <a:chOff x="914400" y="2095500"/>
            <a:chExt cx="2147590" cy="1295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X"/>
          <p:cNvSpPr/>
          <p:nvPr/>
        </p:nvSpPr>
        <p:spPr>
          <a:xfrm>
            <a:off x="762000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86%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(37/43)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498205" y="2057400"/>
            <a:ext cx="2147590" cy="1295400"/>
            <a:chOff x="914400" y="2095500"/>
            <a:chExt cx="2147590" cy="12954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X"/>
          <p:cNvSpPr/>
          <p:nvPr/>
        </p:nvSpPr>
        <p:spPr>
          <a:xfrm>
            <a:off x="3498205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83%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(45/54)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248400" y="2057399"/>
            <a:ext cx="2147590" cy="1295400"/>
            <a:chOff x="914400" y="2095500"/>
            <a:chExt cx="2147590" cy="12954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X"/>
          <p:cNvSpPr/>
          <p:nvPr/>
        </p:nvSpPr>
        <p:spPr>
          <a:xfrm>
            <a:off x="6248400" y="2057398"/>
            <a:ext cx="2147590" cy="10668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88%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(28/32)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9602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rgbClr val="5B9BD5"/>
                </a:solidFill>
                <a:latin typeface="Calibri Light"/>
              </a:rPr>
              <a:t>A</a:t>
            </a:r>
            <a:r>
              <a:rPr lang="en-US" sz="4000" b="1" smtClean="0">
                <a:solidFill>
                  <a:srgbClr val="5B9BD5"/>
                </a:solidFill>
                <a:latin typeface="Calibri Light"/>
              </a:rPr>
              <a:t> </a:t>
            </a:r>
            <a:r>
              <a:rPr lang="en-US" sz="3200" smtClean="0">
                <a:solidFill>
                  <a:srgbClr val="5B9BD5"/>
                </a:solidFill>
                <a:latin typeface="Calibri Light"/>
              </a:rPr>
              <a:t>company</a:t>
            </a:r>
            <a:endParaRPr lang="en-US" sz="4000" smtClean="0">
              <a:solidFill>
                <a:srgbClr val="5B9BD5"/>
              </a:solidFill>
              <a:latin typeface="Calibri Ligh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352801" y="1066801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rgbClr val="ED7D31"/>
                </a:solidFill>
                <a:latin typeface="Calibri Light"/>
              </a:rPr>
              <a:t>B</a:t>
            </a:r>
            <a:r>
              <a:rPr lang="en-US" sz="4000" smtClean="0">
                <a:solidFill>
                  <a:srgbClr val="ED7D31"/>
                </a:solidFill>
                <a:latin typeface="Calibri Light"/>
              </a:rPr>
              <a:t> </a:t>
            </a:r>
            <a:r>
              <a:rPr lang="en-US" sz="3200" smtClean="0">
                <a:solidFill>
                  <a:srgbClr val="ED7D31"/>
                </a:solidFill>
                <a:latin typeface="Calibri Light"/>
              </a:rPr>
              <a:t>company</a:t>
            </a:r>
            <a:endParaRPr lang="en-US" sz="4000" smtClean="0">
              <a:solidFill>
                <a:srgbClr val="ED7D31"/>
              </a:solidFill>
              <a:latin typeface="Calibri Ligh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6001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smtClean="0">
                <a:solidFill>
                  <a:srgbClr val="70AD47"/>
                </a:solidFill>
                <a:latin typeface="Calibri Light"/>
              </a:rPr>
              <a:t>C </a:t>
            </a:r>
            <a:r>
              <a:rPr lang="en-US" sz="3200" smtClean="0">
                <a:solidFill>
                  <a:srgbClr val="70AD47"/>
                </a:solidFill>
                <a:latin typeface="Calibri Light"/>
              </a:rPr>
              <a:t>company</a:t>
            </a:r>
            <a:endParaRPr lang="en-US" sz="4000" smtClean="0">
              <a:solidFill>
                <a:srgbClr val="70AD47"/>
              </a:solidFill>
              <a:latin typeface="Calibri Light"/>
            </a:endParaRPr>
          </a:p>
        </p:txBody>
      </p:sp>
      <p:sp>
        <p:nvSpPr>
          <p:cNvPr id="45" name="X"/>
          <p:cNvSpPr/>
          <p:nvPr/>
        </p:nvSpPr>
        <p:spPr>
          <a:xfrm>
            <a:off x="7480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rgbClr val="5B9BD5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1.0×10</a:t>
            </a:r>
            <a:r>
              <a:rPr lang="en-US" sz="4400" b="1" baseline="30000" dirty="0" smtClean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en-US" sz="3600" dirty="0" smtClean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 smtClean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rgbClr val="5B9BD5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6" name="X"/>
          <p:cNvSpPr/>
          <p:nvPr/>
        </p:nvSpPr>
        <p:spPr>
          <a:xfrm>
            <a:off x="3484215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rgbClr val="ED7D31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2.7×10</a:t>
            </a:r>
            <a:r>
              <a:rPr lang="en-US" sz="4400" b="1" baseline="30000" dirty="0" smtClean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en-US" sz="3600" dirty="0" smtClean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/>
            </a:r>
            <a:br>
              <a:rPr lang="en-US" sz="3600" dirty="0" smtClean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rgbClr val="ED7D31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7" name="X"/>
          <p:cNvSpPr/>
          <p:nvPr/>
        </p:nvSpPr>
        <p:spPr>
          <a:xfrm>
            <a:off x="62344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 smtClean="0">
                <a:solidFill>
                  <a:srgbClr val="70AD47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 smtClean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3.3×10</a:t>
            </a:r>
            <a:r>
              <a:rPr lang="en-US" sz="4400" b="1" baseline="30000" dirty="0" smtClean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5</a:t>
            </a:r>
            <a:r>
              <a:rPr lang="en-US" sz="3600" dirty="0" smtClean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 smtClean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 smtClean="0">
                <a:solidFill>
                  <a:srgbClr val="70AD47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228600" y="-27384"/>
            <a:ext cx="8610600" cy="1066800"/>
          </a:xfrm>
        </p:spPr>
        <p:txBody>
          <a:bodyPr/>
          <a:lstStyle/>
          <a:p>
            <a:r>
              <a:rPr lang="en-US" sz="4400" b="0" dirty="0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Most DRAM Modules Are at Risk</a:t>
            </a:r>
            <a:endParaRPr lang="en-US" sz="4400" b="0" dirty="0">
              <a:solidFill>
                <a:srgbClr val="1A5712"/>
              </a:solidFill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7950" y="6165304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5"/>
              </a:rPr>
              <a:t>Flipping </a:t>
            </a:r>
            <a:r>
              <a:rPr lang="en-US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5"/>
              </a:rPr>
              <a:t>Bits in Memory Without Accessing Them: An Experimental Study of DRAM Disturbance 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5"/>
              </a:rPr>
              <a:t>Errors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(Kim et al., ISCA 2014)</a:t>
            </a:r>
            <a:endParaRPr lang="en-US" dirty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58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78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133770"/>
            <a:ext cx="1752600" cy="1752600"/>
          </a:xfrm>
          <a:prstGeom prst="rect">
            <a:avLst/>
          </a:prstGeom>
        </p:spPr>
      </p:pic>
      <p:sp>
        <p:nvSpPr>
          <p:cNvPr id="3" name="Left-Right Arrow 2"/>
          <p:cNvSpPr/>
          <p:nvPr/>
        </p:nvSpPr>
        <p:spPr>
          <a:xfrm>
            <a:off x="3429000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1484784"/>
            <a:ext cx="2448272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5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CPU</a:t>
            </a:r>
            <a:endParaRPr lang="en-US" sz="5000" b="1" dirty="0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53678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DRAM"/>
          <p:cNvSpPr/>
          <p:nvPr/>
        </p:nvSpPr>
        <p:spPr>
          <a:xfrm>
            <a:off x="5029200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ow"/>
          <p:cNvSpPr/>
          <p:nvPr/>
        </p:nvSpPr>
        <p:spPr>
          <a:xfrm>
            <a:off x="6096000" y="5527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9" name="RowY"/>
          <p:cNvSpPr/>
          <p:nvPr/>
        </p:nvSpPr>
        <p:spPr>
          <a:xfrm>
            <a:off x="6096000" y="5146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 Ligh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0" name="Row"/>
          <p:cNvSpPr/>
          <p:nvPr/>
        </p:nvSpPr>
        <p:spPr>
          <a:xfrm>
            <a:off x="6096000" y="4765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1" name="Row"/>
          <p:cNvSpPr/>
          <p:nvPr/>
        </p:nvSpPr>
        <p:spPr>
          <a:xfrm>
            <a:off x="6096000" y="4384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" name="RowX"/>
          <p:cNvSpPr/>
          <p:nvPr/>
        </p:nvSpPr>
        <p:spPr>
          <a:xfrm>
            <a:off x="6096000" y="4003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smtClean="0">
                <a:solidFill>
                  <a:prstClr val="black"/>
                </a:solidFill>
                <a:latin typeface="Calibri Light"/>
                <a:cs typeface="Courier New" panose="02070309020205020404" pitchFamily="49" charset="0"/>
              </a:rPr>
              <a:t> </a:t>
            </a:r>
            <a:endParaRPr lang="en-US" sz="2800" b="1">
              <a:solidFill>
                <a:prstClr val="black"/>
              </a:solidFill>
              <a:latin typeface="Calibri Light"/>
              <a:cs typeface="Courier New" panose="02070309020205020404" pitchFamily="49" charset="0"/>
            </a:endParaRPr>
          </a:p>
        </p:txBody>
      </p:sp>
      <p:sp>
        <p:nvSpPr>
          <p:cNvPr id="33" name="Row"/>
          <p:cNvSpPr/>
          <p:nvPr/>
        </p:nvSpPr>
        <p:spPr>
          <a:xfrm>
            <a:off x="6096000" y="3622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CPU"/>
          <p:cNvSpPr/>
          <p:nvPr/>
        </p:nvSpPr>
        <p:spPr>
          <a:xfrm>
            <a:off x="457200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>
              <a:lnSpc>
                <a:spcPct val="90000"/>
              </a:lnSpc>
            </a:pP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%eax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mov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 %ebx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clflush (</a:t>
            </a:r>
            <a:r>
              <a:rPr lang="en-US" sz="28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114300">
              <a:lnSpc>
                <a:spcPct val="90000"/>
              </a:lnSpc>
            </a:pPr>
            <a:r>
              <a:rPr lang="en-US" sz="280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mfence</a:t>
            </a:r>
          </a:p>
          <a:p>
            <a:pPr marL="114300">
              <a:lnSpc>
                <a:spcPct val="90000"/>
              </a:lnSpc>
            </a:pPr>
            <a:r>
              <a:rPr lang="en-US" sz="2800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jmp </a:t>
            </a:r>
            <a:r>
              <a:rPr lang="en-US" sz="2800" u="sng" smtClean="0">
                <a:solidFill>
                  <a:prstClr val="whit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loop</a:t>
            </a:r>
            <a:endParaRPr lang="en-US" sz="280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Error"/>
          <p:cNvSpPr/>
          <p:nvPr/>
        </p:nvSpPr>
        <p:spPr>
          <a:xfrm>
            <a:off x="6600825" y="4765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Error"/>
          <p:cNvSpPr/>
          <p:nvPr/>
        </p:nvSpPr>
        <p:spPr>
          <a:xfrm>
            <a:off x="6981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Error"/>
          <p:cNvSpPr/>
          <p:nvPr/>
        </p:nvSpPr>
        <p:spPr>
          <a:xfrm>
            <a:off x="6600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Error"/>
          <p:cNvSpPr/>
          <p:nvPr/>
        </p:nvSpPr>
        <p:spPr>
          <a:xfrm>
            <a:off x="7362825" y="5527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Error"/>
          <p:cNvSpPr/>
          <p:nvPr/>
        </p:nvSpPr>
        <p:spPr>
          <a:xfrm>
            <a:off x="7743825" y="4765762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Error"/>
          <p:cNvSpPr/>
          <p:nvPr/>
        </p:nvSpPr>
        <p:spPr>
          <a:xfrm>
            <a:off x="7743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Error"/>
          <p:cNvSpPr/>
          <p:nvPr/>
        </p:nvSpPr>
        <p:spPr>
          <a:xfrm>
            <a:off x="7362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Error"/>
          <p:cNvSpPr/>
          <p:nvPr/>
        </p:nvSpPr>
        <p:spPr>
          <a:xfrm>
            <a:off x="6981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Error"/>
          <p:cNvSpPr/>
          <p:nvPr/>
        </p:nvSpPr>
        <p:spPr>
          <a:xfrm>
            <a:off x="6981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Error"/>
          <p:cNvSpPr/>
          <p:nvPr/>
        </p:nvSpPr>
        <p:spPr>
          <a:xfrm>
            <a:off x="6219825" y="3622764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Error"/>
          <p:cNvSpPr/>
          <p:nvPr/>
        </p:nvSpPr>
        <p:spPr>
          <a:xfrm>
            <a:off x="6219825" y="4384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Error"/>
          <p:cNvSpPr/>
          <p:nvPr/>
        </p:nvSpPr>
        <p:spPr>
          <a:xfrm>
            <a:off x="6219825" y="4765763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Error"/>
          <p:cNvSpPr/>
          <p:nvPr/>
        </p:nvSpPr>
        <p:spPr>
          <a:xfrm>
            <a:off x="7362825" y="4765762"/>
            <a:ext cx="381000" cy="381000"/>
          </a:xfrm>
          <a:prstGeom prst="mathMultiply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0" name="YArrow"/>
          <p:cNvCxnSpPr>
            <a:stCxn id="51" idx="3"/>
          </p:cNvCxnSpPr>
          <p:nvPr/>
        </p:nvCxnSpPr>
        <p:spPr>
          <a:xfrm>
            <a:off x="5715000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Y"/>
          <p:cNvSpPr/>
          <p:nvPr/>
        </p:nvSpPr>
        <p:spPr>
          <a:xfrm>
            <a:off x="5105401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52" name="XArrow"/>
          <p:cNvCxnSpPr>
            <a:stCxn id="53" idx="3"/>
          </p:cNvCxnSpPr>
          <p:nvPr/>
        </p:nvCxnSpPr>
        <p:spPr>
          <a:xfrm>
            <a:off x="5715000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X"/>
          <p:cNvSpPr/>
          <p:nvPr/>
        </p:nvSpPr>
        <p:spPr>
          <a:xfrm>
            <a:off x="5105401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r"/>
            <a:r>
              <a:rPr lang="en-US" sz="3200" b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endParaRPr lang="en-US" sz="2800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-324544" y="6453336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prstClr val="black"/>
                </a:solidFill>
                <a:latin typeface="Calibri"/>
              </a:rPr>
              <a:t>Download from: </a:t>
            </a:r>
            <a:r>
              <a:rPr lang="en-US" dirty="0" smtClean="0">
                <a:solidFill>
                  <a:prstClr val="black"/>
                </a:solidFill>
                <a:latin typeface="Calibri"/>
                <a:hlinkClick r:id="rId6"/>
              </a:rPr>
              <a:t>https</a:t>
            </a:r>
            <a:r>
              <a:rPr lang="en-US" dirty="0">
                <a:solidFill>
                  <a:prstClr val="black"/>
                </a:solidFill>
                <a:latin typeface="Calibri"/>
                <a:hlinkClick r:id="rId6"/>
              </a:rPr>
              <a:t>://github.com/CMU-SAFARI/rowhammer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72000" y="1484784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Calibri Light"/>
              </a:rPr>
              <a:t>DRAM Module</a:t>
            </a:r>
            <a:endParaRPr lang="en-US" sz="4400" b="1" dirty="0">
              <a:solidFill>
                <a:schemeClr val="bg1"/>
              </a:solidFill>
              <a:latin typeface="Calibri Light"/>
            </a:endParaRPr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228600" y="44624"/>
            <a:ext cx="8915400" cy="1066800"/>
          </a:xfrm>
        </p:spPr>
        <p:txBody>
          <a:bodyPr/>
          <a:lstStyle/>
          <a:p>
            <a:r>
              <a:rPr lang="en-US" sz="4000" b="0" dirty="0" smtClean="0">
                <a:solidFill>
                  <a:srgbClr val="1A5712"/>
                </a:solidFill>
                <a:latin typeface="Garamond"/>
                <a:cs typeface="Garamond"/>
              </a:rPr>
              <a:t>A Simple Program Can Induce Many Errors</a:t>
            </a:r>
            <a:endParaRPr lang="en-US" sz="4000" b="0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620199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400" dirty="0" smtClean="0"/>
              <a:t>One Can Take Over an Otherwise-Secure System</a:t>
            </a:r>
            <a:endParaRPr lang="en-US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6540500" cy="1257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48508"/>
            <a:ext cx="9144000" cy="3433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9" y="980728"/>
            <a:ext cx="9144000" cy="9527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0" y="5181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hlinkClick r:id="rId5"/>
              </a:rPr>
              <a:t>Exploiting the DRAM rowhammer bug to gain kernel </a:t>
            </a:r>
            <a:r>
              <a:rPr lang="en-US" dirty="0" smtClean="0">
                <a:solidFill>
                  <a:srgbClr val="0000FF"/>
                </a:solidFill>
                <a:hlinkClick r:id="rId5"/>
              </a:rPr>
              <a:t>privileges </a:t>
            </a:r>
            <a:r>
              <a:rPr lang="en-US" dirty="0" smtClean="0">
                <a:solidFill>
                  <a:srgbClr val="0000FF"/>
                </a:solidFill>
              </a:rPr>
              <a:t> (</a:t>
            </a:r>
            <a:r>
              <a:rPr lang="en-US" dirty="0" err="1" smtClean="0">
                <a:solidFill>
                  <a:srgbClr val="0000FF"/>
                </a:solidFill>
              </a:rPr>
              <a:t>Seaborn</a:t>
            </a:r>
            <a:r>
              <a:rPr lang="en-US" dirty="0" smtClean="0">
                <a:solidFill>
                  <a:srgbClr val="0000FF"/>
                </a:solidFill>
              </a:rPr>
              <a:t>, 2015)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35896" y="3212976"/>
            <a:ext cx="5493596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6"/>
              </a:rPr>
              <a:t>Flipping </a:t>
            </a: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6"/>
              </a:rPr>
              <a:t>Bits in Memory Without Accessing Them: An Experimental Study of DRAM Disturbance </a:t>
            </a:r>
            <a:r>
              <a:rPr lang="en-US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6"/>
              </a:rPr>
              <a:t>Errors</a:t>
            </a:r>
            <a:r>
              <a:rPr lang="en-US" dirty="0" smtClean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 (Kim et al., ISCA 2014)</a:t>
            </a:r>
            <a:endParaRPr lang="en-US" dirty="0">
              <a:solidFill>
                <a:srgbClr val="0000FF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08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RowHammer</a:t>
            </a:r>
            <a:r>
              <a:rPr lang="en-US" dirty="0" smtClean="0"/>
              <a:t> Security Attack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193723"/>
          </a:xfrm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“</a:t>
            </a:r>
            <a:r>
              <a:rPr lang="en-US" sz="2000" dirty="0" err="1" smtClean="0">
                <a:solidFill>
                  <a:srgbClr val="FF0000"/>
                </a:solidFill>
              </a:rPr>
              <a:t>Rowhammer</a:t>
            </a:r>
            <a:r>
              <a:rPr lang="en-US" sz="2000" dirty="0" smtClean="0">
                <a:solidFill>
                  <a:srgbClr val="FF0000"/>
                </a:solidFill>
              </a:rPr>
              <a:t>” is a problem with some recent DRAM devices in which repeatedly accessing a row of memory can cause bit flips in adjacent rows </a:t>
            </a:r>
            <a:r>
              <a:rPr lang="en-US" sz="2000" dirty="0" smtClean="0"/>
              <a:t>(Kim et al., ISCA 2014). 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2"/>
              </a:rPr>
              <a:t>Flipping Bits in Memory Without Accessing Them: An Experimental Study of DRAM Disturbance Errors</a:t>
            </a:r>
            <a:r>
              <a:rPr lang="en-US" sz="18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 (Kim et al., ISCA 2014)</a:t>
            </a:r>
          </a:p>
          <a:p>
            <a:pPr lvl="1"/>
            <a:endParaRPr lang="en-US" sz="1400" dirty="0" smtClean="0"/>
          </a:p>
          <a:p>
            <a:r>
              <a:rPr lang="en-US" sz="2000" dirty="0" smtClean="0"/>
              <a:t>We </a:t>
            </a:r>
            <a:r>
              <a:rPr lang="en-US" sz="2000" dirty="0"/>
              <a:t>tested a selection of laptops and found that a subset of them exhibited the problem. </a:t>
            </a:r>
            <a:endParaRPr lang="en-US" sz="2000" dirty="0" smtClean="0"/>
          </a:p>
          <a:p>
            <a:r>
              <a:rPr lang="en-US" sz="2000" dirty="0" smtClean="0"/>
              <a:t>We </a:t>
            </a:r>
            <a:r>
              <a:rPr lang="en-US" sz="2000" dirty="0"/>
              <a:t>built two working privilege escalation exploits that use this effect. </a:t>
            </a:r>
            <a:endParaRPr lang="en-US" sz="2000" dirty="0" smtClean="0"/>
          </a:p>
          <a:p>
            <a:pPr lvl="1"/>
            <a:r>
              <a:rPr lang="en-US" sz="1800" dirty="0">
                <a:solidFill>
                  <a:srgbClr val="0000FF"/>
                </a:solidFill>
                <a:hlinkClick r:id="rId3"/>
              </a:rPr>
              <a:t>Exploiting the DRAM rowhammer bug to gain kernel privileges </a:t>
            </a:r>
            <a:r>
              <a:rPr lang="en-US" sz="1800" dirty="0">
                <a:solidFill>
                  <a:srgbClr val="0000FF"/>
                </a:solidFill>
              </a:rPr>
              <a:t> (</a:t>
            </a:r>
            <a:r>
              <a:rPr lang="en-US" sz="1800" dirty="0" err="1">
                <a:solidFill>
                  <a:srgbClr val="0000FF"/>
                </a:solidFill>
              </a:rPr>
              <a:t>Seaborn</a:t>
            </a:r>
            <a:r>
              <a:rPr lang="en-US" sz="1800" dirty="0">
                <a:solidFill>
                  <a:srgbClr val="0000FF"/>
                </a:solidFill>
              </a:rPr>
              <a:t>, 2015)</a:t>
            </a:r>
          </a:p>
          <a:p>
            <a:pPr lvl="1"/>
            <a:endParaRPr lang="en-US" sz="1400" dirty="0" smtClean="0"/>
          </a:p>
          <a:p>
            <a:r>
              <a:rPr lang="en-US" sz="2000" dirty="0" smtClean="0"/>
              <a:t>One </a:t>
            </a:r>
            <a:r>
              <a:rPr lang="en-US" sz="2000" dirty="0"/>
              <a:t>exploit uses </a:t>
            </a:r>
            <a:r>
              <a:rPr lang="en-US" sz="2000" dirty="0" err="1"/>
              <a:t>rowhammer</a:t>
            </a:r>
            <a:r>
              <a:rPr lang="en-US" sz="2000" dirty="0"/>
              <a:t>-induced bit flips to gain kernel privileges on x86-64 Linux when run as an unprivileged </a:t>
            </a:r>
            <a:r>
              <a:rPr lang="en-US" sz="2000" dirty="0" err="1"/>
              <a:t>userland</a:t>
            </a:r>
            <a:r>
              <a:rPr lang="en-US" sz="2000" dirty="0"/>
              <a:t> process. 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When </a:t>
            </a:r>
            <a:r>
              <a:rPr lang="en-US" sz="2000" dirty="0">
                <a:solidFill>
                  <a:srgbClr val="FF0000"/>
                </a:solidFill>
              </a:rPr>
              <a:t>run on a machine vulnerable to the </a:t>
            </a:r>
            <a:r>
              <a:rPr lang="en-US" sz="2000" dirty="0" err="1">
                <a:solidFill>
                  <a:srgbClr val="FF0000"/>
                </a:solidFill>
              </a:rPr>
              <a:t>rowhammer</a:t>
            </a:r>
            <a:r>
              <a:rPr lang="en-US" sz="2000" dirty="0">
                <a:solidFill>
                  <a:srgbClr val="FF0000"/>
                </a:solidFill>
              </a:rPr>
              <a:t> problem, the process was able to induce bit flips in page table entries (PTEs). 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It </a:t>
            </a:r>
            <a:r>
              <a:rPr lang="en-US" sz="2000" dirty="0">
                <a:solidFill>
                  <a:srgbClr val="0000FF"/>
                </a:solidFill>
              </a:rPr>
              <a:t>was able to use this to gain write access to its own page table, and hence gain read-write access to all of physical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7504" y="6545534"/>
            <a:ext cx="849694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hlinkClick r:id="rId3"/>
              </a:rPr>
              <a:t>Exploiting the DRAM rowhammer bug to gain kernel privileges </a:t>
            </a:r>
            <a:r>
              <a:rPr lang="en-US" sz="1600" dirty="0">
                <a:solidFill>
                  <a:srgbClr val="0000FF"/>
                </a:solidFill>
              </a:rPr>
              <a:t> (</a:t>
            </a:r>
            <a:r>
              <a:rPr lang="en-US" sz="1600" dirty="0" err="1">
                <a:solidFill>
                  <a:srgbClr val="0000FF"/>
                </a:solidFill>
              </a:rPr>
              <a:t>Seaborn</a:t>
            </a:r>
            <a:r>
              <a:rPr lang="en-US" sz="1600" dirty="0">
                <a:solidFill>
                  <a:srgbClr val="0000FF"/>
                </a:solidFill>
              </a:rPr>
              <a:t>, 2015)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8572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Implications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83202"/>
            <a:ext cx="9144000" cy="5658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0" y="908720"/>
            <a:ext cx="9144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931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556792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The DRAM </a:t>
            </a:r>
            <a:r>
              <a:rPr lang="en-US" sz="4400" dirty="0" err="1" smtClean="0"/>
              <a:t>RowHammer</a:t>
            </a:r>
            <a:r>
              <a:rPr lang="en-US" sz="4400" dirty="0" smtClean="0"/>
              <a:t> Problem</a:t>
            </a:r>
            <a:br>
              <a:rPr lang="en-US" sz="4400" dirty="0" smtClean="0"/>
            </a:br>
            <a:r>
              <a:rPr lang="en-US" sz="3600" dirty="0" smtClean="0">
                <a:solidFill>
                  <a:srgbClr val="FF0000"/>
                </a:solidFill>
              </a:rPr>
              <a:t>and its Reliability and Security Implications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894758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 smtClean="0"/>
              <a:t>Onur Mutlu</a:t>
            </a:r>
          </a:p>
          <a:p>
            <a:r>
              <a:rPr lang="en-US" sz="2200" dirty="0" smtClean="0">
                <a:hlinkClick r:id="rId3"/>
              </a:rPr>
              <a:t>onur@cmu.edu</a:t>
            </a:r>
            <a:endParaRPr lang="en-US" sz="2200" dirty="0" smtClean="0"/>
          </a:p>
          <a:p>
            <a:r>
              <a:rPr lang="en-US" sz="2200" dirty="0">
                <a:hlinkClick r:id="rId4"/>
              </a:rPr>
              <a:t>http://users.ece.cmu.edu/~omutlu</a:t>
            </a:r>
            <a:r>
              <a:rPr lang="en-US" sz="2200" dirty="0" smtClean="0">
                <a:hlinkClick r:id="rId4"/>
              </a:rPr>
              <a:t>/</a:t>
            </a:r>
            <a:endParaRPr lang="en-US" sz="2200" dirty="0" smtClean="0"/>
          </a:p>
          <a:p>
            <a:r>
              <a:rPr lang="en-US" sz="2200" dirty="0" smtClean="0"/>
              <a:t>July 27, 2015</a:t>
            </a:r>
          </a:p>
          <a:p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661248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42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More Detailed Slides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1135073"/>
      </p:ext>
    </p:extLst>
  </p:cSld>
  <p:clrMapOvr>
    <a:masterClrMapping/>
  </p:clrMapOvr>
  <p:transition xmlns:p14="http://schemas.microsoft.com/office/powerpoint/2010/main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/>
          <a:lstStyle/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sz="2400" i="1" dirty="0" smtClean="0">
              <a:solidFill>
                <a:srgbClr val="FF0000"/>
              </a:solidFill>
            </a:endParaRPr>
          </a:p>
          <a:p>
            <a:r>
              <a:rPr lang="en-US" sz="3200" i="1" dirty="0">
                <a:solidFill>
                  <a:srgbClr val="FF0000"/>
                </a:solidFill>
              </a:rPr>
              <a:t>A real reliability &amp; security issue </a:t>
            </a:r>
          </a:p>
          <a:p>
            <a:r>
              <a:rPr lang="en-US" sz="3200" i="1" dirty="0" smtClean="0"/>
              <a:t>In a more controlled environment, we can induce as many as </a:t>
            </a:r>
            <a:r>
              <a:rPr lang="en-US" sz="3200" i="1" dirty="0" smtClean="0">
                <a:solidFill>
                  <a:srgbClr val="FF0000"/>
                </a:solidFill>
              </a:rPr>
              <a:t>ten million</a:t>
            </a:r>
            <a:r>
              <a:rPr lang="en-US" sz="3200" i="1" dirty="0" smtClean="0"/>
              <a:t> disturbance errors</a:t>
            </a: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5227315"/>
              </p:ext>
            </p:extLst>
          </p:nvPr>
        </p:nvGraphicFramePr>
        <p:xfrm>
          <a:off x="761999" y="1143000"/>
          <a:ext cx="7620002" cy="32004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736732"/>
                <a:gridCol w="1597269"/>
                <a:gridCol w="2286001"/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CPU Architecture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+mj-lt"/>
                          <a:cs typeface="Courier New" panose="02070309020205020404" pitchFamily="49" charset="0"/>
                        </a:rPr>
                        <a:t>Errors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smtClean="0">
                          <a:solidFill>
                            <a:schemeClr val="bg1"/>
                          </a:solidFill>
                          <a:latin typeface="+mj-lt"/>
                        </a:rPr>
                        <a:t>Access-Rate</a:t>
                      </a:r>
                      <a:endParaRPr lang="en-US" sz="3200" b="1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Haswell (2013)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22.9K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12.3M/sec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Ivy</a:t>
                      </a:r>
                      <a:r>
                        <a:rPr lang="en-US" sz="2800" b="0" baseline="0" smtClean="0">
                          <a:solidFill>
                            <a:schemeClr val="tx1"/>
                          </a:solidFill>
                          <a:latin typeface="+mj-lt"/>
                        </a:rPr>
                        <a:t> Bridge (2012)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20.7K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11.7M/sec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Intel Sandy Bridge (2011)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16.1K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>
                          <a:latin typeface="Cambria" panose="02040503050406030204" pitchFamily="18" charset="0"/>
                        </a:rPr>
                        <a:t>11.6M/sec</a:t>
                      </a:r>
                      <a:endParaRPr lang="en-US" sz="280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2800" b="0" smtClean="0">
                          <a:solidFill>
                            <a:schemeClr val="tx1"/>
                          </a:solidFill>
                          <a:latin typeface="+mj-lt"/>
                        </a:rPr>
                        <a:t>AMD</a:t>
                      </a:r>
                      <a:r>
                        <a:rPr lang="en-US" sz="2800" b="0" baseline="0" smtClean="0">
                          <a:solidFill>
                            <a:schemeClr val="tx1"/>
                          </a:solidFill>
                          <a:latin typeface="+mj-lt"/>
                        </a:rPr>
                        <a:t> Piledriver (2012)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en-US" sz="2800" b="0" dirty="0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Cambria" panose="02040503050406030204" pitchFamily="18" charset="0"/>
                        </a:rPr>
                        <a:t>6.1M/sec</a:t>
                      </a:r>
                      <a:endParaRPr lang="en-US" sz="28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-14064"/>
            <a:ext cx="8610600" cy="1066800"/>
          </a:xfrm>
        </p:spPr>
        <p:txBody>
          <a:bodyPr/>
          <a:lstStyle/>
          <a:p>
            <a:r>
              <a:rPr lang="en-US" sz="4400" b="0" dirty="0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Observed Errors in Real Systems</a:t>
            </a:r>
            <a:endParaRPr lang="en-US" sz="4400" b="0" dirty="0">
              <a:solidFill>
                <a:srgbClr val="1A5712"/>
              </a:solidFill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7950" y="6239053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Flipping </a:t>
            </a:r>
            <a:r>
              <a:rPr lang="en-US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Bits in Memory Without Accessing Them: An Experimental Study of DRAM Disturbance 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Errors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(Kim et al., ISCA 2014)</a:t>
            </a:r>
            <a:endParaRPr lang="en-US" dirty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76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reErrors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2" y="990600"/>
            <a:ext cx="6731875" cy="4651892"/>
          </a:xfrm>
        </p:spPr>
      </p:pic>
      <p:pic>
        <p:nvPicPr>
          <p:cNvPr id="8" name="AllError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82" y="990600"/>
            <a:ext cx="6731875" cy="46518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Curtain1"/>
          <p:cNvSpPr/>
          <p:nvPr/>
        </p:nvSpPr>
        <p:spPr>
          <a:xfrm>
            <a:off x="2133601" y="1424940"/>
            <a:ext cx="2141220" cy="349758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Second"/>
          <p:cNvSpPr/>
          <p:nvPr/>
        </p:nvSpPr>
        <p:spPr>
          <a:xfrm>
            <a:off x="4832032" y="3679825"/>
            <a:ext cx="382905" cy="381001"/>
          </a:xfrm>
          <a:prstGeom prst="ellipse">
            <a:avLst/>
          </a:prstGeom>
          <a:noFill/>
          <a:ln w="19050">
            <a:solidFill>
              <a:srgbClr val="699FD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hird"/>
          <p:cNvSpPr/>
          <p:nvPr/>
        </p:nvSpPr>
        <p:spPr>
          <a:xfrm>
            <a:off x="5093970" y="1685925"/>
            <a:ext cx="382905" cy="381001"/>
          </a:xfrm>
          <a:prstGeom prst="ellipse">
            <a:avLst/>
          </a:prstGeom>
          <a:noFill/>
          <a:ln w="19050">
            <a:solidFill>
              <a:srgbClr val="F27A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Curtain2"/>
          <p:cNvSpPr/>
          <p:nvPr/>
        </p:nvSpPr>
        <p:spPr>
          <a:xfrm>
            <a:off x="4274820" y="1424940"/>
            <a:ext cx="3670737" cy="3497580"/>
          </a:xfrm>
          <a:prstGeom prst="rect">
            <a:avLst/>
          </a:pr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Punchline"/>
          <p:cNvSpPr txBox="1"/>
          <p:nvPr/>
        </p:nvSpPr>
        <p:spPr>
          <a:xfrm>
            <a:off x="228600" y="5517232"/>
            <a:ext cx="8686800" cy="7583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 smtClean="0">
                <a:solidFill>
                  <a:srgbClr val="FF0000"/>
                </a:solidFill>
                <a:latin typeface="Calibri Light"/>
              </a:rPr>
              <a:t>All modules from </a:t>
            </a:r>
            <a:r>
              <a:rPr lang="en-US" sz="3200" i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2012–2013 </a:t>
            </a:r>
            <a:r>
              <a:rPr lang="en-US" sz="3600" i="1" dirty="0" smtClean="0">
                <a:solidFill>
                  <a:srgbClr val="FF0000"/>
                </a:solidFill>
                <a:latin typeface="Calibri Light"/>
              </a:rPr>
              <a:t>are vulnerable</a:t>
            </a:r>
            <a:endParaRPr lang="en-US" sz="3600" i="1" dirty="0">
              <a:solidFill>
                <a:srgbClr val="FF0000"/>
              </a:solidFill>
              <a:latin typeface="Calibri Light"/>
            </a:endParaRPr>
          </a:p>
        </p:txBody>
      </p:sp>
      <p:sp>
        <p:nvSpPr>
          <p:cNvPr id="19" name="RedBox"/>
          <p:cNvSpPr/>
          <p:nvPr/>
        </p:nvSpPr>
        <p:spPr>
          <a:xfrm>
            <a:off x="5454650" y="1442720"/>
            <a:ext cx="1660525" cy="3405505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First Appearance"/>
          <p:cNvSpPr/>
          <p:nvPr/>
        </p:nvSpPr>
        <p:spPr>
          <a:xfrm>
            <a:off x="3192780" y="2430781"/>
            <a:ext cx="2023110" cy="84581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80000"/>
              </a:lnSpc>
            </a:pPr>
            <a:r>
              <a:rPr lang="en-US" sz="2800" i="1" dirty="0" smtClean="0">
                <a:solidFill>
                  <a:srgbClr val="70AE46"/>
                </a:solidFill>
                <a:latin typeface="Calibri Light"/>
                <a:cs typeface="Courier New" panose="02070309020205020404" pitchFamily="49" charset="0"/>
              </a:rPr>
              <a:t>First</a:t>
            </a:r>
          </a:p>
          <a:p>
            <a:pPr algn="ctr">
              <a:lnSpc>
                <a:spcPct val="80000"/>
              </a:lnSpc>
            </a:pPr>
            <a:r>
              <a:rPr lang="en-US" sz="2800" i="1" dirty="0" smtClean="0">
                <a:solidFill>
                  <a:srgbClr val="70AE46"/>
                </a:solidFill>
                <a:latin typeface="Calibri Light"/>
                <a:cs typeface="Courier New" panose="02070309020205020404" pitchFamily="49" charset="0"/>
              </a:rPr>
              <a:t>Appearance</a:t>
            </a:r>
          </a:p>
        </p:txBody>
      </p:sp>
      <p:sp>
        <p:nvSpPr>
          <p:cNvPr id="3" name="First"/>
          <p:cNvSpPr/>
          <p:nvPr/>
        </p:nvSpPr>
        <p:spPr>
          <a:xfrm>
            <a:off x="4016374" y="3305175"/>
            <a:ext cx="382905" cy="381001"/>
          </a:xfrm>
          <a:prstGeom prst="ellipse">
            <a:avLst/>
          </a:prstGeom>
          <a:noFill/>
          <a:ln w="19050">
            <a:solidFill>
              <a:srgbClr val="6EAE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-14064"/>
            <a:ext cx="8610600" cy="1066800"/>
          </a:xfrm>
        </p:spPr>
        <p:txBody>
          <a:bodyPr/>
          <a:lstStyle/>
          <a:p>
            <a:r>
              <a:rPr lang="en-US" sz="4400" b="0" dirty="0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Errors </a:t>
            </a:r>
            <a:r>
              <a:rPr lang="en-US" sz="4400" b="0" i="1" dirty="0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vs. </a:t>
            </a:r>
            <a:r>
              <a:rPr lang="en-US" sz="4400" b="0" dirty="0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Vintage</a:t>
            </a:r>
            <a:endParaRPr lang="en-US" sz="4400" b="0" dirty="0">
              <a:solidFill>
                <a:srgbClr val="1A5712"/>
              </a:solidFill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7950" y="6239053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5"/>
              </a:rPr>
              <a:t>Flipping </a:t>
            </a:r>
            <a:r>
              <a:rPr lang="en-US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5"/>
              </a:rPr>
              <a:t>Bits in Memory Without Accessing Them: An Experimental Study of DRAM Disturbance 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5"/>
              </a:rPr>
              <a:t>Errors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(Kim et al., ISCA 2014)</a:t>
            </a:r>
            <a:endParaRPr lang="en-US" dirty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30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9" grpId="0" animBg="1"/>
      <p:bldP spid="9" grpId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Solve The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193723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Fix it</a:t>
            </a:r>
            <a:r>
              <a:rPr lang="en-US" dirty="0" smtClean="0"/>
              <a:t>: Make DRAM and controllers more intelligent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New interfaces, functions, architectures</a:t>
            </a:r>
            <a:r>
              <a:rPr lang="en-US" dirty="0" smtClean="0"/>
              <a:t>: system-DRAM </a:t>
            </a:r>
            <a:r>
              <a:rPr lang="en-US" dirty="0" err="1" smtClean="0"/>
              <a:t>codesign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Eliminate or minimize it</a:t>
            </a:r>
            <a:r>
              <a:rPr lang="en-US" dirty="0" smtClean="0"/>
              <a:t>: Replace or (more likely) augment DRAM with a different technology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New technologies and system-wide rethinking</a:t>
            </a:r>
            <a:r>
              <a:rPr lang="en-US" dirty="0" smtClean="0"/>
              <a:t> of memory &amp; storage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Embrace it</a:t>
            </a:r>
            <a:r>
              <a:rPr lang="en-US" dirty="0" smtClean="0"/>
              <a:t>: Design heterogeneous memories (none of which are perfect) and map data intelligently across them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New models for data management and maybe usage</a:t>
            </a:r>
          </a:p>
          <a:p>
            <a:pPr lvl="1"/>
            <a:endParaRPr lang="en-US" dirty="0"/>
          </a:p>
          <a:p>
            <a:r>
              <a:rPr lang="en-US" dirty="0" smtClean="0"/>
              <a:t>…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9512" y="5445224"/>
            <a:ext cx="8784976" cy="1323439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0000FF"/>
                </a:solidFill>
                <a:latin typeface="Calibri"/>
              </a:rPr>
              <a:t>Solutions (to memory scaling) require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0000FF"/>
                </a:solidFill>
                <a:latin typeface="Calibri"/>
              </a:rPr>
              <a:t>software/hardware/device cooperation</a:t>
            </a:r>
            <a:endParaRPr lang="en-US" sz="4000" b="1" dirty="0">
              <a:solidFill>
                <a:srgbClr val="0000FF"/>
              </a:solidFill>
              <a:latin typeface="Calibri"/>
            </a:endParaRP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2843808" y="1186284"/>
            <a:ext cx="3054350" cy="3898900"/>
            <a:chOff x="1863" y="1035"/>
            <a:chExt cx="1924" cy="2456"/>
          </a:xfrm>
        </p:grpSpPr>
        <p:sp>
          <p:nvSpPr>
            <p:cNvPr id="7" name="Text Box 17"/>
            <p:cNvSpPr txBox="1">
              <a:spLocks noChangeArrowheads="1"/>
            </p:cNvSpPr>
            <p:nvPr/>
          </p:nvSpPr>
          <p:spPr bwMode="auto">
            <a:xfrm>
              <a:off x="2307" y="2774"/>
              <a:ext cx="1226" cy="23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Microarchitecture</a:t>
              </a:r>
            </a:p>
          </p:txBody>
        </p:sp>
        <p:sp>
          <p:nvSpPr>
            <p:cNvPr id="8" name="Text Box 18"/>
            <p:cNvSpPr txBox="1">
              <a:spLocks noChangeAspect="1" noChangeArrowheads="1"/>
            </p:cNvSpPr>
            <p:nvPr/>
          </p:nvSpPr>
          <p:spPr bwMode="auto">
            <a:xfrm>
              <a:off x="2307" y="2534"/>
              <a:ext cx="1226" cy="23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ISA</a:t>
              </a:r>
            </a:p>
          </p:txBody>
        </p:sp>
        <p:sp>
          <p:nvSpPr>
            <p:cNvPr id="9" name="Text Box 19"/>
            <p:cNvSpPr txBox="1">
              <a:spLocks noChangeAspect="1" noChangeArrowheads="1"/>
            </p:cNvSpPr>
            <p:nvPr/>
          </p:nvSpPr>
          <p:spPr bwMode="auto">
            <a:xfrm>
              <a:off x="1863" y="1512"/>
              <a:ext cx="1226" cy="23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Programs</a:t>
              </a:r>
            </a:p>
          </p:txBody>
        </p:sp>
        <p:sp>
          <p:nvSpPr>
            <p:cNvPr id="10" name="Text Box 20"/>
            <p:cNvSpPr txBox="1">
              <a:spLocks noChangeAspect="1" noChangeArrowheads="1"/>
            </p:cNvSpPr>
            <p:nvPr/>
          </p:nvSpPr>
          <p:spPr bwMode="auto">
            <a:xfrm>
              <a:off x="1863" y="1272"/>
              <a:ext cx="1226" cy="23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Algorithms</a:t>
              </a:r>
            </a:p>
          </p:txBody>
        </p:sp>
        <p:sp>
          <p:nvSpPr>
            <p:cNvPr id="11" name="Text Box 21"/>
            <p:cNvSpPr txBox="1">
              <a:spLocks noChangeAspect="1" noChangeArrowheads="1"/>
            </p:cNvSpPr>
            <p:nvPr/>
          </p:nvSpPr>
          <p:spPr bwMode="auto">
            <a:xfrm>
              <a:off x="1863" y="1035"/>
              <a:ext cx="1226" cy="23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Problems</a:t>
              </a:r>
            </a:p>
          </p:txBody>
        </p:sp>
        <p:sp>
          <p:nvSpPr>
            <p:cNvPr id="12" name="Text Box 22"/>
            <p:cNvSpPr txBox="1">
              <a:spLocks noChangeAspect="1" noChangeArrowheads="1"/>
            </p:cNvSpPr>
            <p:nvPr/>
          </p:nvSpPr>
          <p:spPr bwMode="auto">
            <a:xfrm>
              <a:off x="2307" y="3014"/>
              <a:ext cx="1226" cy="23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Logic</a:t>
              </a:r>
            </a:p>
          </p:txBody>
        </p:sp>
        <p:sp>
          <p:nvSpPr>
            <p:cNvPr id="13" name="Text Box 23"/>
            <p:cNvSpPr txBox="1">
              <a:spLocks noChangeAspect="1" noChangeArrowheads="1"/>
            </p:cNvSpPr>
            <p:nvPr/>
          </p:nvSpPr>
          <p:spPr bwMode="auto">
            <a:xfrm>
              <a:off x="2307" y="3254"/>
              <a:ext cx="1226" cy="237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Devices</a:t>
              </a:r>
            </a:p>
          </p:txBody>
        </p:sp>
        <p:sp>
          <p:nvSpPr>
            <p:cNvPr id="14" name="Text Box 24"/>
            <p:cNvSpPr txBox="1">
              <a:spLocks noChangeAspect="1" noChangeArrowheads="1"/>
            </p:cNvSpPr>
            <p:nvPr/>
          </p:nvSpPr>
          <p:spPr bwMode="auto">
            <a:xfrm>
              <a:off x="2307" y="2102"/>
              <a:ext cx="1226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Runtime System</a:t>
              </a:r>
            </a:p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(VM, OS, MM)</a:t>
              </a:r>
            </a:p>
          </p:txBody>
        </p:sp>
        <p:sp>
          <p:nvSpPr>
            <p:cNvPr id="15" name="Text Box 25"/>
            <p:cNvSpPr txBox="1">
              <a:spLocks noChangeAspect="1" noChangeArrowheads="1"/>
            </p:cNvSpPr>
            <p:nvPr/>
          </p:nvSpPr>
          <p:spPr bwMode="auto">
            <a:xfrm>
              <a:off x="3351" y="1505"/>
              <a:ext cx="436" cy="23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pitchFamily="-105" charset="0"/>
                </a:rPr>
                <a:t>User</a:t>
              </a:r>
            </a:p>
          </p:txBody>
        </p:sp>
        <p:sp>
          <p:nvSpPr>
            <p:cNvPr id="16" name="Line 26"/>
            <p:cNvSpPr>
              <a:spLocks noChangeShapeType="1"/>
            </p:cNvSpPr>
            <p:nvPr/>
          </p:nvSpPr>
          <p:spPr bwMode="auto">
            <a:xfrm>
              <a:off x="2444" y="1749"/>
              <a:ext cx="218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-105" charset="0"/>
              </a:endParaRPr>
            </a:p>
          </p:txBody>
        </p:sp>
        <p:sp>
          <p:nvSpPr>
            <p:cNvPr id="17" name="Line 27"/>
            <p:cNvSpPr>
              <a:spLocks noChangeShapeType="1"/>
            </p:cNvSpPr>
            <p:nvPr/>
          </p:nvSpPr>
          <p:spPr bwMode="auto">
            <a:xfrm flipH="1">
              <a:off x="3097" y="1619"/>
              <a:ext cx="2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-105" charset="0"/>
              </a:endParaRPr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H="1">
              <a:off x="3242" y="1749"/>
              <a:ext cx="327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pitchFamily="-105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18743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/>
              <a:t>Experimental DRAM Testing Infrastructure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1741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 smtClean="0">
                <a:solidFill>
                  <a:srgbClr val="0000FF"/>
                </a:solidFill>
                <a:latin typeface="Tahoma"/>
                <a:hlinkClick r:id="rId4"/>
              </a:rPr>
              <a:t>An </a:t>
            </a:r>
            <a:r>
              <a:rPr lang="en-US" sz="1600" dirty="0">
                <a:solidFill>
                  <a:srgbClr val="0000FF"/>
                </a:solidFill>
                <a:latin typeface="Tahoma"/>
                <a:hlinkClick r:id="rId4"/>
              </a:rPr>
              <a:t>Experimental Study of Data Retention Behavior in Modern DRAM Devices: Implications for Retention Time Profiling </a:t>
            </a:r>
            <a:r>
              <a:rPr lang="en-US" sz="1600" dirty="0" smtClean="0">
                <a:solidFill>
                  <a:srgbClr val="0000FF"/>
                </a:solidFill>
                <a:latin typeface="Tahoma"/>
                <a:hlinkClick r:id="rId4"/>
              </a:rPr>
              <a:t>Mechanisms</a:t>
            </a:r>
            <a:r>
              <a:rPr lang="en-US" sz="160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(Liu et al., ISCA 2013)</a:t>
            </a:r>
            <a:endParaRPr lang="en-US" sz="1600" dirty="0">
              <a:solidFill>
                <a:srgbClr val="000000"/>
              </a:solidFill>
              <a:latin typeface="Tahoma"/>
            </a:endParaRPr>
          </a:p>
          <a:p>
            <a:pPr lvl="1"/>
            <a:endParaRPr lang="en-US" sz="16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5"/>
              </a:rPr>
              <a:t>The 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5"/>
              </a:rPr>
              <a:t>Efficacy of Error Mitigation Techniques for DRAM Retention Failures: A Comparative Experimental 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5"/>
              </a:rPr>
              <a:t>Study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(Khan et al., SIGMETRICS 2014)</a:t>
            </a:r>
            <a:endParaRPr lang="en-US" sz="1600" dirty="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37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 smtClean="0">
                <a:solidFill>
                  <a:srgbClr val="0000FF"/>
                </a:solidFill>
                <a:latin typeface="Tahoma"/>
                <a:hlinkClick r:id="rId6"/>
              </a:rPr>
              <a:t>Flipping </a:t>
            </a:r>
            <a:r>
              <a:rPr lang="en-US" sz="1600" dirty="0">
                <a:solidFill>
                  <a:srgbClr val="0000FF"/>
                </a:solidFill>
                <a:latin typeface="Tahoma"/>
                <a:hlinkClick r:id="rId6"/>
              </a:rPr>
              <a:t>Bits in Memory Without Accessing Them: An Experimental Study of DRAM Disturbance </a:t>
            </a:r>
            <a:r>
              <a:rPr lang="en-US" sz="1600" dirty="0" smtClean="0">
                <a:solidFill>
                  <a:srgbClr val="0000FF"/>
                </a:solidFill>
                <a:latin typeface="Tahoma"/>
                <a:hlinkClick r:id="rId6"/>
              </a:rPr>
              <a:t>Errors</a:t>
            </a:r>
            <a:r>
              <a:rPr lang="en-US" sz="1600" dirty="0">
                <a:solidFill>
                  <a:srgbClr val="000000"/>
                </a:solidFill>
                <a:latin typeface="Tahoma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Tahoma"/>
              </a:rPr>
              <a:t>(Kim et al., ISCA 2014)</a:t>
            </a:r>
            <a:endParaRPr lang="en-US" sz="1600" dirty="0">
              <a:solidFill>
                <a:srgbClr val="000000"/>
              </a:solidFill>
              <a:latin typeface="Tahoma"/>
            </a:endParaRPr>
          </a:p>
          <a:p>
            <a:pPr lvl="1"/>
            <a:endParaRPr lang="en-US" sz="16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7"/>
              </a:rPr>
              <a:t>Adaptive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7"/>
              </a:rPr>
              <a:t>-Latency DRAM: Optimizing DRAM Timing for the Common-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7"/>
              </a:rPr>
              <a:t>Case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(Lee et al.,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HPCA 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2015)</a:t>
            </a:r>
            <a:endParaRPr lang="en-US" sz="1600" dirty="0" smtClean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sz="16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8"/>
              </a:rPr>
              <a:t>AVATAR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8"/>
              </a:rPr>
              <a:t>: A Variable-Retention-Time (VRT) Aware Refresh for DRAM 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  <a:hlinkClick r:id="rId8"/>
              </a:rPr>
              <a:t>Systems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(</a:t>
            </a:r>
            <a:r>
              <a:rPr lang="en-US" sz="1600" dirty="0" err="1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Qureshi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et al., DSN 2015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)</a:t>
            </a:r>
            <a:endParaRPr lang="en-US" sz="1600" dirty="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258910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Experimental </a:t>
            </a:r>
            <a:r>
              <a:rPr lang="en-US" dirty="0" smtClean="0"/>
              <a:t>DRAM Testing Infrastructure</a:t>
            </a:r>
            <a:endParaRPr lang="en-US" dirty="0"/>
          </a:p>
        </p:txBody>
      </p:sp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lang="en-US" sz="1600" dirty="0">
                <a:solidFill>
                  <a:srgbClr val="0000FF"/>
                </a:solidFill>
                <a:latin typeface="Tahoma"/>
              </a:rPr>
              <a:t>Flipping Bits in Memory Without Accessing Them: An Experimental Study of DRAM Disturbance Errors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Temperature</a:t>
            </a:r>
          </a:p>
          <a:p>
            <a:pPr algn="ctr">
              <a:lnSpc>
                <a:spcPct val="90000"/>
              </a:lnSpc>
            </a:pPr>
            <a:r>
              <a:rPr lang="en-US" sz="2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Controller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  <a:p>
            <a:pPr algn="ctr">
              <a:lnSpc>
                <a:spcPct val="90000"/>
              </a:lnSpc>
            </a:pPr>
            <a:endParaRPr lang="en-US" sz="3200" b="1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PC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255161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FPGAs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</a:rPr>
              <a:t>FPGAs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136805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7525" indent="-517525">
              <a:buFont typeface="+mj-lt"/>
              <a:buAutoNum type="arabicPeriod"/>
            </a:pPr>
            <a:r>
              <a:rPr lang="en-US" sz="4000" dirty="0" smtClean="0"/>
              <a:t>Most Modules Are at Risk</a:t>
            </a:r>
          </a:p>
          <a:p>
            <a:pPr marL="517525" indent="-517525">
              <a:buFont typeface="+mj-lt"/>
              <a:buAutoNum type="arabicPeriod"/>
            </a:pPr>
            <a:r>
              <a:rPr lang="en-US" sz="4000" dirty="0" smtClean="0"/>
              <a:t>Errors vs. Vintage</a:t>
            </a:r>
          </a:p>
          <a:p>
            <a:pPr marL="517525" indent="-517525">
              <a:buFont typeface="+mj-lt"/>
              <a:buAutoNum type="arabicPeriod"/>
            </a:pPr>
            <a:r>
              <a:rPr lang="en-US" sz="4000" dirty="0" smtClean="0"/>
              <a:t>Error = Charge Loss</a:t>
            </a:r>
          </a:p>
          <a:p>
            <a:pPr marL="517525" indent="-517525">
              <a:buFont typeface="+mj-lt"/>
              <a:buAutoNum type="arabicPeriod"/>
            </a:pPr>
            <a:r>
              <a:rPr lang="en-US" sz="4000" dirty="0"/>
              <a:t>Adjacency: Aggressor &amp; Victim</a:t>
            </a:r>
          </a:p>
          <a:p>
            <a:pPr marL="517525" indent="-517525">
              <a:buFont typeface="+mj-lt"/>
              <a:buAutoNum type="arabicPeriod"/>
            </a:pPr>
            <a:r>
              <a:rPr lang="en-US" sz="4000" dirty="0" smtClean="0"/>
              <a:t>Sensitivity Studies</a:t>
            </a:r>
            <a:endParaRPr lang="en-US" sz="2400" dirty="0" smtClean="0"/>
          </a:p>
          <a:p>
            <a:pPr marL="517525" indent="-517525">
              <a:buFont typeface="+mj-lt"/>
              <a:buAutoNum type="arabicPeriod"/>
            </a:pPr>
            <a:r>
              <a:rPr lang="en-US" sz="4000" dirty="0" smtClean="0"/>
              <a:t>Other Results in Paper</a:t>
            </a:r>
            <a:endParaRPr lang="en-US" sz="4000" dirty="0"/>
          </a:p>
          <a:p>
            <a:pPr marL="517525" indent="-517525">
              <a:buFont typeface="+mj-lt"/>
              <a:buAutoNum type="arabicPeriod"/>
            </a:pPr>
            <a:r>
              <a:rPr lang="en-US" sz="4000" dirty="0" smtClean="0"/>
              <a:t>Solution Space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-14064"/>
            <a:ext cx="8610600" cy="1066800"/>
          </a:xfrm>
        </p:spPr>
        <p:txBody>
          <a:bodyPr/>
          <a:lstStyle/>
          <a:p>
            <a:r>
              <a:rPr lang="en-US" sz="4400" b="0" dirty="0" err="1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RowHammer</a:t>
            </a:r>
            <a:r>
              <a:rPr lang="en-US" sz="4400" b="0" dirty="0" smtClean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 Characterization Results</a:t>
            </a:r>
            <a:endParaRPr lang="en-US" sz="4400" b="0" dirty="0">
              <a:solidFill>
                <a:srgbClr val="1A5712"/>
              </a:solidFill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950" y="6239053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Flipping </a:t>
            </a:r>
            <a:r>
              <a:rPr lang="en-US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Bits in Memory Without Accessing Them: An Experimental Study of DRAM Disturbance 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3"/>
              </a:rPr>
              <a:t>Errors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lang="en-US" dirty="0" smtClean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(Kim et al., ISCA 2014)</a:t>
            </a:r>
            <a:endParaRPr lang="en-US" dirty="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769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aramond" charset="0"/>
              </a:rPr>
              <a:t>Selected Readings on </a:t>
            </a:r>
            <a:r>
              <a:rPr lang="en-US" dirty="0" err="1" smtClean="0">
                <a:latin typeface="Garamond" charset="0"/>
              </a:rPr>
              <a:t>RowHammer</a:t>
            </a:r>
            <a:endParaRPr lang="en-US" dirty="0">
              <a:latin typeface="Garamond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975"/>
            <a:ext cx="9036496" cy="5051425"/>
          </a:xfrm>
        </p:spPr>
        <p:txBody>
          <a:bodyPr/>
          <a:lstStyle/>
          <a:p>
            <a:pPr>
              <a:buFont typeface="Wingdings" pitchFamily="2" charset="2"/>
              <a:buChar char="n"/>
              <a:defRPr/>
            </a:pPr>
            <a:r>
              <a:rPr lang="en-US" sz="2000" dirty="0" smtClean="0"/>
              <a:t>Our first detailed study: </a:t>
            </a:r>
            <a:r>
              <a:rPr lang="en-US" sz="2000" dirty="0" err="1" smtClean="0"/>
              <a:t>Rowhammer</a:t>
            </a:r>
            <a:r>
              <a:rPr lang="en-US" sz="2000" dirty="0" smtClean="0"/>
              <a:t> analysis and solutions</a:t>
            </a:r>
          </a:p>
          <a:p>
            <a:pPr lvl="1">
              <a:buFont typeface="Wingdings" pitchFamily="2" charset="2"/>
              <a:buChar char="n"/>
              <a:defRPr/>
            </a:pPr>
            <a:r>
              <a:rPr lang="en-US" sz="1800" dirty="0" smtClean="0">
                <a:solidFill>
                  <a:srgbClr val="0000FF"/>
                </a:solidFill>
              </a:rPr>
              <a:t>Yoongu </a:t>
            </a:r>
            <a:r>
              <a:rPr lang="en-US" sz="1800" dirty="0">
                <a:solidFill>
                  <a:srgbClr val="0000FF"/>
                </a:solidFill>
              </a:rPr>
              <a:t>Kim, Ross Daly, </a:t>
            </a:r>
            <a:r>
              <a:rPr lang="en-US" sz="1800" dirty="0" err="1">
                <a:solidFill>
                  <a:srgbClr val="0000FF"/>
                </a:solidFill>
              </a:rPr>
              <a:t>Jeremie</a:t>
            </a:r>
            <a:r>
              <a:rPr lang="en-US" sz="1800" dirty="0">
                <a:solidFill>
                  <a:srgbClr val="0000FF"/>
                </a:solidFill>
              </a:rPr>
              <a:t> Kim, Chris Fallin, </a:t>
            </a:r>
            <a:r>
              <a:rPr lang="en-US" sz="1800" dirty="0" err="1">
                <a:solidFill>
                  <a:srgbClr val="0000FF"/>
                </a:solidFill>
              </a:rPr>
              <a:t>Ji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err="1">
                <a:solidFill>
                  <a:srgbClr val="0000FF"/>
                </a:solidFill>
              </a:rPr>
              <a:t>Hye</a:t>
            </a:r>
            <a:r>
              <a:rPr lang="en-US" sz="1800" dirty="0">
                <a:solidFill>
                  <a:srgbClr val="0000FF"/>
                </a:solidFill>
              </a:rPr>
              <a:t> Lee, Donghyuk Lee, Chris Wilkerson, </a:t>
            </a:r>
            <a:r>
              <a:rPr lang="en-US" sz="1800" dirty="0" err="1">
                <a:solidFill>
                  <a:srgbClr val="0000FF"/>
                </a:solidFill>
              </a:rPr>
              <a:t>Konrad</a:t>
            </a:r>
            <a:r>
              <a:rPr lang="en-US" sz="1800" dirty="0">
                <a:solidFill>
                  <a:srgbClr val="0000FF"/>
                </a:solidFill>
              </a:rPr>
              <a:t> Lai, and Onur Mutlu</a:t>
            </a:r>
            <a:r>
              <a:rPr lang="en-US" sz="1800" dirty="0"/>
              <a:t>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"Flipping Bits in Memory Without Accessing Them: An Experimental Study of DRAM Disturbance Errors"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41st International Symposium on Computer Architecture</a:t>
            </a:r>
            <a:r>
              <a:rPr lang="en-US" sz="1800" i="1" dirty="0"/>
              <a:t> (</a:t>
            </a:r>
            <a:r>
              <a:rPr lang="en-US" sz="1800" b="1" i="1" dirty="0"/>
              <a:t>ISCA</a:t>
            </a:r>
            <a:r>
              <a:rPr lang="en-US" sz="1800" i="1" dirty="0"/>
              <a:t>)</a:t>
            </a:r>
            <a:r>
              <a:rPr lang="en-US" sz="1800" dirty="0"/>
              <a:t>, Minneapolis, MN, June 2014. 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6"/>
              </a:rPr>
              <a:t>Lightning Session Slides (pptx)</a:t>
            </a:r>
            <a:r>
              <a:rPr lang="en-US" sz="1800" dirty="0"/>
              <a:t> 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8"/>
              </a:rPr>
              <a:t>Source Code and Data</a:t>
            </a:r>
            <a:r>
              <a:rPr lang="en-US" sz="1800" dirty="0"/>
              <a:t>] </a:t>
            </a:r>
            <a:endParaRPr lang="en-US" sz="1800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sz="2000" dirty="0" smtClean="0">
              <a:ea typeface="+mn-ea"/>
              <a:cs typeface="+mn-cs"/>
              <a:hlinkClick r:id="rId8"/>
            </a:endParaRPr>
          </a:p>
          <a:p>
            <a:pPr>
              <a:buFont typeface="Wingdings" pitchFamily="2" charset="2"/>
              <a:buChar char="n"/>
              <a:defRPr/>
            </a:pPr>
            <a:r>
              <a:rPr lang="en-US" sz="2000" dirty="0" smtClean="0">
                <a:ea typeface="+mn-ea"/>
                <a:cs typeface="+mn-cs"/>
              </a:rPr>
              <a:t>Our Source Code to Induce Errors in Modern DRAM Chips</a:t>
            </a:r>
          </a:p>
          <a:p>
            <a:pPr lvl="1">
              <a:buFont typeface="Wingdings" pitchFamily="2" charset="2"/>
              <a:buChar char="n"/>
              <a:defRPr/>
            </a:pPr>
            <a:r>
              <a:rPr lang="en-US" sz="1800" dirty="0" smtClean="0">
                <a:hlinkClick r:id="rId8"/>
              </a:rPr>
              <a:t>https</a:t>
            </a:r>
            <a:r>
              <a:rPr lang="en-US" sz="1800" dirty="0">
                <a:hlinkClick r:id="rId8"/>
              </a:rPr>
              <a:t>://github.com/CMU-SAFARI/</a:t>
            </a:r>
            <a:r>
              <a:rPr lang="en-US" sz="1800" dirty="0" smtClean="0">
                <a:hlinkClick r:id="rId8"/>
              </a:rPr>
              <a:t>rowhammer</a:t>
            </a:r>
            <a:endParaRPr lang="en-US" sz="1800" dirty="0" smtClean="0"/>
          </a:p>
          <a:p>
            <a:pPr>
              <a:buFont typeface="Wingdings" pitchFamily="2" charset="2"/>
              <a:buChar char="n"/>
              <a:defRPr/>
            </a:pPr>
            <a:endParaRPr lang="en-US" sz="1900" dirty="0" smtClean="0">
              <a:ea typeface="+mn-ea"/>
              <a:cs typeface="+mn-cs"/>
            </a:endParaRPr>
          </a:p>
          <a:p>
            <a:pPr>
              <a:buFont typeface="Wingdings" pitchFamily="2" charset="2"/>
              <a:buChar char="n"/>
              <a:defRPr/>
            </a:pPr>
            <a:r>
              <a:rPr lang="en-US" sz="2000" dirty="0" smtClean="0">
                <a:ea typeface="+mn-ea"/>
                <a:cs typeface="+mn-cs"/>
              </a:rPr>
              <a:t>Google’s Security Attack to Take Over a System</a:t>
            </a:r>
            <a:endParaRPr lang="en-US" sz="2000" dirty="0">
              <a:ea typeface="+mn-ea"/>
              <a:cs typeface="+mn-cs"/>
            </a:endParaRPr>
          </a:p>
          <a:p>
            <a:pPr lvl="1">
              <a:buFont typeface="Wingdings" pitchFamily="2" charset="2"/>
              <a:buChar char="n"/>
              <a:defRPr/>
            </a:pPr>
            <a:r>
              <a:rPr lang="en-US" sz="1700" dirty="0" smtClean="0">
                <a:solidFill>
                  <a:srgbClr val="0000FF"/>
                </a:solidFill>
                <a:hlinkClick r:id="rId9"/>
              </a:rPr>
              <a:t>Exploiting </a:t>
            </a:r>
            <a:r>
              <a:rPr lang="en-US" sz="1700" dirty="0">
                <a:solidFill>
                  <a:srgbClr val="0000FF"/>
                </a:solidFill>
                <a:hlinkClick r:id="rId9"/>
              </a:rPr>
              <a:t>the DRAM rowhammer bug to gain kernel privileges </a:t>
            </a:r>
            <a:r>
              <a:rPr lang="en-US" sz="1700" dirty="0">
                <a:solidFill>
                  <a:srgbClr val="0000FF"/>
                </a:solidFill>
              </a:rPr>
              <a:t> (</a:t>
            </a:r>
            <a:r>
              <a:rPr lang="en-US" sz="1700" dirty="0" err="1">
                <a:solidFill>
                  <a:srgbClr val="0000FF"/>
                </a:solidFill>
              </a:rPr>
              <a:t>Seaborn</a:t>
            </a:r>
            <a:r>
              <a:rPr lang="en-US" sz="1700" dirty="0">
                <a:solidFill>
                  <a:srgbClr val="0000FF"/>
                </a:solidFill>
              </a:rPr>
              <a:t>, 2015)</a:t>
            </a:r>
          </a:p>
          <a:p>
            <a:pPr lvl="1">
              <a:buFont typeface="Wingdings" pitchFamily="2" charset="2"/>
              <a:buChar char="n"/>
              <a:defRPr/>
            </a:pPr>
            <a:r>
              <a:rPr lang="en-US" sz="1800" dirty="0">
                <a:ea typeface="+mn-ea"/>
                <a:cs typeface="+mn-cs"/>
                <a:hlinkClick r:id="rId10"/>
              </a:rPr>
              <a:t>https://github.com/google/rowhammer-</a:t>
            </a:r>
            <a:r>
              <a:rPr lang="en-US" sz="1800" dirty="0" smtClean="0">
                <a:ea typeface="+mn-ea"/>
                <a:cs typeface="+mn-cs"/>
                <a:hlinkClick r:id="rId10"/>
              </a:rPr>
              <a:t>test</a:t>
            </a:r>
            <a:r>
              <a:rPr lang="en-US" sz="1800" dirty="0" smtClean="0">
                <a:ea typeface="+mn-ea"/>
                <a:cs typeface="+mn-cs"/>
              </a:rPr>
              <a:t> </a:t>
            </a:r>
            <a:endParaRPr lang="en-US" sz="1800" dirty="0">
              <a:ea typeface="+mn-ea"/>
              <a:cs typeface="+mn-cs"/>
            </a:endParaRPr>
          </a:p>
        </p:txBody>
      </p:sp>
      <p:sp>
        <p:nvSpPr>
          <p:cNvPr id="2488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E4CA1AC-9B89-0F47-9BBA-E71BD7C7994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2428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RowHammer</a:t>
            </a:r>
            <a:r>
              <a:rPr lang="en-US" dirty="0" smtClean="0"/>
              <a:t> in Popular Sites and Press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19372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https://en.wikipedia.org/wiki/</a:t>
            </a:r>
            <a:r>
              <a:rPr lang="en-US" dirty="0" smtClean="0">
                <a:hlinkClick r:id="rId2"/>
              </a:rPr>
              <a:t>Row_hammer</a:t>
            </a:r>
            <a:r>
              <a:rPr lang="en-US" dirty="0" smtClean="0"/>
              <a:t> </a:t>
            </a:r>
          </a:p>
          <a:p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://twitter.com/hashtag/rowhammer?f=</a:t>
            </a:r>
            <a:r>
              <a:rPr lang="en-US" dirty="0" smtClean="0">
                <a:hlinkClick r:id="rId3"/>
              </a:rPr>
              <a:t>realtime</a:t>
            </a:r>
            <a:r>
              <a:rPr lang="en-US" dirty="0" smtClean="0"/>
              <a:t> </a:t>
            </a:r>
          </a:p>
          <a:p>
            <a:endParaRPr lang="en-US" sz="1200" dirty="0" smtClean="0">
              <a:hlinkClick r:id="rId4"/>
            </a:endParaRPr>
          </a:p>
          <a:p>
            <a:r>
              <a:rPr lang="en-US" sz="2000" dirty="0" smtClean="0">
                <a:hlinkClick r:id="rId4"/>
              </a:rPr>
              <a:t>http</a:t>
            </a:r>
            <a:r>
              <a:rPr lang="en-US" sz="2000" dirty="0">
                <a:hlinkClick r:id="rId4"/>
              </a:rPr>
              <a:t>://www.rowhammer.com/</a:t>
            </a:r>
            <a:r>
              <a:rPr lang="en-US" sz="2000" dirty="0"/>
              <a:t> </a:t>
            </a:r>
            <a:endParaRPr lang="en-US" sz="2000" dirty="0" smtClean="0"/>
          </a:p>
          <a:p>
            <a:r>
              <a:rPr lang="en-US" sz="2000" dirty="0">
                <a:hlinkClick r:id="rId5"/>
              </a:rPr>
              <a:t>http://www.zdnet.com/article/flipping-dram-bits-maliciously</a:t>
            </a:r>
            <a:r>
              <a:rPr lang="en-US" sz="2000" dirty="0" smtClean="0">
                <a:hlinkClick r:id="rId5"/>
              </a:rPr>
              <a:t>/</a:t>
            </a:r>
            <a:r>
              <a:rPr lang="en-US" sz="2000" dirty="0" smtClean="0"/>
              <a:t> </a:t>
            </a:r>
          </a:p>
          <a:p>
            <a:r>
              <a:rPr lang="en-US" sz="2000" dirty="0">
                <a:hlinkClick r:id="rId6"/>
              </a:rPr>
              <a:t>http://www.infoworld.com/article/2894497/security/rowhammer-hardware-bug-threatens-to-smashnotebook</a:t>
            </a:r>
            <a:r>
              <a:rPr lang="en-US" sz="2000" dirty="0" smtClean="0">
                <a:hlinkClick r:id="rId6"/>
              </a:rPr>
              <a:t>-</a:t>
            </a:r>
            <a:r>
              <a:rPr lang="en-US" sz="2000" dirty="0" smtClean="0"/>
              <a:t> </a:t>
            </a:r>
          </a:p>
          <a:p>
            <a:r>
              <a:rPr lang="en-US" sz="2000" dirty="0">
                <a:hlinkClick r:id="rId7"/>
              </a:rPr>
              <a:t>http://www.zdnet.com/article/rowhammer-dram-flaw-could-be-widespread-says-google</a:t>
            </a:r>
            <a:r>
              <a:rPr lang="en-US" sz="2000" dirty="0" smtClean="0">
                <a:hlinkClick r:id="rId7"/>
              </a:rPr>
              <a:t>/</a:t>
            </a:r>
            <a:r>
              <a:rPr lang="en-US" sz="2000" dirty="0" smtClean="0"/>
              <a:t> </a:t>
            </a:r>
          </a:p>
          <a:p>
            <a:r>
              <a:rPr lang="en-US" sz="2000" dirty="0">
                <a:hlinkClick r:id="rId8"/>
              </a:rPr>
              <a:t>http://arstechnica.com/security/2015/03/cutting-edge-hack-gives-super-user-status-by-exploiting-dramweakness</a:t>
            </a:r>
            <a:r>
              <a:rPr lang="en-US" sz="2000" dirty="0" smtClean="0">
                <a:hlinkClick r:id="rId8"/>
              </a:rPr>
              <a:t>/</a:t>
            </a:r>
            <a:r>
              <a:rPr lang="en-US" sz="2000" dirty="0" smtClean="0"/>
              <a:t> </a:t>
            </a:r>
          </a:p>
          <a:p>
            <a:r>
              <a:rPr lang="en-US" sz="2000" dirty="0">
                <a:hlinkClick r:id="rId9"/>
              </a:rPr>
              <a:t>https://www.youtube.com/watch?v=</a:t>
            </a:r>
            <a:r>
              <a:rPr lang="en-US" sz="2000" dirty="0" smtClean="0">
                <a:hlinkClick r:id="rId9"/>
              </a:rPr>
              <a:t>H63dUfGBpxE</a:t>
            </a:r>
            <a:r>
              <a:rPr lang="en-US" sz="2000" dirty="0" smtClean="0"/>
              <a:t> </a:t>
            </a:r>
          </a:p>
          <a:p>
            <a:r>
              <a:rPr lang="en-US" sz="2000" dirty="0">
                <a:hlinkClick r:id="rId10"/>
              </a:rPr>
              <a:t>http://www.wired.com/2015/03/google-hack-dram-memory-electric-leaks</a:t>
            </a:r>
            <a:r>
              <a:rPr lang="en-US" sz="2000" dirty="0" smtClean="0">
                <a:hlinkClick r:id="rId10"/>
              </a:rPr>
              <a:t>/</a:t>
            </a:r>
            <a:r>
              <a:rPr lang="en-US" sz="2000" dirty="0" smtClean="0"/>
              <a:t> </a:t>
            </a:r>
          </a:p>
          <a:p>
            <a:r>
              <a:rPr lang="en-US" sz="2000" dirty="0">
                <a:hlinkClick r:id="rId11"/>
              </a:rPr>
              <a:t>https://www.grc.com/sn/sn-498-</a:t>
            </a:r>
            <a:r>
              <a:rPr lang="en-US" sz="2000" dirty="0" smtClean="0">
                <a:hlinkClick r:id="rId11"/>
              </a:rPr>
              <a:t>notes.pdf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15453"/>
      </p:ext>
    </p:extLst>
  </p:cSld>
  <p:clrMapOvr>
    <a:masterClrMapping/>
  </p:clrMapOvr>
  <p:transition xmlns:p14="http://schemas.microsoft.com/office/powerpoint/2010/main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DRAM Basics Lecture Video</a:t>
            </a:r>
          </a:p>
          <a:p>
            <a:pPr lvl="1"/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ZLCy3pG7Rc0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Related Issues in Memory </a:t>
            </a:r>
            <a:r>
              <a:rPr lang="en-US" dirty="0" smtClean="0"/>
              <a:t>Systems</a:t>
            </a:r>
            <a:endParaRPr lang="en-US" dirty="0" smtClean="0"/>
          </a:p>
          <a:p>
            <a:pPr lvl="1"/>
            <a:r>
              <a:rPr lang="en-US" dirty="0" smtClean="0"/>
              <a:t>Onur </a:t>
            </a:r>
            <a:r>
              <a:rPr lang="en-US" dirty="0"/>
              <a:t>Mutlu and Lavanya Subramanian,</a:t>
            </a:r>
            <a:br>
              <a:rPr lang="en-US" dirty="0"/>
            </a:br>
            <a:r>
              <a:rPr lang="en-US" b="1" dirty="0">
                <a:hlinkClick r:id="rId3"/>
              </a:rPr>
              <a:t>"Research Problems and Opportunities in Memory Systems"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Invited Article in </a:t>
            </a:r>
            <a:r>
              <a:rPr lang="en-US" i="1" dirty="0">
                <a:hlinkClick r:id="rId4"/>
              </a:rPr>
              <a:t>Supercomputing Frontiers and Innovations</a:t>
            </a:r>
            <a:r>
              <a:rPr lang="en-US" i="1" dirty="0"/>
              <a:t> (</a:t>
            </a:r>
            <a:r>
              <a:rPr lang="en-US" b="1" i="1" dirty="0"/>
              <a:t>SUPERFRI</a:t>
            </a:r>
            <a:r>
              <a:rPr lang="en-US" i="1" dirty="0"/>
              <a:t>)</a:t>
            </a:r>
            <a:r>
              <a:rPr lang="en-US" dirty="0"/>
              <a:t>, 2015.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8223"/>
      </p:ext>
    </p:extLst>
  </p:cSld>
  <p:clrMapOvr>
    <a:masterClrMapping/>
  </p:clrMapOvr>
  <p:transition xmlns:p14="http://schemas.microsoft.com/office/powerpoint/2010/main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Source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 smtClean="0">
                <a:solidFill>
                  <a:srgbClr val="0000FF"/>
                </a:solidFill>
              </a:rPr>
              <a:t>Rowhammer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>
                <a:hlinkClick r:id="rId2"/>
              </a:rPr>
              <a:t>https://github.com/CMU-SAFARI/</a:t>
            </a:r>
            <a:r>
              <a:rPr lang="en-US" dirty="0" smtClean="0">
                <a:hlinkClick r:id="rId2"/>
              </a:rPr>
              <a:t>rowhammer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 smtClean="0">
                <a:solidFill>
                  <a:srgbClr val="0000FF"/>
                </a:solidFill>
              </a:rPr>
              <a:t>Ramulator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://github.com/CMU-SAFARI/ramulator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>
                <a:solidFill>
                  <a:srgbClr val="0000FF"/>
                </a:solidFill>
              </a:rPr>
              <a:t>MemSim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>
                <a:hlinkClick r:id="rId4"/>
              </a:rPr>
              <a:t>https://github.com/CMU-SAFARI/</a:t>
            </a:r>
            <a:r>
              <a:rPr lang="en-US" dirty="0" smtClean="0">
                <a:hlinkClick r:id="rId4"/>
              </a:rPr>
              <a:t>memsim</a:t>
            </a:r>
            <a:r>
              <a:rPr lang="en-US" dirty="0" smtClean="0"/>
              <a:t> </a:t>
            </a:r>
          </a:p>
          <a:p>
            <a:r>
              <a:rPr lang="en-US" dirty="0" err="1" smtClean="0">
                <a:solidFill>
                  <a:srgbClr val="0000FF"/>
                </a:solidFill>
              </a:rPr>
              <a:t>NOCulator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>
                <a:hlinkClick r:id="rId5"/>
              </a:rPr>
              <a:t>https://github.com/CMU-SAFARI/</a:t>
            </a:r>
            <a:r>
              <a:rPr lang="en-US" dirty="0" smtClean="0">
                <a:hlinkClick r:id="rId5"/>
              </a:rPr>
              <a:t>NOCulator</a:t>
            </a:r>
            <a:r>
              <a:rPr lang="en-US" dirty="0" smtClean="0"/>
              <a:t> 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DRAM Error Model</a:t>
            </a:r>
          </a:p>
          <a:p>
            <a:pPr lvl="1"/>
            <a:r>
              <a:rPr lang="en-US" dirty="0">
                <a:hlinkClick r:id="rId6"/>
              </a:rPr>
              <a:t>http://www.ece.cmu.edu/~safari/tools/memerr/</a:t>
            </a:r>
            <a:r>
              <a:rPr lang="en-US" dirty="0" smtClean="0">
                <a:hlinkClick r:id="rId6"/>
              </a:rPr>
              <a:t>index.html</a:t>
            </a:r>
            <a:r>
              <a:rPr lang="en-US" dirty="0" smtClean="0"/>
              <a:t> </a:t>
            </a:r>
          </a:p>
          <a:p>
            <a:pPr lvl="1"/>
            <a:endParaRPr lang="en-US" sz="120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dirty="0">
                <a:hlinkClick r:id="rId7"/>
              </a:rPr>
              <a:t>https://github.com/CMU-SAFARI</a:t>
            </a:r>
            <a:r>
              <a:rPr lang="en-US" dirty="0" smtClean="0">
                <a:hlinkClick r:id="rId7"/>
              </a:rPr>
              <a:t>/</a:t>
            </a:r>
            <a:r>
              <a:rPr lang="en-US" dirty="0" smtClean="0"/>
              <a:t> </a:t>
            </a:r>
          </a:p>
          <a:p>
            <a:pPr lvl="1"/>
            <a:r>
              <a:rPr lang="en-US" dirty="0">
                <a:hlinkClick r:id="rId8"/>
              </a:rPr>
              <a:t>http://www.ece.cmu.edu/~safari/</a:t>
            </a:r>
            <a:r>
              <a:rPr lang="en-US" dirty="0" smtClean="0">
                <a:hlinkClick r:id="rId8"/>
              </a:rPr>
              <a:t>tools.html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760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Videos and Course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b="1" dirty="0">
                <a:hlinkClick r:id="rId2"/>
              </a:rPr>
              <a:t>Undergraduate Computer Architecture Course Lecture Videos</a:t>
            </a:r>
            <a:r>
              <a:rPr lang="en-US" b="1" dirty="0"/>
              <a:t> (</a:t>
            </a:r>
            <a:r>
              <a:rPr lang="en-US" b="1" dirty="0">
                <a:hlinkClick r:id="rId3"/>
              </a:rPr>
              <a:t>2013</a:t>
            </a:r>
            <a:r>
              <a:rPr lang="en-US" b="1" dirty="0"/>
              <a:t>, </a:t>
            </a:r>
            <a:r>
              <a:rPr lang="en-US" b="1" dirty="0">
                <a:hlinkClick r:id="rId4"/>
              </a:rPr>
              <a:t>2014</a:t>
            </a:r>
            <a:r>
              <a:rPr lang="en-US" b="1" dirty="0"/>
              <a:t>, </a:t>
            </a:r>
            <a:r>
              <a:rPr lang="en-US" b="1" dirty="0">
                <a:hlinkClick r:id="rId5"/>
              </a:rPr>
              <a:t>2015</a:t>
            </a:r>
            <a:r>
              <a:rPr lang="en-US" b="1" dirty="0"/>
              <a:t>) </a:t>
            </a:r>
          </a:p>
          <a:p>
            <a:endParaRPr lang="en-US" sz="1800" b="1" dirty="0" smtClean="0">
              <a:hlinkClick r:id="rId6"/>
            </a:endParaRPr>
          </a:p>
          <a:p>
            <a:r>
              <a:rPr lang="en-US" b="1" dirty="0" smtClean="0">
                <a:hlinkClick r:id="rId6"/>
              </a:rPr>
              <a:t>Undergraduate </a:t>
            </a:r>
            <a:r>
              <a:rPr lang="en-US" b="1" dirty="0">
                <a:hlinkClick r:id="rId6"/>
              </a:rPr>
              <a:t>Computer Architecture Course Materials</a:t>
            </a:r>
            <a:r>
              <a:rPr lang="en-US" b="1" dirty="0"/>
              <a:t> (</a:t>
            </a:r>
            <a:r>
              <a:rPr lang="en-US" b="1" dirty="0">
                <a:hlinkClick r:id="rId6"/>
              </a:rPr>
              <a:t>2013</a:t>
            </a:r>
            <a:r>
              <a:rPr lang="en-US" b="1" dirty="0"/>
              <a:t>, </a:t>
            </a:r>
            <a:r>
              <a:rPr lang="en-US" b="1" dirty="0">
                <a:hlinkClick r:id="rId7"/>
              </a:rPr>
              <a:t>2014</a:t>
            </a:r>
            <a:r>
              <a:rPr lang="en-US" b="1" dirty="0"/>
              <a:t>, </a:t>
            </a:r>
            <a:r>
              <a:rPr lang="en-US" b="1" dirty="0">
                <a:hlinkClick r:id="rId8"/>
              </a:rPr>
              <a:t>2015</a:t>
            </a:r>
            <a:r>
              <a:rPr lang="en-US" b="1" dirty="0"/>
              <a:t>) </a:t>
            </a:r>
          </a:p>
          <a:p>
            <a:endParaRPr lang="en-US" sz="1800" b="1" dirty="0" smtClean="0">
              <a:hlinkClick r:id="rId9"/>
            </a:endParaRPr>
          </a:p>
          <a:p>
            <a:r>
              <a:rPr lang="en-US" b="1" dirty="0" smtClean="0">
                <a:hlinkClick r:id="rId9"/>
              </a:rPr>
              <a:t>Graduate </a:t>
            </a:r>
            <a:r>
              <a:rPr lang="en-US" b="1" dirty="0">
                <a:hlinkClick r:id="rId9"/>
              </a:rPr>
              <a:t>Computer Architecture Course Materials</a:t>
            </a:r>
            <a:r>
              <a:rPr lang="en-US" b="1" dirty="0"/>
              <a:t> (</a:t>
            </a:r>
            <a:r>
              <a:rPr lang="en-US" b="1" dirty="0">
                <a:hlinkClick r:id="rId10"/>
              </a:rPr>
              <a:t>Lecture Videos</a:t>
            </a:r>
            <a:r>
              <a:rPr lang="en-US" b="1" dirty="0"/>
              <a:t>)</a:t>
            </a:r>
          </a:p>
          <a:p>
            <a:endParaRPr lang="en-US" sz="1800" b="1" dirty="0" smtClean="0">
              <a:hlinkClick r:id="rId11"/>
            </a:endParaRPr>
          </a:p>
          <a:p>
            <a:r>
              <a:rPr lang="en-US" b="1" dirty="0" smtClean="0">
                <a:hlinkClick r:id="rId11"/>
              </a:rPr>
              <a:t>Parallel </a:t>
            </a:r>
            <a:r>
              <a:rPr lang="en-US" b="1" dirty="0">
                <a:hlinkClick r:id="rId11"/>
              </a:rPr>
              <a:t>Computer Architecture Course Materials</a:t>
            </a:r>
            <a:r>
              <a:rPr lang="en-US" b="1" dirty="0"/>
              <a:t> (</a:t>
            </a:r>
            <a:r>
              <a:rPr lang="en-US" b="1" dirty="0">
                <a:hlinkClick r:id="rId12"/>
              </a:rPr>
              <a:t>Lecture Videos</a:t>
            </a:r>
            <a:r>
              <a:rPr lang="en-US" b="1" dirty="0"/>
              <a:t>)</a:t>
            </a:r>
          </a:p>
          <a:p>
            <a:endParaRPr lang="en-US" sz="1800" b="1" dirty="0" smtClean="0">
              <a:hlinkClick r:id="rId13"/>
            </a:endParaRPr>
          </a:p>
          <a:p>
            <a:r>
              <a:rPr lang="en-US" b="1" dirty="0" smtClean="0">
                <a:hlinkClick r:id="rId13"/>
              </a:rPr>
              <a:t>Memory </a:t>
            </a:r>
            <a:r>
              <a:rPr lang="en-US" b="1" dirty="0">
                <a:hlinkClick r:id="rId13"/>
              </a:rPr>
              <a:t>Systems Short Course Materials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(</a:t>
            </a:r>
            <a:r>
              <a:rPr lang="en-US" b="1" dirty="0">
                <a:hlinkClick r:id="rId14"/>
              </a:rPr>
              <a:t>Lecture Video on Main Memory and DRAM Basics</a:t>
            </a:r>
            <a:r>
              <a:rPr lang="en-US" b="1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3503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6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8.xml><?xml version="1.0" encoding="utf-8"?>
<a:theme xmlns:a="http://schemas.openxmlformats.org/drawingml/2006/main" name="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9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0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1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2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3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4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5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6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7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8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9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0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1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2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3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4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5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6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7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8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9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0.xml><?xml version="1.0" encoding="utf-8"?>
<a:theme xmlns:a="http://schemas.openxmlformats.org/drawingml/2006/main" name="9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1.xml><?xml version="1.0" encoding="utf-8"?>
<a:theme xmlns:a="http://schemas.openxmlformats.org/drawingml/2006/main" name="9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2.xml><?xml version="1.0" encoding="utf-8"?>
<a:theme xmlns:a="http://schemas.openxmlformats.org/drawingml/2006/main" name="1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3.xml><?xml version="1.0" encoding="utf-8"?>
<a:theme xmlns:a="http://schemas.openxmlformats.org/drawingml/2006/main" name="9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4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5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1" id="{A8ACA0D9-A384-4858-9FCC-2505F264A948}" vid="{6AE8C0EA-499D-4586-A497-DF22E9D58294}"/>
    </a:ext>
  </a:extLst>
</a:theme>
</file>

<file path=ppt/theme/theme96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7.xml><?xml version="1.0" encoding="utf-8"?>
<a:theme xmlns:a="http://schemas.openxmlformats.org/drawingml/2006/main" name="9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8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9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0.xml><?xml version="1.0" encoding="utf-8"?>
<a:theme xmlns:a="http://schemas.openxmlformats.org/drawingml/2006/main" name="9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1.xml><?xml version="1.0" encoding="utf-8"?>
<a:theme xmlns:a="http://schemas.openxmlformats.org/drawingml/2006/main" name="10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2.xml><?xml version="1.0" encoding="utf-8"?>
<a:theme xmlns:a="http://schemas.openxmlformats.org/drawingml/2006/main" name="10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3.xml><?xml version="1.0" encoding="utf-8"?>
<a:theme xmlns:a="http://schemas.openxmlformats.org/drawingml/2006/main" name="2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A8ACA0D9-A384-4858-9FCC-2505F264A948}" vid="{6AE8C0EA-499D-4586-A497-DF22E9D58294}"/>
    </a:ext>
  </a:extLst>
</a:theme>
</file>

<file path=ppt/theme/theme104.xml><?xml version="1.0" encoding="utf-8"?>
<a:theme xmlns:a="http://schemas.openxmlformats.org/drawingml/2006/main" name="10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5.xml><?xml version="1.0" encoding="utf-8"?>
<a:theme xmlns:a="http://schemas.openxmlformats.org/drawingml/2006/main" name="10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6.xml><?xml version="1.0" encoding="utf-8"?>
<a:theme xmlns:a="http://schemas.openxmlformats.org/drawingml/2006/main" name="10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7.xml><?xml version="1.0" encoding="utf-8"?>
<a:theme xmlns:a="http://schemas.openxmlformats.org/drawingml/2006/main" name="10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8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9.xml><?xml version="1.0" encoding="utf-8"?>
<a:theme xmlns:a="http://schemas.openxmlformats.org/drawingml/2006/main" name="10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0.xml><?xml version="1.0" encoding="utf-8"?>
<a:theme xmlns:a="http://schemas.openxmlformats.org/drawingml/2006/main" name="10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1.xml><?xml version="1.0" encoding="utf-8"?>
<a:theme xmlns:a="http://schemas.openxmlformats.org/drawingml/2006/main" name="10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2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3.xml><?xml version="1.0" encoding="utf-8"?>
<a:theme xmlns:a="http://schemas.openxmlformats.org/drawingml/2006/main" name="1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4.xml><?xml version="1.0" encoding="utf-8"?>
<a:theme xmlns:a="http://schemas.openxmlformats.org/drawingml/2006/main" name="1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5.xml><?xml version="1.0" encoding="utf-8"?>
<a:theme xmlns:a="http://schemas.openxmlformats.org/drawingml/2006/main" name="1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6.xml><?xml version="1.0" encoding="utf-8"?>
<a:theme xmlns:a="http://schemas.openxmlformats.org/drawingml/2006/main" name="1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7.xml><?xml version="1.0" encoding="utf-8"?>
<a:theme xmlns:a="http://schemas.openxmlformats.org/drawingml/2006/main" name="1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8.xml><?xml version="1.0" encoding="utf-8"?>
<a:theme xmlns:a="http://schemas.openxmlformats.org/drawingml/2006/main" name="1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9.xml><?xml version="1.0" encoding="utf-8"?>
<a:theme xmlns:a="http://schemas.openxmlformats.org/drawingml/2006/main" name="1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0.xml><?xml version="1.0" encoding="utf-8"?>
<a:theme xmlns:a="http://schemas.openxmlformats.org/drawingml/2006/main" name="1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1.xml><?xml version="1.0" encoding="utf-8"?>
<a:theme xmlns:a="http://schemas.openxmlformats.org/drawingml/2006/main" name="1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2.xml><?xml version="1.0" encoding="utf-8"?>
<a:theme xmlns:a="http://schemas.openxmlformats.org/drawingml/2006/main" name="1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3.xml><?xml version="1.0" encoding="utf-8"?>
<a:theme xmlns:a="http://schemas.openxmlformats.org/drawingml/2006/main" name="1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4.xml><?xml version="1.0" encoding="utf-8"?>
<a:theme xmlns:a="http://schemas.openxmlformats.org/drawingml/2006/main" name="1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5.xml><?xml version="1.0" encoding="utf-8"?>
<a:theme xmlns:a="http://schemas.openxmlformats.org/drawingml/2006/main" name="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A8ACA0D9-A384-4858-9FCC-2505F264A948}" vid="{6AE8C0EA-499D-4586-A497-DF22E9D58294}"/>
    </a:ext>
  </a:extLst>
</a:theme>
</file>

<file path=ppt/theme/theme126.xml><?xml version="1.0" encoding="utf-8"?>
<a:theme xmlns:a="http://schemas.openxmlformats.org/drawingml/2006/main" name="1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7.xml><?xml version="1.0" encoding="utf-8"?>
<a:theme xmlns:a="http://schemas.openxmlformats.org/drawingml/2006/main" name="1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8.xml><?xml version="1.0" encoding="utf-8"?>
<a:theme xmlns:a="http://schemas.openxmlformats.org/drawingml/2006/main" name="1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9.xml><?xml version="1.0" encoding="utf-8"?>
<a:theme xmlns:a="http://schemas.openxmlformats.org/drawingml/2006/main" name="1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0.xml><?xml version="1.0" encoding="utf-8"?>
<a:theme xmlns:a="http://schemas.openxmlformats.org/drawingml/2006/main" name="1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1.xml><?xml version="1.0" encoding="utf-8"?>
<a:theme xmlns:a="http://schemas.openxmlformats.org/drawingml/2006/main" name="1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2.xml><?xml version="1.0" encoding="utf-8"?>
<a:theme xmlns:a="http://schemas.openxmlformats.org/drawingml/2006/main" name="1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3.xml><?xml version="1.0" encoding="utf-8"?>
<a:theme xmlns:a="http://schemas.openxmlformats.org/drawingml/2006/main" name="1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4.xml><?xml version="1.0" encoding="utf-8"?>
<a:theme xmlns:a="http://schemas.openxmlformats.org/drawingml/2006/main" name="1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5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6.xml><?xml version="1.0" encoding="utf-8"?>
<a:theme xmlns:a="http://schemas.openxmlformats.org/drawingml/2006/main" name="2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7.xml><?xml version="1.0" encoding="utf-8"?>
<a:theme xmlns:a="http://schemas.openxmlformats.org/drawingml/2006/main" name="3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8.xml><?xml version="1.0" encoding="utf-8"?>
<a:theme xmlns:a="http://schemas.openxmlformats.org/drawingml/2006/main" name="1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9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0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1.xml><?xml version="1.0" encoding="utf-8"?>
<a:theme xmlns:a="http://schemas.openxmlformats.org/drawingml/2006/main" name="1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2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121407</TotalTime>
  <Words>1750</Words>
  <Application>Microsoft Macintosh PowerPoint</Application>
  <PresentationFormat>On-screen Show (4:3)</PresentationFormat>
  <Paragraphs>250</Paragraphs>
  <Slides>20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142</vt:i4>
      </vt:variant>
      <vt:variant>
        <vt:lpstr>Slide Titles</vt:lpstr>
      </vt:variant>
      <vt:variant>
        <vt:i4>20</vt:i4>
      </vt:variant>
    </vt:vector>
  </HeadingPairs>
  <TitlesOfParts>
    <vt:vector size="162" baseType="lpstr">
      <vt:lpstr>Edge</vt:lpstr>
      <vt:lpstr>1_Edge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17_Edge</vt:lpstr>
      <vt:lpstr>13_Edge</vt:lpstr>
      <vt:lpstr>18_Edge</vt:lpstr>
      <vt:lpstr>19_Edge</vt:lpstr>
      <vt:lpstr>22_Edge</vt:lpstr>
      <vt:lpstr>23_Edge</vt:lpstr>
      <vt:lpstr>25_Edge</vt:lpstr>
      <vt:lpstr>21_Edge</vt:lpstr>
      <vt:lpstr>24_Edge</vt:lpstr>
      <vt:lpstr>26_Edge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37_Edge</vt:lpstr>
      <vt:lpstr>38_Edge</vt:lpstr>
      <vt:lpstr>39_Edge</vt:lpstr>
      <vt:lpstr>41_Edge</vt:lpstr>
      <vt:lpstr>42_Edge</vt:lpstr>
      <vt:lpstr>43_Edge</vt:lpstr>
      <vt:lpstr>44_Edge</vt:lpstr>
      <vt:lpstr>45_Edge</vt:lpstr>
      <vt:lpstr>47_Edge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64_Edge</vt:lpstr>
      <vt:lpstr>40_Edge</vt:lpstr>
      <vt:lpstr>66_Edge</vt:lpstr>
      <vt:lpstr>67_Edge</vt:lpstr>
      <vt:lpstr>68_Edge</vt:lpstr>
      <vt:lpstr>69_Edge</vt:lpstr>
      <vt:lpstr>70_Edge</vt:lpstr>
      <vt:lpstr>71_Edge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20_Edge</vt:lpstr>
      <vt:lpstr>Office Theme</vt:lpstr>
      <vt:lpstr>5_Office Theme</vt:lpstr>
      <vt:lpstr>80_Edge</vt:lpstr>
      <vt:lpstr>81_Edge</vt:lpstr>
      <vt:lpstr>84_Edge</vt:lpstr>
      <vt:lpstr>85_Edge</vt:lpstr>
      <vt:lpstr>86_Edge</vt:lpstr>
      <vt:lpstr>87_Edge</vt:lpstr>
      <vt:lpstr>88_Edge</vt:lpstr>
      <vt:lpstr>89_Edge</vt:lpstr>
      <vt:lpstr>90_Edge</vt:lpstr>
      <vt:lpstr>91_Edge</vt:lpstr>
      <vt:lpstr>92_Edge</vt:lpstr>
      <vt:lpstr>93_Edge</vt:lpstr>
      <vt:lpstr>13_Office Theme</vt:lpstr>
      <vt:lpstr>94_Edge</vt:lpstr>
      <vt:lpstr>95_Edge</vt:lpstr>
      <vt:lpstr>1_Metropolitan_bullet</vt:lpstr>
      <vt:lpstr>96_Edge</vt:lpstr>
      <vt:lpstr>97_Edge</vt:lpstr>
      <vt:lpstr>98_Edge</vt:lpstr>
      <vt:lpstr>83_Edge</vt:lpstr>
      <vt:lpstr>99_Edge</vt:lpstr>
      <vt:lpstr>100_Edge</vt:lpstr>
      <vt:lpstr>101_Edge</vt:lpstr>
      <vt:lpstr>2_Metropolitan_bullet</vt:lpstr>
      <vt:lpstr>103_Edge</vt:lpstr>
      <vt:lpstr>104_Edge</vt:lpstr>
      <vt:lpstr>105_Edge</vt:lpstr>
      <vt:lpstr>106_Edge</vt:lpstr>
      <vt:lpstr>82_Edge</vt:lpstr>
      <vt:lpstr>107_Edge</vt:lpstr>
      <vt:lpstr>108_Edge</vt:lpstr>
      <vt:lpstr>109_Edge</vt:lpstr>
      <vt:lpstr>9_Office Theme</vt:lpstr>
      <vt:lpstr>110_Edge</vt:lpstr>
      <vt:lpstr>111_Edge</vt:lpstr>
      <vt:lpstr>112_Edge</vt:lpstr>
      <vt:lpstr>113_Edge</vt:lpstr>
      <vt:lpstr>114_Edge</vt:lpstr>
      <vt:lpstr>115_Edge</vt:lpstr>
      <vt:lpstr>116_Edge</vt:lpstr>
      <vt:lpstr>117_Edge</vt:lpstr>
      <vt:lpstr>118_Edge</vt:lpstr>
      <vt:lpstr>119_Edge</vt:lpstr>
      <vt:lpstr>120_Edge</vt:lpstr>
      <vt:lpstr>121_Edge</vt:lpstr>
      <vt:lpstr>Metropolitan_bullet</vt:lpstr>
      <vt:lpstr>122_Edge</vt:lpstr>
      <vt:lpstr>123_Edge</vt:lpstr>
      <vt:lpstr>124_Edge</vt:lpstr>
      <vt:lpstr>125_Edge</vt:lpstr>
      <vt:lpstr>126_Edge</vt:lpstr>
      <vt:lpstr>127_Edge</vt:lpstr>
      <vt:lpstr>128_Edge</vt:lpstr>
      <vt:lpstr>129_Edge</vt:lpstr>
      <vt:lpstr>130_Edge</vt:lpstr>
      <vt:lpstr>1_Office 테마</vt:lpstr>
      <vt:lpstr>2_Office 테마</vt:lpstr>
      <vt:lpstr>3_Office 테마</vt:lpstr>
      <vt:lpstr>131_Edge</vt:lpstr>
      <vt:lpstr>10_Office Theme</vt:lpstr>
      <vt:lpstr>2_Edge</vt:lpstr>
      <vt:lpstr>14_Office Theme</vt:lpstr>
      <vt:lpstr>16_Edge</vt:lpstr>
      <vt:lpstr>The DRAM RowHammer Problem and its Reliability and Security Implications</vt:lpstr>
      <vt:lpstr>Modern DRAM is Prone to Disturbance Errors</vt:lpstr>
      <vt:lpstr>Most DRAM Modules Are at Risk</vt:lpstr>
      <vt:lpstr>A Simple Program Can Induce Many Errors</vt:lpstr>
      <vt:lpstr>One Can Take Over an Otherwise-Secure System</vt:lpstr>
      <vt:lpstr>RowHammer Security Attack Example</vt:lpstr>
      <vt:lpstr>Security Implications</vt:lpstr>
      <vt:lpstr>The DRAM RowHammer Problem and its Reliability and Security Implications</vt:lpstr>
      <vt:lpstr>More Detailed Slides</vt:lpstr>
      <vt:lpstr>Observed Errors in Real Systems</vt:lpstr>
      <vt:lpstr>Errors vs. Vintage</vt:lpstr>
      <vt:lpstr>How Do We Solve The Problem?</vt:lpstr>
      <vt:lpstr>Experimental DRAM Testing Infrastructure</vt:lpstr>
      <vt:lpstr>Experimental DRAM Testing Infrastructure</vt:lpstr>
      <vt:lpstr>RowHammer Characterization Results</vt:lpstr>
      <vt:lpstr>Selected Readings on RowHammer</vt:lpstr>
      <vt:lpstr>RowHammer in Popular Sites and Press</vt:lpstr>
      <vt:lpstr>For More Information</vt:lpstr>
      <vt:lpstr>Open Source Tools</vt:lpstr>
      <vt:lpstr>Related Videos and Course Materials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2273</cp:revision>
  <cp:lastPrinted>2010-05-26T16:43:32Z</cp:lastPrinted>
  <dcterms:created xsi:type="dcterms:W3CDTF">2010-10-08T20:41:54Z</dcterms:created>
  <dcterms:modified xsi:type="dcterms:W3CDTF">2015-07-28T22:06:50Z</dcterms:modified>
</cp:coreProperties>
</file>