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4.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5.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6.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7.xml" ContentType="application/vnd.openxmlformats-officedocument.theme+xml"/>
  <Override PartName="/ppt/theme/themeOverride1.xml" ContentType="application/vnd.openxmlformats-officedocument.themeOverrid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8.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9.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60.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61.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62.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3.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4.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theme/theme65.xml" ContentType="application/vnd.openxmlformats-officedocument.theme+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6.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7.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8.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theme/theme69.xml" ContentType="application/vnd.openxmlformats-officedocument.theme+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70.xml" ContentType="application/vnd.openxmlformats-officedocument.theme+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theme/theme71.xml" ContentType="application/vnd.openxmlformats-officedocument.theme+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theme/theme72.xml" ContentType="application/vnd.openxmlformats-officedocument.theme+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3.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theme/theme74.xml" ContentType="application/vnd.openxmlformats-officedocument.theme+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theme/theme75.xml" ContentType="application/vnd.openxmlformats-officedocument.theme+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theme/theme76.xml" ContentType="application/vnd.openxmlformats-officedocument.theme+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7.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theme/theme78.xml" ContentType="application/vnd.openxmlformats-officedocument.theme+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theme/theme79.xml" ContentType="application/vnd.openxmlformats-officedocument.theme+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theme/theme81.xml" ContentType="application/vnd.openxmlformats-officedocument.theme+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theme/theme82.xml" ContentType="application/vnd.openxmlformats-officedocument.theme+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theme/theme83.xml" ContentType="application/vnd.openxmlformats-officedocument.theme+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theme/theme84.xml" ContentType="application/vnd.openxmlformats-officedocument.theme+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theme/theme85.xml" ContentType="application/vnd.openxmlformats-officedocument.theme+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86.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7.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theme/theme88.xml" ContentType="application/vnd.openxmlformats-officedocument.theme+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theme/theme89.xml" ContentType="application/vnd.openxmlformats-officedocument.theme+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theme/theme90.xml" ContentType="application/vnd.openxmlformats-officedocument.theme+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91.xml" ContentType="application/vnd.openxmlformats-officedocument.theme+xml"/>
  <Override PartName="/ppt/theme/themeOverride2.xml" ContentType="application/vnd.openxmlformats-officedocument.themeOverrid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92.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3.xml" ContentType="application/vnd.openxmlformats-officedocument.theme+xml"/>
  <Override PartName="/ppt/theme/theme94.xml" ContentType="application/vnd.openxmlformats-officedocument.theme+xml"/>
  <Override PartName="/ppt/theme/theme9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14" r:id="rId27"/>
    <p:sldMasterId id="2147484450" r:id="rId28"/>
    <p:sldMasterId id="2147484462" r:id="rId29"/>
    <p:sldMasterId id="2147484474" r:id="rId30"/>
    <p:sldMasterId id="2147484486" r:id="rId31"/>
    <p:sldMasterId id="2147484534" r:id="rId32"/>
    <p:sldMasterId id="2147484546" r:id="rId33"/>
    <p:sldMasterId id="2147484558" r:id="rId34"/>
    <p:sldMasterId id="2147484630" r:id="rId35"/>
    <p:sldMasterId id="2147484642" r:id="rId36"/>
    <p:sldMasterId id="2147484679" r:id="rId37"/>
    <p:sldMasterId id="2147484704" r:id="rId38"/>
    <p:sldMasterId id="2147484768" r:id="rId39"/>
    <p:sldMasterId id="2147484780" r:id="rId40"/>
    <p:sldMasterId id="2147484792" r:id="rId41"/>
    <p:sldMasterId id="2147484804" r:id="rId42"/>
    <p:sldMasterId id="2147484816" r:id="rId43"/>
    <p:sldMasterId id="2147484828" r:id="rId44"/>
    <p:sldMasterId id="2147484840" r:id="rId45"/>
    <p:sldMasterId id="2147484853" r:id="rId46"/>
    <p:sldMasterId id="2147484865" r:id="rId47"/>
    <p:sldMasterId id="2147484877" r:id="rId48"/>
    <p:sldMasterId id="2147484903" r:id="rId49"/>
    <p:sldMasterId id="2147484917" r:id="rId50"/>
    <p:sldMasterId id="2147484920" r:id="rId51"/>
    <p:sldMasterId id="2147484948" r:id="rId52"/>
    <p:sldMasterId id="2147484951" r:id="rId53"/>
    <p:sldMasterId id="2147484965" r:id="rId54"/>
    <p:sldMasterId id="2147484977" r:id="rId55"/>
    <p:sldMasterId id="2147485002" r:id="rId56"/>
    <p:sldMasterId id="2147485014" r:id="rId57"/>
    <p:sldMasterId id="2147485027" r:id="rId58"/>
    <p:sldMasterId id="2147485052" r:id="rId59"/>
    <p:sldMasterId id="2147485064" r:id="rId60"/>
    <p:sldMasterId id="2147485077" r:id="rId61"/>
    <p:sldMasterId id="2147485089" r:id="rId62"/>
    <p:sldMasterId id="2147485101" r:id="rId63"/>
    <p:sldMasterId id="2147485113" r:id="rId64"/>
    <p:sldMasterId id="2147485125" r:id="rId65"/>
    <p:sldMasterId id="2147485137" r:id="rId66"/>
    <p:sldMasterId id="2147485149" r:id="rId67"/>
    <p:sldMasterId id="2147485162" r:id="rId68"/>
    <p:sldMasterId id="2147485198" r:id="rId69"/>
    <p:sldMasterId id="2147485222" r:id="rId70"/>
    <p:sldMasterId id="2147485234" r:id="rId71"/>
    <p:sldMasterId id="2147485246" r:id="rId72"/>
    <p:sldMasterId id="2147485270" r:id="rId73"/>
    <p:sldMasterId id="2147485295" r:id="rId74"/>
    <p:sldMasterId id="2147485320" r:id="rId75"/>
    <p:sldMasterId id="2147485360" r:id="rId76"/>
    <p:sldMasterId id="2147485410" r:id="rId77"/>
    <p:sldMasterId id="2147485422" r:id="rId78"/>
    <p:sldMasterId id="2147485434" r:id="rId79"/>
    <p:sldMasterId id="2147485446" r:id="rId80"/>
    <p:sldMasterId id="2147485458" r:id="rId81"/>
    <p:sldMasterId id="2147485470" r:id="rId82"/>
    <p:sldMasterId id="2147485482" r:id="rId83"/>
    <p:sldMasterId id="2147485495" r:id="rId84"/>
    <p:sldMasterId id="2147485508" r:id="rId85"/>
    <p:sldMasterId id="2147485521" r:id="rId86"/>
    <p:sldMasterId id="2147485533" r:id="rId87"/>
    <p:sldMasterId id="2147485545" r:id="rId88"/>
    <p:sldMasterId id="2147485557" r:id="rId89"/>
    <p:sldMasterId id="2147485570" r:id="rId90"/>
    <p:sldMasterId id="2147485584" r:id="rId91"/>
    <p:sldMasterId id="2147485597" r:id="rId92"/>
    <p:sldMasterId id="2147485610" r:id="rId93"/>
  </p:sldMasterIdLst>
  <p:notesMasterIdLst>
    <p:notesMasterId r:id="rId191"/>
  </p:notesMasterIdLst>
  <p:handoutMasterIdLst>
    <p:handoutMasterId r:id="rId192"/>
  </p:handoutMasterIdLst>
  <p:sldIdLst>
    <p:sldId id="2295" r:id="rId94"/>
    <p:sldId id="2026" r:id="rId95"/>
    <p:sldId id="2027" r:id="rId96"/>
    <p:sldId id="2348" r:id="rId97"/>
    <p:sldId id="2028" r:id="rId98"/>
    <p:sldId id="2029" r:id="rId99"/>
    <p:sldId id="2030" r:id="rId100"/>
    <p:sldId id="2031" r:id="rId101"/>
    <p:sldId id="2354" r:id="rId102"/>
    <p:sldId id="2351" r:id="rId103"/>
    <p:sldId id="2352" r:id="rId104"/>
    <p:sldId id="2353" r:id="rId105"/>
    <p:sldId id="2032" r:id="rId106"/>
    <p:sldId id="2033" r:id="rId107"/>
    <p:sldId id="2034" r:id="rId108"/>
    <p:sldId id="2035" r:id="rId109"/>
    <p:sldId id="2036" r:id="rId110"/>
    <p:sldId id="2347" r:id="rId111"/>
    <p:sldId id="2299" r:id="rId112"/>
    <p:sldId id="2296" r:id="rId113"/>
    <p:sldId id="2297" r:id="rId114"/>
    <p:sldId id="2298" r:id="rId115"/>
    <p:sldId id="2355" r:id="rId116"/>
    <p:sldId id="2049" r:id="rId117"/>
    <p:sldId id="2050" r:id="rId118"/>
    <p:sldId id="2051" r:id="rId119"/>
    <p:sldId id="2357" r:id="rId120"/>
    <p:sldId id="2358" r:id="rId121"/>
    <p:sldId id="2356" r:id="rId122"/>
    <p:sldId id="2052" r:id="rId123"/>
    <p:sldId id="2349" r:id="rId124"/>
    <p:sldId id="2053" r:id="rId125"/>
    <p:sldId id="2054" r:id="rId126"/>
    <p:sldId id="2379" r:id="rId127"/>
    <p:sldId id="2250" r:id="rId128"/>
    <p:sldId id="2350" r:id="rId129"/>
    <p:sldId id="2369" r:id="rId130"/>
    <p:sldId id="2370" r:id="rId131"/>
    <p:sldId id="2371" r:id="rId132"/>
    <p:sldId id="2366" r:id="rId133"/>
    <p:sldId id="2321" r:id="rId134"/>
    <p:sldId id="2362" r:id="rId135"/>
    <p:sldId id="2363" r:id="rId136"/>
    <p:sldId id="2364" r:id="rId137"/>
    <p:sldId id="2365" r:id="rId138"/>
    <p:sldId id="2372" r:id="rId139"/>
    <p:sldId id="2367" r:id="rId140"/>
    <p:sldId id="2322" r:id="rId141"/>
    <p:sldId id="2368" r:id="rId142"/>
    <p:sldId id="2317" r:id="rId143"/>
    <p:sldId id="2378" r:id="rId144"/>
    <p:sldId id="2319" r:id="rId145"/>
    <p:sldId id="2324" r:id="rId146"/>
    <p:sldId id="2323" r:id="rId147"/>
    <p:sldId id="2326" r:id="rId148"/>
    <p:sldId id="2377" r:id="rId149"/>
    <p:sldId id="2398" r:id="rId150"/>
    <p:sldId id="2345" r:id="rId151"/>
    <p:sldId id="2344" r:id="rId152"/>
    <p:sldId id="2303" r:id="rId153"/>
    <p:sldId id="2240" r:id="rId154"/>
    <p:sldId id="2114" r:id="rId155"/>
    <p:sldId id="2115" r:id="rId156"/>
    <p:sldId id="2218" r:id="rId157"/>
    <p:sldId id="2246" r:id="rId158"/>
    <p:sldId id="2335" r:id="rId159"/>
    <p:sldId id="2336" r:id="rId160"/>
    <p:sldId id="2337" r:id="rId161"/>
    <p:sldId id="2338" r:id="rId162"/>
    <p:sldId id="2339" r:id="rId163"/>
    <p:sldId id="2340" r:id="rId164"/>
    <p:sldId id="2341" r:id="rId165"/>
    <p:sldId id="2342" r:id="rId166"/>
    <p:sldId id="2343" r:id="rId167"/>
    <p:sldId id="2332" r:id="rId168"/>
    <p:sldId id="2333" r:id="rId169"/>
    <p:sldId id="2334" r:id="rId170"/>
    <p:sldId id="2328" r:id="rId171"/>
    <p:sldId id="2329" r:id="rId172"/>
    <p:sldId id="2331" r:id="rId173"/>
    <p:sldId id="2330" r:id="rId174"/>
    <p:sldId id="2380" r:id="rId175"/>
    <p:sldId id="2381" r:id="rId176"/>
    <p:sldId id="2382" r:id="rId177"/>
    <p:sldId id="2385" r:id="rId178"/>
    <p:sldId id="2386" r:id="rId179"/>
    <p:sldId id="2387" r:id="rId180"/>
    <p:sldId id="2388" r:id="rId181"/>
    <p:sldId id="2389" r:id="rId182"/>
    <p:sldId id="2390" r:id="rId183"/>
    <p:sldId id="2391" r:id="rId184"/>
    <p:sldId id="2392" r:id="rId185"/>
    <p:sldId id="2393" r:id="rId186"/>
    <p:sldId id="2394" r:id="rId187"/>
    <p:sldId id="2395" r:id="rId188"/>
    <p:sldId id="2396" r:id="rId189"/>
    <p:sldId id="2397" r:id="rId19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73" autoAdjust="0"/>
    <p:restoredTop sz="99219" autoAdjust="0"/>
  </p:normalViewPr>
  <p:slideViewPr>
    <p:cSldViewPr>
      <p:cViewPr varScale="1">
        <p:scale>
          <a:sx n="82" d="100"/>
          <a:sy n="82" d="100"/>
        </p:scale>
        <p:origin x="-568" y="-120"/>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49.xml"/><Relationship Id="rId143" Type="http://schemas.openxmlformats.org/officeDocument/2006/relationships/slide" Target="slides/slide50.xml"/><Relationship Id="rId144" Type="http://schemas.openxmlformats.org/officeDocument/2006/relationships/slide" Target="slides/slide51.xml"/><Relationship Id="rId145" Type="http://schemas.openxmlformats.org/officeDocument/2006/relationships/slide" Target="slides/slide52.xml"/><Relationship Id="rId146" Type="http://schemas.openxmlformats.org/officeDocument/2006/relationships/slide" Target="slides/slide53.xml"/><Relationship Id="rId147" Type="http://schemas.openxmlformats.org/officeDocument/2006/relationships/slide" Target="slides/slide54.xml"/><Relationship Id="rId148" Type="http://schemas.openxmlformats.org/officeDocument/2006/relationships/slide" Target="slides/slide55.xml"/><Relationship Id="rId149" Type="http://schemas.openxmlformats.org/officeDocument/2006/relationships/slide" Target="slides/slide56.xml"/><Relationship Id="rId180" Type="http://schemas.openxmlformats.org/officeDocument/2006/relationships/slide" Target="slides/slide87.xml"/><Relationship Id="rId181" Type="http://schemas.openxmlformats.org/officeDocument/2006/relationships/slide" Target="slides/slide88.xml"/><Relationship Id="rId182" Type="http://schemas.openxmlformats.org/officeDocument/2006/relationships/slide" Target="slides/slide89.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83" Type="http://schemas.openxmlformats.org/officeDocument/2006/relationships/slide" Target="slides/slide90.xml"/><Relationship Id="rId184" Type="http://schemas.openxmlformats.org/officeDocument/2006/relationships/slide" Target="slides/slide91.xml"/><Relationship Id="rId185" Type="http://schemas.openxmlformats.org/officeDocument/2006/relationships/slide" Target="slides/slide92.xml"/><Relationship Id="rId186" Type="http://schemas.openxmlformats.org/officeDocument/2006/relationships/slide" Target="slides/slide93.xml"/><Relationship Id="rId187" Type="http://schemas.openxmlformats.org/officeDocument/2006/relationships/slide" Target="slides/slide94.xml"/><Relationship Id="rId188" Type="http://schemas.openxmlformats.org/officeDocument/2006/relationships/slide" Target="slides/slide95.xml"/><Relationship Id="rId189" Type="http://schemas.openxmlformats.org/officeDocument/2006/relationships/slide" Target="slides/slide96.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10" Type="http://schemas.openxmlformats.org/officeDocument/2006/relationships/slide" Target="slides/slide17.xml"/><Relationship Id="rId111" Type="http://schemas.openxmlformats.org/officeDocument/2006/relationships/slide" Target="slides/slide18.xml"/><Relationship Id="rId112" Type="http://schemas.openxmlformats.org/officeDocument/2006/relationships/slide" Target="slides/slide19.xml"/><Relationship Id="rId113" Type="http://schemas.openxmlformats.org/officeDocument/2006/relationships/slide" Target="slides/slide20.xml"/><Relationship Id="rId114" Type="http://schemas.openxmlformats.org/officeDocument/2006/relationships/slide" Target="slides/slide21.xml"/><Relationship Id="rId115" Type="http://schemas.openxmlformats.org/officeDocument/2006/relationships/slide" Target="slides/slide22.xml"/><Relationship Id="rId116" Type="http://schemas.openxmlformats.org/officeDocument/2006/relationships/slide" Target="slides/slide23.xml"/><Relationship Id="rId117" Type="http://schemas.openxmlformats.org/officeDocument/2006/relationships/slide" Target="slides/slide24.xml"/><Relationship Id="rId118" Type="http://schemas.openxmlformats.org/officeDocument/2006/relationships/slide" Target="slides/slide25.xml"/><Relationship Id="rId119" Type="http://schemas.openxmlformats.org/officeDocument/2006/relationships/slide" Target="slides/slide26.xml"/><Relationship Id="rId150" Type="http://schemas.openxmlformats.org/officeDocument/2006/relationships/slide" Target="slides/slide57.xml"/><Relationship Id="rId151" Type="http://schemas.openxmlformats.org/officeDocument/2006/relationships/slide" Target="slides/slide58.xml"/><Relationship Id="rId152" Type="http://schemas.openxmlformats.org/officeDocument/2006/relationships/slide" Target="slides/slide5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53" Type="http://schemas.openxmlformats.org/officeDocument/2006/relationships/slide" Target="slides/slide60.xml"/><Relationship Id="rId154" Type="http://schemas.openxmlformats.org/officeDocument/2006/relationships/slide" Target="slides/slide61.xml"/><Relationship Id="rId155" Type="http://schemas.openxmlformats.org/officeDocument/2006/relationships/slide" Target="slides/slide62.xml"/><Relationship Id="rId156" Type="http://schemas.openxmlformats.org/officeDocument/2006/relationships/slide" Target="slides/slide63.xml"/><Relationship Id="rId157" Type="http://schemas.openxmlformats.org/officeDocument/2006/relationships/slide" Target="slides/slide64.xml"/><Relationship Id="rId158" Type="http://schemas.openxmlformats.org/officeDocument/2006/relationships/slide" Target="slides/slide65.xml"/><Relationship Id="rId159" Type="http://schemas.openxmlformats.org/officeDocument/2006/relationships/slide" Target="slides/slide66.xml"/><Relationship Id="rId190" Type="http://schemas.openxmlformats.org/officeDocument/2006/relationships/slide" Target="slides/slide97.xml"/><Relationship Id="rId191" Type="http://schemas.openxmlformats.org/officeDocument/2006/relationships/notesMaster" Target="notesMasters/notesMaster1.xml"/><Relationship Id="rId192" Type="http://schemas.openxmlformats.org/officeDocument/2006/relationships/handoutMaster" Target="handoutMasters/handoutMaster1.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93" Type="http://schemas.openxmlformats.org/officeDocument/2006/relationships/printerSettings" Target="printerSettings/printerSettings1.bin"/><Relationship Id="rId194" Type="http://schemas.openxmlformats.org/officeDocument/2006/relationships/presProps" Target="presProps.xml"/><Relationship Id="rId195" Type="http://schemas.openxmlformats.org/officeDocument/2006/relationships/viewProps" Target="viewProps.xml"/><Relationship Id="rId196" Type="http://schemas.openxmlformats.org/officeDocument/2006/relationships/theme" Target="theme/theme1.xml"/><Relationship Id="rId197" Type="http://schemas.openxmlformats.org/officeDocument/2006/relationships/tableStyles" Target="tableStyles.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 Target="slides/slide1.xml"/><Relationship Id="rId95" Type="http://schemas.openxmlformats.org/officeDocument/2006/relationships/slide" Target="slides/slide2.xml"/><Relationship Id="rId96" Type="http://schemas.openxmlformats.org/officeDocument/2006/relationships/slide" Target="slides/slide3.xml"/><Relationship Id="rId97" Type="http://schemas.openxmlformats.org/officeDocument/2006/relationships/slide" Target="slides/slide4.xml"/><Relationship Id="rId98" Type="http://schemas.openxmlformats.org/officeDocument/2006/relationships/slide" Target="slides/slide5.xml"/><Relationship Id="rId99" Type="http://schemas.openxmlformats.org/officeDocument/2006/relationships/slide" Target="slides/slide6.xml"/><Relationship Id="rId120" Type="http://schemas.openxmlformats.org/officeDocument/2006/relationships/slide" Target="slides/slide27.xml"/><Relationship Id="rId121" Type="http://schemas.openxmlformats.org/officeDocument/2006/relationships/slide" Target="slides/slide28.xml"/><Relationship Id="rId122" Type="http://schemas.openxmlformats.org/officeDocument/2006/relationships/slide" Target="slides/slide29.xml"/><Relationship Id="rId123" Type="http://schemas.openxmlformats.org/officeDocument/2006/relationships/slide" Target="slides/slide30.xml"/><Relationship Id="rId124" Type="http://schemas.openxmlformats.org/officeDocument/2006/relationships/slide" Target="slides/slide31.xml"/><Relationship Id="rId125" Type="http://schemas.openxmlformats.org/officeDocument/2006/relationships/slide" Target="slides/slide32.xml"/><Relationship Id="rId126" Type="http://schemas.openxmlformats.org/officeDocument/2006/relationships/slide" Target="slides/slide33.xml"/><Relationship Id="rId127" Type="http://schemas.openxmlformats.org/officeDocument/2006/relationships/slide" Target="slides/slide34.xml"/><Relationship Id="rId128" Type="http://schemas.openxmlformats.org/officeDocument/2006/relationships/slide" Target="slides/slide35.xml"/><Relationship Id="rId129" Type="http://schemas.openxmlformats.org/officeDocument/2006/relationships/slide" Target="slides/slide36.xml"/><Relationship Id="rId160" Type="http://schemas.openxmlformats.org/officeDocument/2006/relationships/slide" Target="slides/slide67.xml"/><Relationship Id="rId161" Type="http://schemas.openxmlformats.org/officeDocument/2006/relationships/slide" Target="slides/slide68.xml"/><Relationship Id="rId162" Type="http://schemas.openxmlformats.org/officeDocument/2006/relationships/slide" Target="slides/slide6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63" Type="http://schemas.openxmlformats.org/officeDocument/2006/relationships/slide" Target="slides/slide70.xml"/><Relationship Id="rId164" Type="http://schemas.openxmlformats.org/officeDocument/2006/relationships/slide" Target="slides/slide71.xml"/><Relationship Id="rId165" Type="http://schemas.openxmlformats.org/officeDocument/2006/relationships/slide" Target="slides/slide72.xml"/><Relationship Id="rId166" Type="http://schemas.openxmlformats.org/officeDocument/2006/relationships/slide" Target="slides/slide73.xml"/><Relationship Id="rId167" Type="http://schemas.openxmlformats.org/officeDocument/2006/relationships/slide" Target="slides/slide74.xml"/><Relationship Id="rId168" Type="http://schemas.openxmlformats.org/officeDocument/2006/relationships/slide" Target="slides/slide75.xml"/><Relationship Id="rId169" Type="http://schemas.openxmlformats.org/officeDocument/2006/relationships/slide" Target="slides/slide76.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30" Type="http://schemas.openxmlformats.org/officeDocument/2006/relationships/slide" Target="slides/slide37.xml"/><Relationship Id="rId131" Type="http://schemas.openxmlformats.org/officeDocument/2006/relationships/slide" Target="slides/slide38.xml"/><Relationship Id="rId132" Type="http://schemas.openxmlformats.org/officeDocument/2006/relationships/slide" Target="slides/slide39.xml"/><Relationship Id="rId133" Type="http://schemas.openxmlformats.org/officeDocument/2006/relationships/slide" Target="slides/slide40.xml"/><Relationship Id="rId134" Type="http://schemas.openxmlformats.org/officeDocument/2006/relationships/slide" Target="slides/slide41.xml"/><Relationship Id="rId135" Type="http://schemas.openxmlformats.org/officeDocument/2006/relationships/slide" Target="slides/slide42.xml"/><Relationship Id="rId136" Type="http://schemas.openxmlformats.org/officeDocument/2006/relationships/slide" Target="slides/slide43.xml"/><Relationship Id="rId137" Type="http://schemas.openxmlformats.org/officeDocument/2006/relationships/slide" Target="slides/slide44.xml"/><Relationship Id="rId138" Type="http://schemas.openxmlformats.org/officeDocument/2006/relationships/slide" Target="slides/slide45.xml"/><Relationship Id="rId139" Type="http://schemas.openxmlformats.org/officeDocument/2006/relationships/slide" Target="slides/slide46.xml"/><Relationship Id="rId170" Type="http://schemas.openxmlformats.org/officeDocument/2006/relationships/slide" Target="slides/slide77.xml"/><Relationship Id="rId171" Type="http://schemas.openxmlformats.org/officeDocument/2006/relationships/slide" Target="slides/slide78.xml"/><Relationship Id="rId172" Type="http://schemas.openxmlformats.org/officeDocument/2006/relationships/slide" Target="slides/slide7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73" Type="http://schemas.openxmlformats.org/officeDocument/2006/relationships/slide" Target="slides/slide80.xml"/><Relationship Id="rId174" Type="http://schemas.openxmlformats.org/officeDocument/2006/relationships/slide" Target="slides/slide81.xml"/><Relationship Id="rId175" Type="http://schemas.openxmlformats.org/officeDocument/2006/relationships/slide" Target="slides/slide82.xml"/><Relationship Id="rId176" Type="http://schemas.openxmlformats.org/officeDocument/2006/relationships/slide" Target="slides/slide83.xml"/><Relationship Id="rId177" Type="http://schemas.openxmlformats.org/officeDocument/2006/relationships/slide" Target="slides/slide84.xml"/><Relationship Id="rId178" Type="http://schemas.openxmlformats.org/officeDocument/2006/relationships/slide" Target="slides/slide85.xml"/><Relationship Id="rId179" Type="http://schemas.openxmlformats.org/officeDocument/2006/relationships/slide" Target="slides/slide86.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 Target="slides/slide7.xml"/><Relationship Id="rId101" Type="http://schemas.openxmlformats.org/officeDocument/2006/relationships/slide" Target="slides/slide8.xml"/><Relationship Id="rId102" Type="http://schemas.openxmlformats.org/officeDocument/2006/relationships/slide" Target="slides/slide9.xml"/><Relationship Id="rId103" Type="http://schemas.openxmlformats.org/officeDocument/2006/relationships/slide" Target="slides/slide10.xml"/><Relationship Id="rId104" Type="http://schemas.openxmlformats.org/officeDocument/2006/relationships/slide" Target="slides/slide11.xml"/><Relationship Id="rId105" Type="http://schemas.openxmlformats.org/officeDocument/2006/relationships/slide" Target="slides/slide12.xml"/><Relationship Id="rId106" Type="http://schemas.openxmlformats.org/officeDocument/2006/relationships/slide" Target="slides/slide13.xml"/><Relationship Id="rId107" Type="http://schemas.openxmlformats.org/officeDocument/2006/relationships/slide" Target="slides/slide14.xml"/><Relationship Id="rId108" Type="http://schemas.openxmlformats.org/officeDocument/2006/relationships/slide" Target="slides/slide15.xml"/><Relationship Id="rId109" Type="http://schemas.openxmlformats.org/officeDocument/2006/relationships/slide" Target="slides/slide16.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40" Type="http://schemas.openxmlformats.org/officeDocument/2006/relationships/slide" Target="slides/slide47.xml"/><Relationship Id="rId141"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6/9/16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6/9/16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5</a:t>
            </a:fld>
            <a:endParaRPr lang="en-US" sz="1200">
              <a:solidFill>
                <a:srgbClr val="000000"/>
              </a:solidFill>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the errors occur? We see three possible causes.</a:t>
            </a:r>
          </a:p>
          <a:p>
            <a:endParaRPr lang="en-US" dirty="0" smtClean="0"/>
          </a:p>
          <a:p>
            <a:r>
              <a:rPr lang="en-US" dirty="0" smtClean="0"/>
              <a:t>First, there could electromagnetic</a:t>
            </a:r>
            <a:r>
              <a:rPr lang="en-US" baseline="0" dirty="0" smtClean="0"/>
              <a:t> coupling between adjacent </a:t>
            </a:r>
            <a:r>
              <a:rPr lang="en-US" baseline="0" dirty="0" err="1" smtClean="0"/>
              <a:t>wordlines</a:t>
            </a:r>
            <a:r>
              <a:rPr lang="en-US" baseline="0" dirty="0" smtClean="0"/>
              <a:t>. When the voltage of one is toggled, it could briefly increase the voltage of the other and facilitate the leakage of charge.</a:t>
            </a:r>
          </a:p>
          <a:p>
            <a:endParaRPr lang="en-US" baseline="0" dirty="0" smtClean="0"/>
          </a:p>
          <a:p>
            <a:r>
              <a:rPr lang="en-US" baseline="0" dirty="0" smtClean="0"/>
              <a:t>Two other possibilities are conductive bridges and hot-carrier injection.</a:t>
            </a:r>
          </a:p>
          <a:p>
            <a:endParaRPr lang="en-US" baseline="0" dirty="0" smtClean="0"/>
          </a:p>
          <a:p>
            <a:r>
              <a:rPr lang="en-US" baseline="0" dirty="0" smtClean="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3096099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a:t>
            </a:r>
            <a:r>
              <a:rPr lang="en-US" dirty="0" smtClean="0"/>
              <a:t> row-address difference</a:t>
            </a:r>
            <a:r>
              <a:rPr lang="en-US" baseline="0" dirty="0" smtClean="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smtClean="0"/>
          </a:p>
          <a:p>
            <a:r>
              <a:rPr lang="en-US" baseline="0" dirty="0" smtClean="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smtClean="0"/>
          </a:p>
          <a:p>
            <a:r>
              <a:rPr lang="en-US" baseline="0" dirty="0" smtClean="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436837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smtClean="0"/>
          </a:p>
          <a:p>
            <a:r>
              <a:rPr lang="en-US" baseline="0" dirty="0" smtClean="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1363424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smtClean="0"/>
          </a:p>
          <a:p>
            <a:r>
              <a:rPr lang="en-US" baseline="0" dirty="0" smtClean="0"/>
              <a:t>From this, we conclude that more frequent accesses induce fewer errors.</a:t>
            </a:r>
            <a:endParaRPr lang="en-US"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25</a:t>
            </a:fld>
            <a:endParaRPr lang="en-US">
              <a:solidFill>
                <a:prstClr val="black"/>
              </a:solidFill>
              <a:latin typeface="Calibri"/>
            </a:endParaRPr>
          </a:p>
        </p:txBody>
      </p:sp>
    </p:spTree>
    <p:extLst>
      <p:ext uri="{BB962C8B-B14F-4D97-AF65-F5344CB8AC3E}">
        <p14:creationId xmlns:p14="http://schemas.microsoft.com/office/powerpoint/2010/main" val="1876260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tested the modules with four different data-patterns:</a:t>
            </a:r>
            <a:r>
              <a:rPr lang="en-US" baseline="0" dirty="0" smtClean="0"/>
              <a:t> Solid, inverse Solid, </a:t>
            </a:r>
            <a:r>
              <a:rPr lang="en-US" baseline="0" dirty="0" err="1" smtClean="0"/>
              <a:t>RowStripe</a:t>
            </a:r>
            <a:r>
              <a:rPr lang="en-US" baseline="0" dirty="0" smtClean="0"/>
              <a:t>, and inverse </a:t>
            </a:r>
            <a:r>
              <a:rPr lang="en-US" baseline="0" dirty="0" err="1" smtClean="0"/>
              <a:t>RowStripe</a:t>
            </a:r>
            <a:r>
              <a:rPr lang="en-US" baseline="0" dirty="0" smtClean="0"/>
              <a:t>. Solid and inverse Solid give us full coverage since each cell is tested with both 1s and 0s. And the same applies to </a:t>
            </a:r>
            <a:r>
              <a:rPr lang="en-US" baseline="0" dirty="0" err="1" smtClean="0"/>
              <a:t>RowStripe</a:t>
            </a:r>
            <a:r>
              <a:rPr lang="en-US" baseline="0" dirty="0" smtClean="0"/>
              <a:t> and its inverse.</a:t>
            </a:r>
          </a:p>
          <a:p>
            <a:endParaRPr lang="en-US" baseline="0" dirty="0" smtClean="0"/>
          </a:p>
          <a:p>
            <a:r>
              <a:rPr lang="en-US" baseline="0" dirty="0" smtClean="0"/>
              <a:t>However, we found that the </a:t>
            </a:r>
            <a:r>
              <a:rPr lang="en-US" baseline="0" dirty="0" err="1" smtClean="0"/>
              <a:t>rowstripe</a:t>
            </a:r>
            <a:r>
              <a:rPr lang="en-US" baseline="0" dirty="0" smtClean="0"/>
              <a:t> pattern had 10 times as more errors than the solid pattern. We also tested many other data-patterns, including random, but found </a:t>
            </a:r>
            <a:r>
              <a:rPr lang="en-US" baseline="0" dirty="0" err="1" smtClean="0"/>
              <a:t>RowStripe</a:t>
            </a:r>
            <a:r>
              <a:rPr lang="en-US" baseline="0" dirty="0" smtClean="0"/>
              <a:t> to induce the most errors.</a:t>
            </a:r>
          </a:p>
          <a:p>
            <a:endParaRPr lang="en-US" baseline="0" dirty="0" smtClean="0"/>
          </a:p>
          <a:p>
            <a:r>
              <a:rPr lang="en-US" baseline="0" dirty="0" smtClean="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1852416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we show that victim cells are not weak cells, which are cells that are inherently leaky. According to our experiments, we saw almost no overlap between them.</a:t>
            </a:r>
          </a:p>
          <a:p>
            <a:endParaRPr lang="en-US" baseline="0" dirty="0" smtClean="0"/>
          </a:p>
          <a:p>
            <a:r>
              <a:rPr lang="en-US" baseline="0" dirty="0" smtClean="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smtClean="0"/>
          </a:p>
          <a:p>
            <a:r>
              <a:rPr lang="en-US" baseline="0" dirty="0" smtClean="0"/>
              <a:t>Third, we show that errors are repeatable. Across ten iterations of testing, more than 70% of victim cells had errors in every iteration.</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255527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Fourth, we show that there</a:t>
            </a:r>
            <a:r>
              <a:rPr lang="en-US" baseline="0" dirty="0" smtClean="0"/>
              <a:t> are as many as four errors per </a:t>
            </a:r>
            <a:r>
              <a:rPr lang="en-US" baseline="0" dirty="0" err="1" smtClean="0"/>
              <a:t>cacheline</a:t>
            </a:r>
            <a:r>
              <a:rPr lang="en-US" baseline="0" dirty="0" smtClean="0"/>
              <a:t>. From this, we conclude that simple ECC schemes (for example, SECDED) cannot prevent all errors.</a:t>
            </a:r>
          </a:p>
          <a:p>
            <a:endParaRPr lang="en-US" baseline="0" dirty="0" smtClean="0"/>
          </a:p>
          <a:p>
            <a:r>
              <a:rPr lang="en-US" baseline="0" dirty="0" smtClean="0"/>
              <a:t>Fifth, we show that the number of cells &amp; rows affected by an aggressor can be as high as 110 or 9, respectively.</a:t>
            </a:r>
          </a:p>
          <a:p>
            <a:endParaRPr lang="en-US" baseline="0" dirty="0" smtClean="0"/>
          </a:p>
          <a:p>
            <a:r>
              <a:rPr lang="en-US" baseline="0" dirty="0" smtClean="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178185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a:t>
            </a:r>
            <a:r>
              <a:rPr lang="en-US" baseline="0" dirty="0" smtClean="0"/>
              <a:t> a list of four potential solutions to disturbance errors: making better DRAM chips, refreshing more frequently, employing sophisticated ECC schemes, and using hardware counters to track the number of accesses to different rows.</a:t>
            </a:r>
          </a:p>
          <a:p>
            <a:endParaRPr lang="en-US" baseline="0" dirty="0" smtClean="0"/>
          </a:p>
          <a:p>
            <a:r>
              <a:rPr lang="en-US" baseline="0" dirty="0" smtClean="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3692034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what we learned from the sensitivity studies,</a:t>
            </a:r>
            <a:r>
              <a:rPr lang="en-US" baseline="0" dirty="0" smtClean="0"/>
              <a:t> there are two naive solutions that immediately present themselves.</a:t>
            </a:r>
          </a:p>
          <a:p>
            <a:endParaRPr lang="en-US" baseline="0" dirty="0" smtClean="0"/>
          </a:p>
          <a:p>
            <a:r>
              <a:rPr lang="en-US" baseline="0" dirty="0" smtClean="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smtClean="0"/>
          </a:p>
          <a:p>
            <a:r>
              <a:rPr lang="en-US" baseline="0" dirty="0" smtClean="0"/>
              <a:t>Second, we can refresh the module more frequently. If the refresh-interval is shortened by 7x, I showed how errors can be prevented.</a:t>
            </a:r>
          </a:p>
          <a:p>
            <a:endParaRPr lang="en-US" baseline="0" dirty="0" smtClean="0"/>
          </a:p>
          <a:p>
            <a:r>
              <a:rPr lang="en-US" baseline="0" dirty="0" smtClean="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1369669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provide a more efficient solution, called PARA,</a:t>
            </a:r>
            <a:r>
              <a:rPr lang="en-US" dirty="0" smtClean="0"/>
              <a:t> which stands for probabilistic adjacent row activation.</a:t>
            </a:r>
          </a:p>
          <a:p>
            <a:endParaRPr lang="en-US" dirty="0" smtClean="0"/>
          </a:p>
          <a:p>
            <a:r>
              <a:rPr lang="en-US" dirty="0" smtClean="0"/>
              <a:t>The</a:t>
            </a:r>
            <a:r>
              <a:rPr lang="en-US" baseline="0" dirty="0" smtClean="0"/>
              <a:t> key idea is thus: after closing a row, we activate (i.e., refresh) one of its neighbors with a low probability, for example, p equal to 0.005.</a:t>
            </a:r>
          </a:p>
          <a:p>
            <a:endParaRPr lang="en-US" baseline="0" dirty="0" smtClean="0"/>
          </a:p>
          <a:p>
            <a:r>
              <a:rPr lang="en-US" baseline="0" dirty="0" smtClean="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smtClean="0"/>
          </a:p>
          <a:p>
            <a:r>
              <a:rPr lang="en-US" baseline="0" dirty="0" smtClean="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1519072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PARA has many</a:t>
            </a:r>
            <a:r>
              <a:rPr lang="en-US" baseline="0" dirty="0" smtClean="0"/>
              <a:t> advantages. Since it refreshes row infrequently, it has low power and low performance-overhead. Simulated across 29 benchmarks, we saw an average of only 0.2% slowdown and a maximum of only 0.75% slowdown.</a:t>
            </a:r>
          </a:p>
          <a:p>
            <a:endParaRPr lang="en-US" baseline="0" dirty="0" smtClean="0"/>
          </a:p>
          <a:p>
            <a:r>
              <a:rPr lang="en-US" baseline="0" dirty="0" smtClean="0"/>
              <a:t>In addition, due to its stateless nature, PARA has low cost and complexity.</a:t>
            </a:r>
          </a:p>
          <a:p>
            <a:endParaRPr lang="en-US" baseline="0" dirty="0" smtClean="0"/>
          </a:p>
          <a:p>
            <a:r>
              <a:rPr lang="en-US" baseline="0" dirty="0" smtClean="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580925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371F93-1368-364E-BACD-3968E0AEB83F}" type="slidenum">
              <a:rPr lang="en-US" sz="1200">
                <a:solidFill>
                  <a:prstClr val="black"/>
                </a:solidFill>
              </a:rPr>
              <a:pPr eaLnBrk="1" hangingPunct="1"/>
              <a:t>44</a:t>
            </a:fld>
            <a:endParaRPr lang="en-US" sz="120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57</a:t>
            </a:fld>
            <a:endParaRPr lang="en-US">
              <a:solidFill>
                <a:prstClr val="black"/>
              </a:solidFill>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58</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high-level</a:t>
            </a:r>
            <a:r>
              <a:rPr lang="en-US" baseline="0" dirty="0" smtClean="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62</a:t>
            </a:fld>
            <a:endParaRPr lang="en-US">
              <a:solidFill>
                <a:prstClr val="black"/>
              </a:solidFill>
              <a:latin typeface="Calibri"/>
            </a:endParaRPr>
          </a:p>
        </p:txBody>
      </p:sp>
    </p:spTree>
    <p:extLst>
      <p:ext uri="{BB962C8B-B14F-4D97-AF65-F5344CB8AC3E}">
        <p14:creationId xmlns:p14="http://schemas.microsoft.com/office/powerpoint/2010/main" val="3144040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63</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prstGeom prst="rect">
            <a:avLst/>
          </a:prstGeom>
        </p:spPr>
        <p:txBody>
          <a:bodyPr/>
          <a:lstStyle/>
          <a:p>
            <a:pPr lvl="0"/>
            <a:endParaRPr/>
          </a:p>
        </p:txBody>
      </p:sp>
      <p:sp>
        <p:nvSpPr>
          <p:cNvPr id="62" name="Shape 62"/>
          <p:cNvSpPr>
            <a:spLocks noGrp="1"/>
          </p:cNvSpPr>
          <p:nvPr>
            <p:ph type="body" sz="quarter" idx="1"/>
          </p:nvPr>
        </p:nvSpPr>
        <p:spPr>
          <a:prstGeom prst="rect">
            <a:avLst/>
          </a:prstGeom>
        </p:spPr>
        <p:txBody>
          <a:bodyPr/>
          <a:lstStyle/>
          <a:p>
            <a:pPr lvl="0"/>
            <a:r>
              <a:t>Unlike popularly believed, memory errors are not isolated events and can bombard a server, creating a kind of denial of service attack.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pPr lvl="0"/>
            <a:endParaRPr/>
          </a:p>
        </p:txBody>
      </p:sp>
      <p:sp>
        <p:nvSpPr>
          <p:cNvPr id="302" name="Shape 302"/>
          <p:cNvSpPr>
            <a:spLocks noGrp="1"/>
          </p:cNvSpPr>
          <p:nvPr>
            <p:ph type="body" sz="quarter" idx="1"/>
          </p:nvPr>
        </p:nvSpPr>
        <p:spPr>
          <a:prstGeom prst="rect">
            <a:avLst/>
          </a:prstGeom>
        </p:spPr>
        <p:txBody>
          <a:bodyPr/>
          <a:lstStyle/>
          <a:p>
            <a:pPr lvl="0"/>
            <a:r>
              <a:t>- Correctable errors occur relatively commonly and affect around 2% of servers each month.</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82</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 Id="rId2" Type="http://schemas.openxmlformats.org/officeDocument/2006/relationships/image" Target="../media/image1.png"/></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 Id="rId2" Type="http://schemas.openxmlformats.org/officeDocument/2006/relationships/image" Target="../media/image1.png"/></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 Id="rId2" Type="http://schemas.openxmlformats.org/officeDocument/2006/relationships/image" Target="../media/image1.png"/></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57.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91.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00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577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978531"/>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2209066"/>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4964678"/>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411852"/>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3554506"/>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97707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1238344"/>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305376"/>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080203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16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1634"/>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1089725"/>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096338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778723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569"/>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329160"/>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8742469"/>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336090"/>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1236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793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5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620144"/>
      </p:ext>
    </p:extLst>
  </p:cSld>
  <p:clrMapOvr>
    <a:masterClrMapping/>
  </p:clrMapOvr>
  <p:transition xmlns:p14="http://schemas.microsoft.com/office/powerpoint/2010/mai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09253"/>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465854"/>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155451"/>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293718"/>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059187"/>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304265"/>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589008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029173"/>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76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6910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5595660"/>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8350262"/>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821857"/>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637384"/>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211463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801025"/>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87527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940110"/>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0055782"/>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510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2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99118"/>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36889"/>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87098"/>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80136"/>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407911"/>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518308"/>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15498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55783"/>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240527"/>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3566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5707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00504"/>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258278"/>
      </p:ext>
    </p:extLst>
  </p:cSld>
  <p:clrMapOvr>
    <a:masterClrMapping/>
  </p:clrMapOvr>
  <p:transition xmlns:p14="http://schemas.microsoft.com/office/powerpoint/2010/mai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00886"/>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643870"/>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8857325"/>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02021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43749"/>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182314"/>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760394"/>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816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72948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471406"/>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071685"/>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580516"/>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604236"/>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24080"/>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286913"/>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791115"/>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628841"/>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4249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1456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104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6861"/>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733918"/>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627283"/>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21476"/>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566364"/>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4087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051029"/>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965088"/>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953776"/>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32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608673"/>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167199"/>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237290"/>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0266399"/>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3193925"/>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192130"/>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547407"/>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134818"/>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19043"/>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9026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319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528121"/>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763492"/>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894221"/>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564091"/>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537290"/>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9069574"/>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090071"/>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4773029"/>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537786"/>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5068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097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97828"/>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7411"/>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481783"/>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115759"/>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426430"/>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6323045"/>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705005"/>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4717988"/>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41648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2269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0163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33701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919133"/>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4680724"/>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9304157"/>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243055"/>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10851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469287"/>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7447674"/>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0931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805D39-8A99-3244-8F9A-372BEEBCCD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95273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529F8-9DA9-694E-B83F-60BEDEBD4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815042"/>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141F8A-872E-3646-89B6-55BA95B3FC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935299"/>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0E43D1-58FC-C14A-A9F0-BDD7AF0437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9677301"/>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F46380-4E56-A244-BA59-54B74623B8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392996"/>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1D5ED1-33F2-2645-AF95-92848C0557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877022"/>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C164A4-5DB4-2D45-ADFF-1E3FBB6A1F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3434297"/>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2178E3-A4E9-8C44-9376-46FFDE548E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007563"/>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99267F-2B60-1142-AD94-1D907EA9F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587792"/>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1BE77B-E84C-FA4C-AF81-38E30AF71D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3478"/>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B27964-A99D-DB4D-8E5A-4012C28607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64064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6B4C4BB4-B804-0A46-91EB-1C5EA2C8E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2875859"/>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0169019-BB41-6245-A1FF-2891AF1467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82570"/>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09D90B-F346-3C42-AD18-18315DB00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6499044"/>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B757EB-4A8B-1044-BBB4-CE4A4AF139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319953"/>
      </p:ext>
    </p:extLst>
  </p:cSld>
  <p:clrMapOvr>
    <a:masterClrMapping/>
  </p:clrMapOvr>
  <p:transition xmlns:p14="http://schemas.microsoft.com/office/powerpoint/2010/mai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5A9F90F7-73ED-7745-B383-3C29FF1DE0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196806"/>
      </p:ext>
    </p:extLst>
  </p:cSld>
  <p:clrMapOvr>
    <a:masterClrMapping/>
  </p:clrMapOvr>
  <p:transition xmlns:p14="http://schemas.microsoft.com/office/powerpoint/2010/mai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CCB94D-0191-4749-BCBF-0FEB50E6ED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9098777"/>
      </p:ext>
    </p:extLst>
  </p:cSld>
  <p:clrMapOvr>
    <a:masterClrMapping/>
  </p:clrMapOvr>
  <p:transition xmlns:p14="http://schemas.microsoft.com/office/powerpoint/2010/mai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E5D36DF0-1835-D14D-9D16-04855C8F5B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210223"/>
      </p:ext>
    </p:extLst>
  </p:cSld>
  <p:clrMapOvr>
    <a:masterClrMapping/>
  </p:clrMapOvr>
  <p:transition xmlns:p14="http://schemas.microsoft.com/office/powerpoint/2010/mai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4D1BA1E-770A-6D4D-A1FD-36213ED27A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150526"/>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D341FD7C-1AE1-0545-9494-DFC5ABA6D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2430744"/>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D92E9B-C169-A540-8BBA-E3CEA95B47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136022"/>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E53C06E-1BA5-454B-AA9A-B7A05D87FB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466803"/>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716A9FA-F86C-8242-A499-74AAE05886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3084447"/>
      </p:ext>
    </p:extLst>
  </p:cSld>
  <p:clrMapOvr>
    <a:masterClrMapping/>
  </p:clrMapOvr>
  <p:transition xmlns:p14="http://schemas.microsoft.com/office/powerpoint/2010/mai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695844501"/>
      </p:ext>
    </p:extLst>
  </p:cSld>
  <p:clrMapOvr>
    <a:masterClrMapping/>
  </p:clrMapOvr>
  <p:transition xmlns:p14="http://schemas.microsoft.com/office/powerpoint/2010/main" spd="med"/>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2113009339"/>
      </p:ext>
    </p:extLst>
  </p:cSld>
  <p:clrMapOvr>
    <a:masterClrMapping/>
  </p:clrMapOvr>
  <p:transition xmlns:p14="http://schemas.microsoft.com/office/powerpoint/2010/mai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842257355"/>
      </p:ext>
    </p:extLst>
  </p:cSld>
  <p:clrMapOvr>
    <a:masterClrMapping/>
  </p:clrMapOvr>
  <p:transition xmlns:p14="http://schemas.microsoft.com/office/powerpoint/2010/mai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3814249059"/>
      </p:ext>
    </p:extLst>
  </p:cSld>
  <p:clrMapOvr>
    <a:masterClrMapping/>
  </p:clrMapOvr>
  <p:transition xmlns:p14="http://schemas.microsoft.com/office/powerpoint/2010/mai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243383908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12622870"/>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2087616177"/>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2646255053"/>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835305242"/>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2204167407"/>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3602476091"/>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706093677"/>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CAF0C4-D837-6C46-94E3-5BC8E6610C9A}" type="slidenum">
              <a:rPr lang="en-US"/>
              <a:pPr>
                <a:defRPr/>
              </a:pPr>
              <a:t>‹#›</a:t>
            </a:fld>
            <a:endParaRPr lang="en-US"/>
          </a:p>
        </p:txBody>
      </p:sp>
    </p:spTree>
    <p:extLst>
      <p:ext uri="{BB962C8B-B14F-4D97-AF65-F5344CB8AC3E}">
        <p14:creationId xmlns:p14="http://schemas.microsoft.com/office/powerpoint/2010/main" val="1822636505"/>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40BA29-F9EE-E949-A023-5C86A1DB6E97}" type="slidenum">
              <a:rPr lang="en-US"/>
              <a:pPr>
                <a:defRPr/>
              </a:pPr>
              <a:t>‹#›</a:t>
            </a:fld>
            <a:endParaRPr lang="en-US"/>
          </a:p>
        </p:txBody>
      </p:sp>
    </p:spTree>
    <p:extLst>
      <p:ext uri="{BB962C8B-B14F-4D97-AF65-F5344CB8AC3E}">
        <p14:creationId xmlns:p14="http://schemas.microsoft.com/office/powerpoint/2010/main" val="475746241"/>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AC4AF8-F565-FA4E-8274-2B4BC4F93B5A}" type="slidenum">
              <a:rPr lang="en-US"/>
              <a:pPr>
                <a:defRPr/>
              </a:pPr>
              <a:t>‹#›</a:t>
            </a:fld>
            <a:endParaRPr lang="en-US"/>
          </a:p>
        </p:txBody>
      </p:sp>
    </p:spTree>
    <p:extLst>
      <p:ext uri="{BB962C8B-B14F-4D97-AF65-F5344CB8AC3E}">
        <p14:creationId xmlns:p14="http://schemas.microsoft.com/office/powerpoint/2010/main" val="2581815902"/>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BD23F-ECFE-0D4D-B2E6-436DBE557B89}" type="slidenum">
              <a:rPr lang="en-US"/>
              <a:pPr>
                <a:defRPr/>
              </a:pPr>
              <a:t>‹#›</a:t>
            </a:fld>
            <a:endParaRPr lang="en-US"/>
          </a:p>
        </p:txBody>
      </p:sp>
    </p:spTree>
    <p:extLst>
      <p:ext uri="{BB962C8B-B14F-4D97-AF65-F5344CB8AC3E}">
        <p14:creationId xmlns:p14="http://schemas.microsoft.com/office/powerpoint/2010/main" val="1716858017"/>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1B8958-2976-E04C-95F2-F7BA9969FBF0}" type="slidenum">
              <a:rPr lang="en-US"/>
              <a:pPr>
                <a:defRPr/>
              </a:pPr>
              <a:t>‹#›</a:t>
            </a:fld>
            <a:endParaRPr lang="en-US"/>
          </a:p>
        </p:txBody>
      </p:sp>
    </p:spTree>
    <p:extLst>
      <p:ext uri="{BB962C8B-B14F-4D97-AF65-F5344CB8AC3E}">
        <p14:creationId xmlns:p14="http://schemas.microsoft.com/office/powerpoint/2010/main" val="2304279795"/>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7DA203-5F4A-D242-BFFC-E67BEF3CFE7E}" type="slidenum">
              <a:rPr lang="en-US"/>
              <a:pPr>
                <a:defRPr/>
              </a:pPr>
              <a:t>‹#›</a:t>
            </a:fld>
            <a:endParaRPr lang="en-US"/>
          </a:p>
        </p:txBody>
      </p:sp>
    </p:spTree>
    <p:extLst>
      <p:ext uri="{BB962C8B-B14F-4D97-AF65-F5344CB8AC3E}">
        <p14:creationId xmlns:p14="http://schemas.microsoft.com/office/powerpoint/2010/main" val="2528364278"/>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497C03-D1F7-7649-B25E-C69A9A058DFB}" type="slidenum">
              <a:rPr lang="en-US"/>
              <a:pPr>
                <a:defRPr/>
              </a:pPr>
              <a:t>‹#›</a:t>
            </a:fld>
            <a:endParaRPr lang="en-US"/>
          </a:p>
        </p:txBody>
      </p:sp>
    </p:spTree>
    <p:extLst>
      <p:ext uri="{BB962C8B-B14F-4D97-AF65-F5344CB8AC3E}">
        <p14:creationId xmlns:p14="http://schemas.microsoft.com/office/powerpoint/2010/main" val="1398082797"/>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C9D415-29BD-5044-BE0B-B5623DC50F46}" type="slidenum">
              <a:rPr lang="en-US"/>
              <a:pPr>
                <a:defRPr/>
              </a:pPr>
              <a:t>‹#›</a:t>
            </a:fld>
            <a:endParaRPr lang="en-US"/>
          </a:p>
        </p:txBody>
      </p:sp>
    </p:spTree>
    <p:extLst>
      <p:ext uri="{BB962C8B-B14F-4D97-AF65-F5344CB8AC3E}">
        <p14:creationId xmlns:p14="http://schemas.microsoft.com/office/powerpoint/2010/main" val="1392563092"/>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4EE9C-08F4-D945-A98A-16C395F1E5D2}" type="slidenum">
              <a:rPr lang="en-US"/>
              <a:pPr>
                <a:defRPr/>
              </a:pPr>
              <a:t>‹#›</a:t>
            </a:fld>
            <a:endParaRPr lang="en-US"/>
          </a:p>
        </p:txBody>
      </p:sp>
    </p:spTree>
    <p:extLst>
      <p:ext uri="{BB962C8B-B14F-4D97-AF65-F5344CB8AC3E}">
        <p14:creationId xmlns:p14="http://schemas.microsoft.com/office/powerpoint/2010/main" val="3070066578"/>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85E11-9A4B-6843-BC27-2F8F67338CE2}" type="slidenum">
              <a:rPr lang="en-US"/>
              <a:pPr>
                <a:defRPr/>
              </a:pPr>
              <a:t>‹#›</a:t>
            </a:fld>
            <a:endParaRPr lang="en-US"/>
          </a:p>
        </p:txBody>
      </p:sp>
    </p:spTree>
    <p:extLst>
      <p:ext uri="{BB962C8B-B14F-4D97-AF65-F5344CB8AC3E}">
        <p14:creationId xmlns:p14="http://schemas.microsoft.com/office/powerpoint/2010/main" val="2988364294"/>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44EFA6-DAD4-8B47-9894-0243E5AC196B}" type="slidenum">
              <a:rPr lang="en-US"/>
              <a:pPr>
                <a:defRPr/>
              </a:pPr>
              <a:t>‹#›</a:t>
            </a:fld>
            <a:endParaRPr lang="en-US"/>
          </a:p>
        </p:txBody>
      </p:sp>
    </p:spTree>
    <p:extLst>
      <p:ext uri="{BB962C8B-B14F-4D97-AF65-F5344CB8AC3E}">
        <p14:creationId xmlns:p14="http://schemas.microsoft.com/office/powerpoint/2010/main" val="982126204"/>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27DA41EA-6AD8-A84E-A074-C1AD0F61773B}" type="slidenum">
              <a:rPr lang="en-US"/>
              <a:pPr>
                <a:defRPr/>
              </a:pPr>
              <a:t>‹#›</a:t>
            </a:fld>
            <a:endParaRPr lang="en-US"/>
          </a:p>
        </p:txBody>
      </p:sp>
    </p:spTree>
    <p:extLst>
      <p:ext uri="{BB962C8B-B14F-4D97-AF65-F5344CB8AC3E}">
        <p14:creationId xmlns:p14="http://schemas.microsoft.com/office/powerpoint/2010/main" val="126407733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5EF769A-21AF-414A-93C1-6CCCC861D6AA}" type="slidenum">
              <a:rPr lang="en-US"/>
              <a:pPr>
                <a:defRPr/>
              </a:pPr>
              <a:t>‹#›</a:t>
            </a:fld>
            <a:endParaRPr lang="en-US"/>
          </a:p>
        </p:txBody>
      </p:sp>
    </p:spTree>
    <p:extLst>
      <p:ext uri="{BB962C8B-B14F-4D97-AF65-F5344CB8AC3E}">
        <p14:creationId xmlns:p14="http://schemas.microsoft.com/office/powerpoint/2010/main" val="2427296815"/>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6BBDD30-43F7-E347-81C9-5ABCA823DB5D}" type="slidenum">
              <a:rPr lang="en-US"/>
              <a:pPr>
                <a:defRPr/>
              </a:pPr>
              <a:t>‹#›</a:t>
            </a:fld>
            <a:endParaRPr lang="en-US"/>
          </a:p>
        </p:txBody>
      </p:sp>
    </p:spTree>
    <p:extLst>
      <p:ext uri="{BB962C8B-B14F-4D97-AF65-F5344CB8AC3E}">
        <p14:creationId xmlns:p14="http://schemas.microsoft.com/office/powerpoint/2010/main" val="3225436272"/>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A5BDAD92-39C3-FC48-BB61-090AABD77ABA}" type="slidenum">
              <a:rPr lang="en-US"/>
              <a:pPr>
                <a:defRPr/>
              </a:pPr>
              <a:t>‹#›</a:t>
            </a:fld>
            <a:endParaRPr lang="en-US"/>
          </a:p>
        </p:txBody>
      </p:sp>
    </p:spTree>
    <p:extLst>
      <p:ext uri="{BB962C8B-B14F-4D97-AF65-F5344CB8AC3E}">
        <p14:creationId xmlns:p14="http://schemas.microsoft.com/office/powerpoint/2010/main" val="2215902296"/>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A685A976-F99D-A54B-B526-B3E0C403CB9C}" type="slidenum">
              <a:rPr lang="en-US"/>
              <a:pPr>
                <a:defRPr/>
              </a:pPr>
              <a:t>‹#›</a:t>
            </a:fld>
            <a:endParaRPr lang="en-US"/>
          </a:p>
        </p:txBody>
      </p:sp>
    </p:spTree>
    <p:extLst>
      <p:ext uri="{BB962C8B-B14F-4D97-AF65-F5344CB8AC3E}">
        <p14:creationId xmlns:p14="http://schemas.microsoft.com/office/powerpoint/2010/main" val="3266292550"/>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D8132F35-3FFB-6045-A749-9F10694F9456}" type="slidenum">
              <a:rPr lang="en-US"/>
              <a:pPr>
                <a:defRPr/>
              </a:pPr>
              <a:t>‹#›</a:t>
            </a:fld>
            <a:endParaRPr lang="en-US"/>
          </a:p>
        </p:txBody>
      </p:sp>
    </p:spTree>
    <p:extLst>
      <p:ext uri="{BB962C8B-B14F-4D97-AF65-F5344CB8AC3E}">
        <p14:creationId xmlns:p14="http://schemas.microsoft.com/office/powerpoint/2010/main" val="1075629130"/>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CCD07EBC-6480-9A4A-85D2-A7E2CCF9BF77}" type="slidenum">
              <a:rPr lang="en-US"/>
              <a:pPr>
                <a:defRPr/>
              </a:pPr>
              <a:t>‹#›</a:t>
            </a:fld>
            <a:endParaRPr lang="en-US"/>
          </a:p>
        </p:txBody>
      </p:sp>
    </p:spTree>
    <p:extLst>
      <p:ext uri="{BB962C8B-B14F-4D97-AF65-F5344CB8AC3E}">
        <p14:creationId xmlns:p14="http://schemas.microsoft.com/office/powerpoint/2010/main" val="4053648270"/>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1D442D9-2A93-3048-AD6E-812CC59C86E7}" type="slidenum">
              <a:rPr lang="en-US"/>
              <a:pPr>
                <a:defRPr/>
              </a:pPr>
              <a:t>‹#›</a:t>
            </a:fld>
            <a:endParaRPr lang="en-US"/>
          </a:p>
        </p:txBody>
      </p:sp>
    </p:spTree>
    <p:extLst>
      <p:ext uri="{BB962C8B-B14F-4D97-AF65-F5344CB8AC3E}">
        <p14:creationId xmlns:p14="http://schemas.microsoft.com/office/powerpoint/2010/main" val="3387434085"/>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7BC29692-427A-D044-9850-338DF4B6D8DA}" type="slidenum">
              <a:rPr lang="en-US"/>
              <a:pPr>
                <a:defRPr/>
              </a:pPr>
              <a:t>‹#›</a:t>
            </a:fld>
            <a:endParaRPr lang="en-US"/>
          </a:p>
        </p:txBody>
      </p:sp>
    </p:spTree>
    <p:extLst>
      <p:ext uri="{BB962C8B-B14F-4D97-AF65-F5344CB8AC3E}">
        <p14:creationId xmlns:p14="http://schemas.microsoft.com/office/powerpoint/2010/main" val="404293997"/>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C302519-7011-7742-869E-263EBCE94EBC}" type="slidenum">
              <a:rPr lang="en-US"/>
              <a:pPr>
                <a:defRPr/>
              </a:pPr>
              <a:t>‹#›</a:t>
            </a:fld>
            <a:endParaRPr lang="en-US"/>
          </a:p>
        </p:txBody>
      </p:sp>
    </p:spTree>
    <p:extLst>
      <p:ext uri="{BB962C8B-B14F-4D97-AF65-F5344CB8AC3E}">
        <p14:creationId xmlns:p14="http://schemas.microsoft.com/office/powerpoint/2010/main" val="4066888386"/>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AF9E09C-CCCB-F34D-8B3D-3514A7054822}" type="slidenum">
              <a:rPr lang="en-US"/>
              <a:pPr>
                <a:defRPr/>
              </a:pPr>
              <a:t>‹#›</a:t>
            </a:fld>
            <a:endParaRPr lang="en-US"/>
          </a:p>
        </p:txBody>
      </p:sp>
    </p:spTree>
    <p:extLst>
      <p:ext uri="{BB962C8B-B14F-4D97-AF65-F5344CB8AC3E}">
        <p14:creationId xmlns:p14="http://schemas.microsoft.com/office/powerpoint/2010/main" val="1448884862"/>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6392D6-2602-0A4F-9B74-B323EC70C69E}" type="slidenum">
              <a:rPr lang="en-US"/>
              <a:pPr>
                <a:defRPr/>
              </a:pPr>
              <a:t>‹#›</a:t>
            </a:fld>
            <a:endParaRPr lang="en-US"/>
          </a:p>
        </p:txBody>
      </p:sp>
    </p:spTree>
    <p:extLst>
      <p:ext uri="{BB962C8B-B14F-4D97-AF65-F5344CB8AC3E}">
        <p14:creationId xmlns:p14="http://schemas.microsoft.com/office/powerpoint/2010/main" val="4075772528"/>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380503"/>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5100"/>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209278"/>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590316"/>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4963445"/>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0130493"/>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94352"/>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255533"/>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8824946"/>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487409"/>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029969"/>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19164"/>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6800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6870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0364283"/>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005438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333705"/>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880303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261828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360029"/>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826934"/>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8031914"/>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894710"/>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77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1129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8706453"/>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9693918"/>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3021594"/>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1842770"/>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641316"/>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1122003"/>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998866"/>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8705585"/>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344911"/>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92988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63101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52295"/>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0538"/>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8194837"/>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74103"/>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9638978"/>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5074748"/>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6596420"/>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013835"/>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925222"/>
      </p:ext>
    </p:extLst>
  </p:cSld>
  <p:clrMapOvr>
    <a:masterClrMapping/>
  </p:clrMapOvr>
  <p:transition xmlns:p14="http://schemas.microsoft.com/office/powerpoint/2010/main"/>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6/9/16</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3531343851"/>
      </p:ext>
    </p:extLst>
  </p:cSld>
  <p:clrMapOvr>
    <a:overrideClrMapping bg1="lt1" tx1="dk1" bg2="lt2" tx2="dk2" accent1="accent1" accent2="accent2" accent3="accent3" accent4="accent4" accent5="accent5" accent6="accent6" hlink="hlink" folHlink="folHlink"/>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6/9/16</a:t>
            </a:fld>
            <a:endParaRPr lang="en-US"/>
          </a:p>
        </p:txBody>
      </p:sp>
    </p:spTree>
    <p:extLst>
      <p:ext uri="{BB962C8B-B14F-4D97-AF65-F5344CB8AC3E}">
        <p14:creationId xmlns:p14="http://schemas.microsoft.com/office/powerpoint/2010/main" val="1998813599"/>
      </p:ext>
    </p:extLst>
  </p:cSld>
  <p:clrMapOvr>
    <a:overrideClrMapping bg1="lt1" tx1="dk1" bg2="lt2" tx2="dk2" accent1="accent1" accent2="accent2" accent3="accent3" accent4="accent4" accent5="accent5" accent6="accent6" hlink="hlink" folHlink="folHlink"/>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6/9/16</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3010500258"/>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6/9/16</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83267182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6/9/16</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3692932909"/>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6/9/16</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2999553217"/>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6/9/16</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596473154"/>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6/9/16</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50792077"/>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6/9/16</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3913947213"/>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6/9/16</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1338581692"/>
      </p:ext>
    </p:extLst>
  </p:cSld>
  <p:clrMapOvr>
    <a:overrideClrMapping bg1="dk1" tx1="lt1" bg2="dk2" tx2="lt2" accent1="accent1" accent2="accent2" accent3="accent3" accent4="accent4" accent5="accent5" accent6="accent6" hlink="hlink" folHlink="folHlink"/>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6/9/16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2288307105"/>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6/9/16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1895410148"/>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910401414"/>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2271565500"/>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4061413240"/>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3415329898"/>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84820860"/>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462954300"/>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997556402"/>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450409029"/>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986696970"/>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3255745669"/>
      </p:ext>
    </p:extLst>
  </p:cSld>
  <p:clrMapOvr>
    <a:masterClrMapping/>
  </p:clrMapOvr>
  <p:transition xmlns:p14="http://schemas.microsoft.com/office/powerpoint/2010/mai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47096865"/>
      </p:ext>
    </p:extLst>
  </p:cSld>
  <p:clrMapOvr>
    <a:masterClrMapping/>
  </p:clrMapOvr>
  <p:transition xmlns:p14="http://schemas.microsoft.com/office/powerpoint/2010/mai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3609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5141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0974418"/>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7819677"/>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158867"/>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8639164"/>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962387"/>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1792596"/>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817800"/>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0878661"/>
      </p:ext>
    </p:extLst>
  </p:cSld>
  <p:clrMapOvr>
    <a:masterClrMapping/>
  </p:clrMapOvr>
  <p:transition xmlns:p14="http://schemas.microsoft.com/office/powerpoint/2010/mai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01849"/>
      </p:ext>
    </p:extLst>
  </p:cSld>
  <p:clrMapOvr>
    <a:masterClrMapping/>
  </p:clrMapOvr>
  <p:transition xmlns:p14="http://schemas.microsoft.com/office/powerpoint/2010/mai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69527265"/>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061862603"/>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146418325"/>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769708342"/>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807660448"/>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62373258"/>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359300482"/>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090933055"/>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531414644"/>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171887537"/>
      </p:ext>
    </p:extLst>
  </p:cSld>
  <p:clrMapOvr>
    <a:masterClrMapping/>
  </p:clrMapOvr>
  <p:transition xmlns:p14="http://schemas.microsoft.com/office/powerpoint/2010/mai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983579206"/>
      </p:ext>
    </p:extLst>
  </p:cSld>
  <p:clrMapOvr>
    <a:masterClrMapping/>
  </p:clrMapOvr>
  <p:transition xmlns:p14="http://schemas.microsoft.com/office/powerpoint/2010/mai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027314285"/>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1384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7868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228103"/>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576654"/>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459649"/>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150402"/>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417761"/>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74950"/>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804524"/>
      </p:ext>
    </p:extLst>
  </p:cSld>
  <p:clrMapOvr>
    <a:masterClrMapping/>
  </p:clrMapOvr>
  <p:transition xmlns:p14="http://schemas.microsoft.com/office/powerpoint/2010/mai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4849884"/>
      </p:ext>
    </p:extLst>
  </p:cSld>
  <p:clrMapOvr>
    <a:masterClrMapping/>
  </p:clrMapOvr>
  <p:transition xmlns:p14="http://schemas.microsoft.com/office/powerpoint/2010/mai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082168"/>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81550941"/>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537926205"/>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11220086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40229626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11373139"/>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092019079"/>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43397967"/>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2680816078"/>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598846564"/>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3637960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199499603"/>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687839611"/>
      </p:ext>
    </p:extLst>
  </p:cSld>
  <p:clrMapOvr>
    <a:masterClrMapping/>
  </p:clrMapOvr>
  <p:timing>
    <p:tnLst>
      <p:par>
        <p:cTn xmlns:p14="http://schemas.microsoft.com/office/powerpoint/2010/mai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495748"/>
      </p:ext>
    </p:extLst>
  </p:cSld>
  <p:clrMapOvr>
    <a:masterClrMapping/>
  </p:clrMapOvr>
  <p:timing>
    <p:tnLst>
      <p:par>
        <p:cTn xmlns:p14="http://schemas.microsoft.com/office/powerpoint/2010/main" id="1" dur="indefinite" restart="never" nodeType="tmRoot"/>
      </p:par>
    </p:tnLst>
  </p:timing>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9959300"/>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661833"/>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4445875"/>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953985"/>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5411782"/>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9886018"/>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927056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223541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9123670"/>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172245821"/>
      </p:ext>
    </p:extLst>
  </p:cSld>
  <p:clrMapOvr>
    <a:masterClrMapping/>
  </p:clrMapOvr>
  <p:timing>
    <p:tnLst>
      <p:par>
        <p:cTn xmlns:p14="http://schemas.microsoft.com/office/powerpoint/2010/mai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5623967"/>
      </p:ext>
    </p:extLst>
  </p:cSld>
  <p:clrMapOvr>
    <a:masterClrMapping/>
  </p:clrMapOvr>
  <p:timing>
    <p:tnLst>
      <p:par>
        <p:cTn xmlns:p14="http://schemas.microsoft.com/office/powerpoint/2010/main" id="1" dur="indefinite" restart="never" nodeType="tmRoot"/>
      </p:par>
    </p:tnLst>
  </p:timing>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33848161"/>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541455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499460"/>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55075481"/>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0490961"/>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31718137"/>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51049713"/>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7632713"/>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41001871"/>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4162209796"/>
      </p:ext>
    </p:extLst>
  </p:cSld>
  <p:clrMapOvr>
    <a:masterClrMapping/>
  </p:clrMapOvr>
  <p:timing>
    <p:tnLst>
      <p:par>
        <p:cTn xmlns:p14="http://schemas.microsoft.com/office/powerpoint/2010/mai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2462162154"/>
      </p:ext>
    </p:extLst>
  </p:cSld>
  <p:clrMapOvr>
    <a:masterClrMapping/>
  </p:clrMapOvr>
  <p:timing>
    <p:tnLst>
      <p:par>
        <p:cTn xmlns:p14="http://schemas.microsoft.com/office/powerpoint/2010/main" id="1" dur="indefinite" restart="never" nodeType="tmRoot"/>
      </p:par>
    </p:tnLst>
  </p:timing>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2676545168"/>
      </p:ext>
    </p:extLst>
  </p:cSld>
  <p:clrMapOvr>
    <a:masterClrMapping/>
  </p:clrMapOvr>
  <p:timing>
    <p:tnLst>
      <p:par>
        <p:cTn xmlns:p14="http://schemas.microsoft.com/office/powerpoint/2010/main" id="1" dur="indefinite" restart="never" nodeType="tmRoot"/>
      </p:par>
    </p:tnLst>
  </p:timing>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503667216"/>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117053256"/>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0270466"/>
      </p:ext>
    </p:extLst>
  </p:cSld>
  <p:clrMapOvr>
    <a:masterClrMapping/>
  </p:clrMapOvr>
  <p:timing>
    <p:tnLst>
      <p:par>
        <p:cTn xmlns:p14="http://schemas.microsoft.com/office/powerpoint/2010/main" id="1" dur="indefinite" restart="never" nodeType="tmRoot"/>
      </p:par>
    </p:tnLst>
  </p:timing>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980922215"/>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60988563"/>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418003014"/>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21794383"/>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49046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865406577"/>
      </p:ext>
    </p:extLst>
  </p:cSld>
  <p:clrMapOvr>
    <a:masterClrMapping/>
  </p:clrMapOvr>
  <p:timing>
    <p:tnLst>
      <p:par>
        <p:cTn xmlns:p14="http://schemas.microsoft.com/office/powerpoint/2010/main" id="1" dur="indefinite" restart="never" nodeType="tmRoot"/>
      </p:par>
    </p:tnLst>
  </p:timing>
</p:sldLayout>
</file>

<file path=ppt/slideLayouts/slideLayout6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6595676"/>
      </p:ext>
    </p:extLst>
  </p:cSld>
  <p:clrMapOvr>
    <a:masterClrMapping/>
  </p:clrMapOvr>
  <p:timing>
    <p:tnLst>
      <p:par>
        <p:cTn xmlns:p14="http://schemas.microsoft.com/office/powerpoint/2010/main" id="1" dur="indefinite" restart="never" nodeType="tmRoot"/>
      </p:par>
    </p:tnLst>
  </p:timing>
</p:sldLayout>
</file>

<file path=ppt/slideLayouts/slideLayout6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8524580"/>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29979491"/>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413916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21765457"/>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60697533"/>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53129965"/>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09344466"/>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4280704"/>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72384083"/>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815837682"/>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3256322409"/>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139869450"/>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222663575"/>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27662723"/>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503070451"/>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3265949819"/>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54066524"/>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30650488"/>
      </p:ext>
    </p:extLst>
  </p:cSld>
  <p:clrMapOvr>
    <a:masterClrMapping/>
  </p:clrMapOvr>
  <p:transition xmlns:p14="http://schemas.microsoft.com/office/powerpoint/2010/mai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648568013"/>
      </p:ext>
    </p:extLst>
  </p:cSld>
  <p:clrMapOvr>
    <a:masterClrMapping/>
  </p:clrMapOvr>
  <p:transition xmlns:p14="http://schemas.microsoft.com/office/powerpoint/2010/mai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561740815"/>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608998057"/>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23206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168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885299"/>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82170"/>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304052"/>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9674425"/>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214"/>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631376"/>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8297684"/>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1470161"/>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30870"/>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324939800"/>
      </p:ext>
    </p:extLst>
  </p:cSld>
  <p:clrMapOvr>
    <a:masterClrMapping/>
  </p:clrMapOvr>
  <p:transition xmlns:p14="http://schemas.microsoft.com/office/powerpoint/2010/main" spd="med"/>
</p:sldLayout>
</file>

<file path=ppt/slideLayouts/slideLayout7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2279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9355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4411120"/>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4834082"/>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7465237"/>
      </p:ext>
    </p:extLst>
  </p:cSld>
  <p:clrMapOvr>
    <a:masterClrMapping/>
  </p:clrMapOvr>
  <p:transition xmlns:p14="http://schemas.microsoft.com/office/powerpoint/2010/main"/>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9571723"/>
      </p:ext>
    </p:extLst>
  </p:cSld>
  <p:clrMapOvr>
    <a:masterClrMapping/>
  </p:clrMapOvr>
  <p:transition xmlns:p14="http://schemas.microsoft.com/office/powerpoint/2010/main"/>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1038780"/>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9779386"/>
      </p:ext>
    </p:extLst>
  </p:cSld>
  <p:clrMapOvr>
    <a:masterClrMapping/>
  </p:clrMapOvr>
  <p:transition xmlns:p14="http://schemas.microsoft.com/office/powerpoint/2010/main"/>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68007"/>
      </p:ext>
    </p:extLst>
  </p:cSld>
  <p:clrMapOvr>
    <a:masterClrMapping/>
  </p:clrMapOvr>
  <p:transition xmlns:p14="http://schemas.microsoft.com/office/powerpoint/2010/main"/>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7735840"/>
      </p:ext>
    </p:extLst>
  </p:cSld>
  <p:clrMapOvr>
    <a:masterClrMapping/>
  </p:clrMapOvr>
  <p:transition xmlns:p14="http://schemas.microsoft.com/office/powerpoint/2010/mai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7764171"/>
      </p:ext>
    </p:extLst>
  </p:cSld>
  <p:clrMapOvr>
    <a:masterClrMapping/>
  </p:clrMapOvr>
  <p:transition xmlns:p14="http://schemas.microsoft.com/office/powerpoint/2010/mai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02117272"/>
      </p:ext>
    </p:extLst>
  </p:cSld>
  <p:clrMapOvr>
    <a:masterClrMapping/>
  </p:clrMapOvr>
  <p:timing>
    <p:tnLst>
      <p:par>
        <p:cTn xmlns:p14="http://schemas.microsoft.com/office/powerpoint/2010/main" id="1" dur="indefinite" restart="never" nodeType="tmRoot"/>
      </p:par>
    </p:tnLst>
  </p:timing>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2525733"/>
      </p:ext>
    </p:extLst>
  </p:cSld>
  <p:clrMapOvr>
    <a:masterClrMapping/>
  </p:clrMapOvr>
  <p:timing>
    <p:tnLst>
      <p:par>
        <p:cTn xmlns:p14="http://schemas.microsoft.com/office/powerpoint/2010/main" id="1" dur="indefinite" restart="never" nodeType="tmRoot"/>
      </p:par>
    </p:tnLst>
  </p:timing>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65328151"/>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8526539"/>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0322360"/>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04320629"/>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25521870"/>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45032"/>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313308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08710"/>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131896"/>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44573735"/>
      </p:ext>
    </p:extLst>
  </p:cSld>
  <p:clrMapOvr>
    <a:masterClrMapping/>
  </p:clrMapOvr>
  <p:timing>
    <p:tnLst>
      <p:par>
        <p:cTn xmlns:p14="http://schemas.microsoft.com/office/powerpoint/2010/main" id="1" dur="indefinite" restart="never" nodeType="tmRoot"/>
      </p:par>
    </p:tnLst>
  </p:timing>
</p:sldLayout>
</file>

<file path=ppt/slideLayouts/slideLayout7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765160"/>
      </p:ext>
    </p:extLst>
  </p:cSld>
  <p:clrMapOvr>
    <a:masterClrMapping/>
  </p:clrMapOvr>
  <p:timing>
    <p:tnLst>
      <p:par>
        <p:cTn xmlns:p14="http://schemas.microsoft.com/office/powerpoint/2010/main" id="1" dur="indefinite" restart="never" nodeType="tmRoot"/>
      </p:par>
    </p:tnLst>
  </p:timing>
</p:sldLayout>
</file>

<file path=ppt/slideLayouts/slideLayout7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4316996"/>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0873409"/>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0695526"/>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53045607"/>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5546571"/>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8327666"/>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77783043"/>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0866046"/>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0461441"/>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0372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86953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3084127"/>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521384"/>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660507"/>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0368802"/>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7565352"/>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0468891"/>
      </p:ext>
    </p:extLst>
  </p:cSld>
  <p:clrMapOvr>
    <a:masterClrMapping/>
  </p:clrMapOvr>
  <p:transition xmlns:p14="http://schemas.microsoft.com/office/powerpoint/2010/main"/>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1187683"/>
      </p:ext>
    </p:extLst>
  </p:cSld>
  <p:clrMapOvr>
    <a:masterClrMapping/>
  </p:clrMapOvr>
  <p:transition xmlns:p14="http://schemas.microsoft.com/office/powerpoint/2010/main"/>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9740060"/>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8274344"/>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1543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3460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56678"/>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258596"/>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7571157"/>
      </p:ext>
    </p:extLst>
  </p:cSld>
  <p:clrMapOvr>
    <a:masterClrMapping/>
  </p:clrMapOvr>
  <p:transition xmlns:p14="http://schemas.microsoft.com/office/powerpoint/2010/main"/>
</p:sldLayout>
</file>

<file path=ppt/slideLayouts/slideLayout7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2493183"/>
      </p:ext>
    </p:extLst>
  </p:cSld>
  <p:clrMapOvr>
    <a:masterClrMapping/>
  </p:clrMapOvr>
  <p:transition xmlns:p14="http://schemas.microsoft.com/office/powerpoint/2010/main"/>
</p:sldLayout>
</file>

<file path=ppt/slideLayouts/slideLayout7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4544380"/>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4047367"/>
      </p:ext>
    </p:extLst>
  </p:cSld>
  <p:clrMapOvr>
    <a:masterClrMapping/>
  </p:clrMapOvr>
  <p:transition xmlns:p14="http://schemas.microsoft.com/office/powerpoint/2010/main"/>
</p:sldLayout>
</file>

<file path=ppt/slideLayouts/slideLayout7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639211"/>
      </p:ext>
    </p:extLst>
  </p:cSld>
  <p:clrMapOvr>
    <a:masterClrMapping/>
  </p:clrMapOvr>
  <p:transition xmlns:p14="http://schemas.microsoft.com/office/powerpoint/2010/main"/>
</p:sldLayout>
</file>

<file path=ppt/slideLayouts/slideLayout7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861046"/>
      </p:ext>
    </p:extLst>
  </p:cSld>
  <p:clrMapOvr>
    <a:masterClrMapping/>
  </p:clrMapOvr>
  <p:transition xmlns:p14="http://schemas.microsoft.com/office/powerpoint/2010/mai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2052179"/>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1801780"/>
      </p:ext>
    </p:extLst>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68922"/>
      </p:ext>
    </p:extLst>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82726927"/>
      </p:ext>
    </p:extLst>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8187069"/>
      </p:ext>
    </p:extLst>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008547"/>
      </p:ext>
    </p:extLst>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8097085"/>
      </p:ext>
    </p:extLst>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8758357"/>
      </p:ext>
    </p:extLst>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7595460"/>
      </p:ext>
    </p:extLst>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9734687"/>
      </p:ext>
    </p:extLst>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61915676"/>
      </p:ext>
    </p:extLst>
  </p:cSld>
  <p:clrMapOvr>
    <a:masterClrMapping/>
  </p:clrMapOvr>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6/9/16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63294409"/>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865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397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286403"/>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4558493"/>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458756"/>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991311"/>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4826655"/>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01930"/>
      </p:ext>
    </p:extLst>
  </p:cSld>
  <p:clrMapOvr>
    <a:masterClrMapping/>
  </p:clrMapOvr>
  <p:transition xmlns:p14="http://schemas.microsoft.com/office/powerpoint/2010/main"/>
</p:sldLayout>
</file>

<file path=ppt/slideLayouts/slideLayout7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6597831"/>
      </p:ext>
    </p:extLst>
  </p:cSld>
  <p:clrMapOvr>
    <a:masterClrMapping/>
  </p:clrMapOvr>
  <p:transition xmlns:p14="http://schemas.microsoft.com/office/powerpoint/2010/main"/>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3501546"/>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4846180"/>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3650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2140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469692"/>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8509529"/>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830488"/>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5108999"/>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94509"/>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7269251"/>
      </p:ext>
    </p:extLst>
  </p:cSld>
  <p:clrMapOvr>
    <a:masterClrMapping/>
  </p:clrMapOvr>
  <p:transition xmlns:p14="http://schemas.microsoft.com/office/powerpoint/2010/main"/>
</p:sldLayout>
</file>

<file path=ppt/slideLayouts/slideLayout7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583629"/>
      </p:ext>
    </p:extLst>
  </p:cSld>
  <p:clrMapOvr>
    <a:masterClrMapping/>
  </p:clrMapOvr>
  <p:transition xmlns:p14="http://schemas.microsoft.com/office/powerpoint/2010/main"/>
</p:sldLayout>
</file>

<file path=ppt/slideLayouts/slideLayout7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978149"/>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667667"/>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616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709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1906804"/>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7738014"/>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8299136"/>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7553515"/>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0463943"/>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387919"/>
      </p:ext>
    </p:extLst>
  </p:cSld>
  <p:clrMapOvr>
    <a:masterClrMapping/>
  </p:clrMapOvr>
  <p:transition xmlns:p14="http://schemas.microsoft.com/office/powerpoint/2010/main"/>
</p:sldLayout>
</file>

<file path=ppt/slideLayouts/slideLayout8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5847538"/>
      </p:ext>
    </p:extLst>
  </p:cSld>
  <p:clrMapOvr>
    <a:masterClrMapping/>
  </p:clrMapOvr>
  <p:transition xmlns:p14="http://schemas.microsoft.com/office/powerpoint/2010/mai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430381"/>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73957"/>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0695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957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7162268"/>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378841"/>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980135"/>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7505840"/>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580028"/>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6448601"/>
      </p:ext>
    </p:extLst>
  </p:cSld>
  <p:clrMapOvr>
    <a:masterClrMapping/>
  </p:clrMapOvr>
  <p:transition xmlns:p14="http://schemas.microsoft.com/office/powerpoint/2010/mai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56773"/>
      </p:ext>
    </p:extLst>
  </p:cSld>
  <p:clrMapOvr>
    <a:masterClrMapping/>
  </p:clrMapOvr>
  <p:transition xmlns:p14="http://schemas.microsoft.com/office/powerpoint/2010/mai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197623"/>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8169854"/>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107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136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3827702"/>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7442311"/>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6438355"/>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245546"/>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3725372"/>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0041306"/>
      </p:ext>
    </p:extLst>
  </p:cSld>
  <p:clrMapOvr>
    <a:masterClrMapping/>
  </p:clrMapOvr>
  <p:transition xmlns:p14="http://schemas.microsoft.com/office/powerpoint/2010/main"/>
</p:sldLayout>
</file>

<file path=ppt/slideLayouts/slideLayout8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54648"/>
      </p:ext>
    </p:extLst>
  </p:cSld>
  <p:clrMapOvr>
    <a:masterClrMapping/>
  </p:clrMapOvr>
  <p:transition xmlns:p14="http://schemas.microsoft.com/office/powerpoint/2010/main"/>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9699016"/>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270077"/>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34331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44981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463681"/>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456355"/>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8607443"/>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413185"/>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579504"/>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2348027"/>
      </p:ext>
    </p:extLst>
  </p:cSld>
  <p:clrMapOvr>
    <a:masterClrMapping/>
  </p:clrMapOvr>
  <p:transition xmlns:p14="http://schemas.microsoft.com/office/powerpoint/2010/main"/>
</p:sldLayout>
</file>

<file path=ppt/slideLayouts/slideLayout8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5496073"/>
      </p:ext>
    </p:extLst>
  </p:cSld>
  <p:clrMapOvr>
    <a:masterClrMapping/>
  </p:clrMapOvr>
  <p:transition xmlns:p14="http://schemas.microsoft.com/office/powerpoint/2010/mai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3946313"/>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0555665"/>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377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9429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99752"/>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384610"/>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8133260"/>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2957489"/>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7023162"/>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537563"/>
      </p:ext>
    </p:extLst>
  </p:cSld>
  <p:clrMapOvr>
    <a:masterClrMapping/>
  </p:clrMapOvr>
  <p:transition xmlns:p14="http://schemas.microsoft.com/office/powerpoint/2010/mai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593014"/>
      </p:ext>
    </p:extLst>
  </p:cSld>
  <p:clrMapOvr>
    <a:masterClrMapping/>
  </p:clrMapOvr>
  <p:transition xmlns:p14="http://schemas.microsoft.com/office/powerpoint/2010/mai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0280006"/>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6671981"/>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233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0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203900"/>
      </p:ext>
    </p:extLst>
  </p:cSld>
  <p:clrMapOvr>
    <a:masterClrMapping/>
  </p:clrMapOvr>
  <p:transition xmlns:p14="http://schemas.microsoft.com/office/powerpoint/2010/main"/>
</p:sldLayout>
</file>

<file path=ppt/slideLayouts/slideLayout8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9036697"/>
      </p:ext>
    </p:extLst>
  </p:cSld>
  <p:clrMapOvr>
    <a:masterClrMapping/>
  </p:clrMapOvr>
  <p:transition xmlns:p14="http://schemas.microsoft.com/office/powerpoint/2010/main"/>
</p:sldLayout>
</file>

<file path=ppt/slideLayouts/slideLayout8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155591"/>
      </p:ext>
    </p:extLst>
  </p:cSld>
  <p:clrMapOvr>
    <a:masterClrMapping/>
  </p:clrMapOvr>
  <p:transition xmlns:p14="http://schemas.microsoft.com/office/powerpoint/2010/main"/>
</p:sldLayout>
</file>

<file path=ppt/slideLayouts/slideLayout8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002645"/>
      </p:ext>
    </p:extLst>
  </p:cSld>
  <p:clrMapOvr>
    <a:masterClrMapping/>
  </p:clrMapOvr>
  <p:transition xmlns:p14="http://schemas.microsoft.com/office/powerpoint/2010/main"/>
</p:sldLayout>
</file>

<file path=ppt/slideLayouts/slideLayout8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728059"/>
      </p:ext>
    </p:extLst>
  </p:cSld>
  <p:clrMapOvr>
    <a:masterClrMapping/>
  </p:clrMapOvr>
  <p:transition xmlns:p14="http://schemas.microsoft.com/office/powerpoint/2010/main"/>
</p:sldLayout>
</file>

<file path=ppt/slideLayouts/slideLayout8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7861374"/>
      </p:ext>
    </p:extLst>
  </p:cSld>
  <p:clrMapOvr>
    <a:masterClrMapping/>
  </p:clrMapOvr>
  <p:transition xmlns:p14="http://schemas.microsoft.com/office/powerpoint/2010/main"/>
</p:sldLayout>
</file>

<file path=ppt/slideLayouts/slideLayout8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090818"/>
      </p:ext>
    </p:extLst>
  </p:cSld>
  <p:clrMapOvr>
    <a:masterClrMapping/>
  </p:clrMapOvr>
  <p:transition xmlns:p14="http://schemas.microsoft.com/office/powerpoint/2010/main"/>
</p:sldLayout>
</file>

<file path=ppt/slideLayouts/slideLayout8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658975"/>
      </p:ext>
    </p:extLst>
  </p:cSld>
  <p:clrMapOvr>
    <a:masterClrMapping/>
  </p:clrMapOvr>
  <p:transition xmlns:p14="http://schemas.microsoft.com/office/powerpoint/2010/mai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767339"/>
      </p:ext>
    </p:extLst>
  </p:cSld>
  <p:clrMapOvr>
    <a:masterClrMapping/>
  </p:clrMapOvr>
  <p:transition xmlns:p14="http://schemas.microsoft.com/office/powerpoint/2010/main"/>
</p:sldLayout>
</file>

<file path=ppt/slideLayouts/slideLayout8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241973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301850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01651248"/>
      </p:ext>
    </p:extLst>
  </p:cSld>
  <p:clrMapOvr>
    <a:masterClrMapping/>
  </p:clrMapOvr>
  <p:timing>
    <p:tnLst>
      <p:par>
        <p:cTn xmlns:p14="http://schemas.microsoft.com/office/powerpoint/2010/main" id="1" dur="indefinite" restart="never" nodeType="tmRoot"/>
      </p:par>
    </p:tnLst>
  </p:timing>
</p:sldLayout>
</file>

<file path=ppt/slideLayouts/slideLayout8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2091735"/>
      </p:ext>
    </p:extLst>
  </p:cSld>
  <p:clrMapOvr>
    <a:masterClrMapping/>
  </p:clrMapOvr>
  <p:timing>
    <p:tnLst>
      <p:par>
        <p:cTn xmlns:p14="http://schemas.microsoft.com/office/powerpoint/2010/main" id="1" dur="indefinite" restart="never" nodeType="tmRoot"/>
      </p:par>
    </p:tnLst>
  </p:timing>
</p:sldLayout>
</file>

<file path=ppt/slideLayouts/slideLayout8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925192"/>
      </p:ext>
    </p:extLst>
  </p:cSld>
  <p:clrMapOvr>
    <a:masterClrMapping/>
  </p:clrMapOvr>
  <p:timing>
    <p:tnLst>
      <p:par>
        <p:cTn xmlns:p14="http://schemas.microsoft.com/office/powerpoint/2010/main" id="1" dur="indefinite" restart="never" nodeType="tmRoot"/>
      </p:par>
    </p:tnLst>
  </p:timing>
</p:sldLayout>
</file>

<file path=ppt/slideLayouts/slideLayout8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86156754"/>
      </p:ext>
    </p:extLst>
  </p:cSld>
  <p:clrMapOvr>
    <a:masterClrMapping/>
  </p:clrMapOvr>
  <p:timing>
    <p:tnLst>
      <p:par>
        <p:cTn xmlns:p14="http://schemas.microsoft.com/office/powerpoint/2010/main" id="1" dur="indefinite" restart="never" nodeType="tmRoot"/>
      </p:par>
    </p:tnLst>
  </p:timing>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06019270"/>
      </p:ext>
    </p:extLst>
  </p:cSld>
  <p:clrMapOvr>
    <a:masterClrMapping/>
  </p:clrMapOvr>
  <p:timing>
    <p:tnLst>
      <p:par>
        <p:cTn xmlns:p14="http://schemas.microsoft.com/office/powerpoint/2010/main" id="1" dur="indefinite" restart="never" nodeType="tmRoot"/>
      </p:par>
    </p:tnLst>
  </p:timing>
</p:sldLayout>
</file>

<file path=ppt/slideLayouts/slideLayout8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76589738"/>
      </p:ext>
    </p:extLst>
  </p:cSld>
  <p:clrMapOvr>
    <a:masterClrMapping/>
  </p:clrMapOvr>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7152300"/>
      </p:ext>
    </p:extLst>
  </p:cSld>
  <p:clrMapOvr>
    <a:masterClrMapping/>
  </p:clrMapOvr>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6/9/16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404768848"/>
      </p:ext>
    </p:extLst>
  </p:cSld>
  <p:clrMapOvr>
    <a:overrideClrMapping bg1="dk1" tx1="lt1" bg2="dk2" tx2="lt2" accent1="accent1" accent2="accent2" accent3="accent3" accent4="accent4" accent5="accent5" accent6="accent6" hlink="hlink" folHlink="folHlink"/>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77393157"/>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69652973"/>
      </p:ext>
    </p:extLst>
  </p:cSld>
  <p:clrMapOvr>
    <a:masterClrMapping/>
  </p:clrMapOvr>
  <p:timing>
    <p:tnLst>
      <p:par>
        <p:cTn xmlns:p14="http://schemas.microsoft.com/office/powerpoint/2010/main" id="1" dur="indefinite" restart="never" nodeType="tmRoot"/>
      </p:par>
    </p:tnLst>
  </p:timing>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4"/>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5306885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91516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Date Placeholder 1"/>
          <p:cNvSpPr>
            <a:spLocks noGrp="1"/>
          </p:cNvSpPr>
          <p:nvPr>
            <p:ph type="dt" sz="half" idx="12"/>
          </p:nvPr>
        </p:nvSpPr>
        <p:spPr/>
        <p:txBody>
          <a:bodyPr/>
          <a:lstStyle/>
          <a:p>
            <a:fld id="{7E91C678-4BCA-47DB-A467-32B445B5DAD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3" name="Footer Placeholder 2"/>
          <p:cNvSpPr>
            <a:spLocks noGrp="1"/>
          </p:cNvSpPr>
          <p:nvPr>
            <p:ph type="ftr" sz="quarter" idx="13"/>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4"/>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63579084"/>
      </p:ext>
    </p:extLst>
  </p:cSld>
  <p:clrMapOvr>
    <a:masterClrMapping/>
  </p:clrMapOvr>
  <p:timing>
    <p:tnLst>
      <p:par>
        <p:cTn xmlns:p14="http://schemas.microsoft.com/office/powerpoint/2010/main" id="1" dur="indefinite" restart="never" nodeType="tmRoot"/>
      </p:par>
    </p:tnLst>
  </p:timing>
</p:sldLayout>
</file>

<file path=ppt/slideLayouts/slideLayout8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84819339"/>
      </p:ext>
    </p:extLst>
  </p:cSld>
  <p:clrMapOvr>
    <a:masterClrMapping/>
  </p:clrMapOvr>
  <p:timing>
    <p:tnLst>
      <p:par>
        <p:cTn xmlns:p14="http://schemas.microsoft.com/office/powerpoint/2010/main" id="1" dur="indefinite" restart="never" nodeType="tmRoot"/>
      </p:par>
    </p:tnLst>
  </p:timing>
</p:sldLayout>
</file>

<file path=ppt/slideLayouts/slideLayout8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8" name="Date Placeholder 3"/>
          <p:cNvSpPr>
            <a:spLocks noGrp="1"/>
          </p:cNvSpPr>
          <p:nvPr>
            <p:ph type="dt" sz="half" idx="10"/>
          </p:nvPr>
        </p:nvSpPr>
        <p:spPr>
          <a:xfrm>
            <a:off x="188798" y="6405592"/>
            <a:ext cx="3086100" cy="228600"/>
          </a:xfrm>
        </p:spPr>
        <p:txBody>
          <a:bodyPr/>
          <a:lstStyle/>
          <a:p>
            <a:fld id="{631AED5B-0B8E-4D50-8AE6-A937FB3569CB}"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9"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178301522"/>
      </p:ext>
    </p:extLst>
  </p:cSld>
  <p:clrMapOvr>
    <a:masterClrMapping/>
  </p:clrMapOvr>
  <p:timing>
    <p:tnLst>
      <p:par>
        <p:cTn xmlns:p14="http://schemas.microsoft.com/office/powerpoint/2010/main" id="1" dur="indefinite" restart="never" nodeType="tmRoot"/>
      </p:par>
    </p:tnLst>
  </p:timing>
</p:sldLayout>
</file>

<file path=ppt/slideLayouts/slideLayout8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11" name="Date Placeholder 3"/>
          <p:cNvSpPr>
            <a:spLocks noGrp="1"/>
          </p:cNvSpPr>
          <p:nvPr>
            <p:ph type="dt" sz="half" idx="10"/>
          </p:nvPr>
        </p:nvSpPr>
        <p:spPr>
          <a:xfrm>
            <a:off x="188798" y="6405592"/>
            <a:ext cx="3086100" cy="228600"/>
          </a:xfrm>
        </p:spPr>
        <p:txBody>
          <a:bodyPr/>
          <a:lstStyle/>
          <a:p>
            <a:fld id="{93D63F6A-0689-4256-96F7-DFA80A71208E}"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12"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46581036"/>
      </p:ext>
    </p:extLst>
  </p:cSld>
  <p:clrMapOvr>
    <a:masterClrMapping/>
  </p:clrMapOvr>
  <p:timing>
    <p:tnLst>
      <p:par>
        <p:cTn xmlns:p14="http://schemas.microsoft.com/office/powerpoint/2010/main" id="1" dur="indefinite" restart="never" nodeType="tmRoot"/>
      </p:par>
    </p:tnLst>
  </p:timing>
</p:sldLayout>
</file>

<file path=ppt/slideLayouts/slideLayout8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4735722"/>
      </p:ext>
    </p:extLst>
  </p:cSld>
  <p:clrMapOvr>
    <a:masterClrMapping/>
  </p:clrMapOvr>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A5FA3-3CD8-48C0-9A93-BD988252B55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06110391"/>
      </p:ext>
    </p:extLst>
  </p:cSld>
  <p:clrMapOvr>
    <a:masterClrMapping/>
  </p:clrMapOvr>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4D082FB2-D5CA-4468-BD9F-CE329C05C7E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12852839"/>
      </p:ext>
    </p:extLst>
  </p:cSld>
  <p:clrMapOvr>
    <a:masterClrMapping/>
  </p:clrMapOvr>
  <p:timing>
    <p:tnLst>
      <p:par>
        <p:cTn xmlns:p14="http://schemas.microsoft.com/office/powerpoint/2010/main" id="1" dur="indefinite" restart="never" nodeType="tmRoot"/>
      </p:par>
    </p:tnLst>
  </p:timing>
</p:sldLayout>
</file>

<file path=ppt/slideLayouts/slideLayout8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2730508-2AE3-46B9-8E42-779036CDE91D}" type="datetime1">
              <a:rPr lang="en-US" smtClean="0">
                <a:latin typeface="Calibri"/>
              </a:rPr>
              <a:pPr/>
              <a:t>6/9/16</a:t>
            </a:fld>
            <a:endParaRPr lang="en-US">
              <a:latin typeface="Calibri"/>
            </a:endParaRPr>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60579114"/>
      </p:ext>
    </p:extLst>
  </p:cSld>
  <p:clrMapOvr>
    <a:overrideClrMapping bg1="dk1" tx1="lt1" bg2="dk2" tx2="lt2" accent1="accent1" accent2="accent2" accent3="accent3" accent4="accent4" accent5="accent5" accent6="accent6" hlink="hlink" folHlink="folHlink"/>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0BBE7-97D0-4058-A938-1DB84AE8E33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83210344"/>
      </p:ext>
    </p:extLst>
  </p:cSld>
  <p:clrMapOvr>
    <a:masterClrMapping/>
  </p:clrMapOvr>
  <p:timing>
    <p:tnLst>
      <p:par>
        <p:cTn xmlns:p14="http://schemas.microsoft.com/office/powerpoint/2010/main" id="1" dur="indefinite" restart="never" nodeType="tmRoot"/>
      </p:par>
    </p:tnLst>
  </p:timing>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F7BD51-B50B-4149-8355-6A430C647D0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3709329"/>
      </p:ext>
    </p:extLst>
  </p:cSld>
  <p:clrMapOvr>
    <a:masterClrMapping/>
  </p:clrMapOvr>
  <p:timing>
    <p:tnLst>
      <p:par>
        <p:cTn xmlns:p14="http://schemas.microsoft.com/office/powerpoint/2010/main" id="1" dur="indefinite" restart="never" nodeType="tmRoot"/>
      </p:par>
    </p:tnLst>
  </p:timing>
</p:sldLayout>
</file>

<file path=ppt/slideLayouts/slideLayout88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833494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8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90376463"/>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8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0790320"/>
      </p:ext>
    </p:extLst>
  </p:cSld>
  <p:clrMapOvr>
    <a:masterClrMapping/>
  </p:clrMapOvr>
  <p:timing>
    <p:tnLst>
      <p:par>
        <p:cTn xmlns:p14="http://schemas.microsoft.com/office/powerpoint/2010/main" id="1" dur="indefinite" restart="never" nodeType="tmRoot"/>
      </p:par>
    </p:tnLst>
  </p:timing>
</p:sldLayout>
</file>

<file path=ppt/slideLayouts/slideLayout8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5251471"/>
      </p:ext>
    </p:extLst>
  </p:cSld>
  <p:clrMapOvr>
    <a:masterClrMapping/>
  </p:clrMapOvr>
  <p:timing>
    <p:tnLst>
      <p:par>
        <p:cTn xmlns:p14="http://schemas.microsoft.com/office/powerpoint/2010/main" id="1" dur="indefinite" restart="never" nodeType="tmRoot"/>
      </p:par>
    </p:tnLst>
  </p:timing>
</p:sldLayout>
</file>

<file path=ppt/slideLayouts/slideLayout8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75244683"/>
      </p:ext>
    </p:extLst>
  </p:cSld>
  <p:clrMapOvr>
    <a:masterClrMapping/>
  </p:clrMapOvr>
  <p:timing>
    <p:tnLst>
      <p:par>
        <p:cTn xmlns:p14="http://schemas.microsoft.com/office/powerpoint/2010/main" id="1" dur="indefinite" restart="never" nodeType="tmRoot"/>
      </p:par>
    </p:tnLst>
  </p:timing>
</p:sldLayout>
</file>

<file path=ppt/slideLayouts/slideLayout88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28164350"/>
      </p:ext>
    </p:extLst>
  </p:cSld>
  <p:clrMapOvr>
    <a:masterClrMapping/>
  </p:clrMapOvr>
  <p:timing>
    <p:tnLst>
      <p:par>
        <p:cTn xmlns:p14="http://schemas.microsoft.com/office/powerpoint/2010/mai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63660836"/>
      </p:ext>
    </p:extLst>
  </p:cSld>
  <p:clrMapOvr>
    <a:masterClrMapping/>
  </p:clrMapOvr>
  <p:timing>
    <p:tnLst>
      <p:par>
        <p:cTn xmlns:p14="http://schemas.microsoft.com/office/powerpoint/2010/mai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68421750"/>
      </p:ext>
    </p:extLst>
  </p:cSld>
  <p:clrMapOvr>
    <a:masterClrMapping/>
  </p:clrMapOvr>
  <p:timing>
    <p:tnLst>
      <p:par>
        <p:cTn xmlns:p14="http://schemas.microsoft.com/office/powerpoint/2010/main" id="1" dur="indefinite" restart="never" nodeType="tmRoot"/>
      </p:par>
    </p:tnLst>
  </p:timing>
</p:sldLayout>
</file>

<file path=ppt/slideLayouts/slideLayout8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85014016"/>
      </p:ext>
    </p:extLst>
  </p:cSld>
  <p:clrMapOvr>
    <a:masterClrMapping/>
  </p:clrMapOvr>
  <p:timing>
    <p:tnLst>
      <p:par>
        <p:cTn xmlns:p14="http://schemas.microsoft.com/office/powerpoint/2010/main" id="1" dur="indefinite" restart="never" nodeType="tmRoot"/>
      </p:par>
    </p:tnLst>
  </p:timing>
</p:sldLayout>
</file>

<file path=ppt/slideLayouts/slideLayout89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6/9/16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82636117"/>
      </p:ext>
    </p:extLst>
  </p:cSld>
  <p:clrMapOvr>
    <a:overrideClrMapping bg1="dk1" tx1="lt1" bg2="dk2" tx2="lt2" accent1="accent1" accent2="accent2" accent3="accent3" accent4="accent4" accent5="accent5" accent6="accent6" hlink="hlink" folHlink="folHlink"/>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5076689"/>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21324352"/>
      </p:ext>
    </p:extLst>
  </p:cSld>
  <p:clrMapOvr>
    <a:masterClrMapping/>
  </p:clrMapOvr>
  <p:timing>
    <p:tnLst>
      <p:par>
        <p:cTn xmlns:p14="http://schemas.microsoft.com/office/powerpoint/2010/main" id="1" dur="indefinite" restart="never" nodeType="tmRoot"/>
      </p:par>
    </p:tnLst>
  </p:timing>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21480703"/>
      </p:ext>
    </p:extLst>
  </p:cSld>
  <p:clrMapOvr>
    <a:masterClrMapping/>
  </p:clrMapOvr>
  <p:timing>
    <p:tnLst>
      <p:par>
        <p:cTn xmlns:p14="http://schemas.microsoft.com/office/powerpoint/2010/main" id="1" dur="indefinite" restart="never" nodeType="tmRoot"/>
      </p:par>
    </p:tnLst>
  </p:timing>
</p:sldLayout>
</file>

<file path=ppt/slideLayouts/slideLayout8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020511"/>
      </p:ext>
    </p:extLst>
  </p:cSld>
  <p:clrMapOvr>
    <a:masterClrMapping/>
  </p:clrMapOvr>
  <p:timing>
    <p:tnLst>
      <p:par>
        <p:cTn xmlns:p14="http://schemas.microsoft.com/office/powerpoint/2010/main" id="1" dur="indefinite" restart="never" nodeType="tmRoot"/>
      </p:par>
    </p:tnLst>
  </p:timing>
</p:sldLayout>
</file>

<file path=ppt/slideLayouts/slideLayout8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501893"/>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63653219"/>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68832481"/>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59462380"/>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36302159"/>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33020877"/>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2147516"/>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56025"/>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424950"/>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709160613"/>
      </p:ext>
    </p:extLst>
  </p:cSld>
  <p:clrMapOvr>
    <a:masterClrMapping/>
  </p:clrMapOvr>
  <p:timing>
    <p:tnLst>
      <p:par>
        <p:cTn xmlns:p14="http://schemas.microsoft.com/office/powerpoint/2010/main" id="1" dur="indefinite" restart="never" nodeType="tmRoot"/>
      </p:par>
    </p:tnLst>
  </p:timing>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622018"/>
      </p:ext>
    </p:extLst>
  </p:cSld>
  <p:clrMapOvr>
    <a:masterClrMapping/>
  </p:clrMapOvr>
  <p:timing>
    <p:tnLst>
      <p:par>
        <p:cTn xmlns:p14="http://schemas.microsoft.com/office/powerpoint/2010/main" id="1" dur="indefinite" restart="never" nodeType="tmRoot"/>
      </p:par>
    </p:tnLst>
  </p:timing>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79451416"/>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7039851"/>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1854953"/>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03807545"/>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1381125"/>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2377788"/>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4088640"/>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2327755"/>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207233"/>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2346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33477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0185924"/>
      </p:ext>
    </p:extLst>
  </p:cSld>
  <p:clrMapOvr>
    <a:masterClrMapping/>
  </p:clrMapOvr>
  <p:transition xmlns:p14="http://schemas.microsoft.com/office/powerpoint/2010/mai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2974166"/>
      </p:ext>
    </p:extLst>
  </p:cSld>
  <p:clrMapOvr>
    <a:masterClrMapping/>
  </p:clrMapOvr>
  <p:transition xmlns:p14="http://schemas.microsoft.com/office/powerpoint/2010/mai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3701212"/>
      </p:ext>
    </p:extLst>
  </p:cSld>
  <p:clrMapOvr>
    <a:masterClrMapping/>
  </p:clrMapOvr>
  <p:transition xmlns:p14="http://schemas.microsoft.com/office/powerpoint/2010/mai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573769"/>
      </p:ext>
    </p:extLst>
  </p:cSld>
  <p:clrMapOvr>
    <a:masterClrMapping/>
  </p:clrMapOvr>
  <p:transition xmlns:p14="http://schemas.microsoft.com/office/powerpoint/2010/mai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2163801"/>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2784626"/>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699714"/>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7293153"/>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842512"/>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98626564"/>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494075240"/>
      </p:ext>
    </p:extLst>
  </p:cSld>
  <p:clrMapOvr>
    <a:masterClrMapping/>
  </p:clrMapOvr>
  <p:transition xmlns:p14="http://schemas.microsoft.com/office/powerpoint/2010/main"/>
</p:sldLayout>
</file>

<file path=ppt/slideLayouts/slideLayout9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8267902"/>
      </p:ext>
    </p:extLst>
  </p:cSld>
  <p:clrMapOvr>
    <a:masterClrMapping/>
  </p:clrMapOvr>
  <p:transition xmlns:p14="http://schemas.microsoft.com/office/powerpoint/2010/main"/>
</p:sldLayout>
</file>

<file path=ppt/slideLayouts/slideLayout9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979348326"/>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967646971"/>
      </p:ext>
    </p:extLst>
  </p:cSld>
  <p:clrMapOvr>
    <a:masterClrMapping/>
  </p:clrMapOvr>
  <p:transition xmlns:p14="http://schemas.microsoft.com/office/powerpoint/2010/main"/>
</p:sldLayout>
</file>

<file path=ppt/slideLayouts/slideLayout9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72452061"/>
      </p:ext>
    </p:extLst>
  </p:cSld>
  <p:clrMapOvr>
    <a:masterClrMapping/>
  </p:clrMapOvr>
  <p:transition xmlns:p14="http://schemas.microsoft.com/office/powerpoint/2010/main"/>
</p:sldLayout>
</file>

<file path=ppt/slideLayouts/slideLayout9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345340448"/>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082399507"/>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579265150"/>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41593258"/>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137050383"/>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370198606"/>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56714332"/>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9"/>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53209041"/>
      </p:ext>
    </p:extLst>
  </p:cSld>
  <p:clrMapOvr>
    <a:masterClrMapping/>
  </p:clrMapOvr>
  <p:transition xmlns:p14="http://schemas.microsoft.com/office/powerpoint/2010/main"/>
</p:sldLayout>
</file>

<file path=ppt/slideLayouts/slideLayout9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48559360"/>
      </p:ext>
    </p:extLst>
  </p:cSld>
  <p:clrMapOvr>
    <a:masterClrMapping/>
  </p:clrMapOvr>
  <p:transition xmlns:p14="http://schemas.microsoft.com/office/powerpoint/2010/main"/>
</p:sldLayout>
</file>

<file path=ppt/slideLayouts/slideLayout9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749740514"/>
      </p:ext>
    </p:extLst>
  </p:cSld>
  <p:clrMapOvr>
    <a:masterClrMapping/>
  </p:clrMapOvr>
  <p:transition xmlns:p14="http://schemas.microsoft.com/office/powerpoint/2010/main"/>
</p:sldLayout>
</file>

<file path=ppt/slideLayouts/slideLayout9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669639901"/>
      </p:ext>
    </p:extLst>
  </p:cSld>
  <p:clrMapOvr>
    <a:masterClrMapping/>
  </p:clrMapOvr>
  <p:transition xmlns:p14="http://schemas.microsoft.com/office/powerpoint/2010/main"/>
</p:sldLayout>
</file>

<file path=ppt/slideLayouts/slideLayout9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571379659"/>
      </p:ext>
    </p:extLst>
  </p:cSld>
  <p:clrMapOvr>
    <a:masterClrMapping/>
  </p:clrMapOvr>
  <p:transition xmlns:p14="http://schemas.microsoft.com/office/powerpoint/2010/main"/>
</p:sldLayout>
</file>

<file path=ppt/slideLayouts/slideLayout9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220836691"/>
      </p:ext>
    </p:extLst>
  </p:cSld>
  <p:clrMapOvr>
    <a:masterClrMapping/>
  </p:clrMapOvr>
  <p:transition xmlns:p14="http://schemas.microsoft.com/office/powerpoint/2010/main"/>
</p:sldLayout>
</file>

<file path=ppt/slideLayouts/slideLayout9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210048481"/>
      </p:ext>
    </p:extLst>
  </p:cSld>
  <p:clrMapOvr>
    <a:masterClrMapping/>
  </p:clrMapOvr>
  <p:transition xmlns:p14="http://schemas.microsoft.com/office/powerpoint/2010/main"/>
</p:sldLayout>
</file>

<file path=ppt/slideLayouts/slideLayout9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507993873"/>
      </p:ext>
    </p:extLst>
  </p:cSld>
  <p:clrMapOvr>
    <a:masterClrMapping/>
  </p:clrMapOvr>
  <p:transition xmlns:p14="http://schemas.microsoft.com/office/powerpoint/2010/main"/>
</p:sldLayout>
</file>

<file path=ppt/slideLayouts/slideLayout9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843717371"/>
      </p:ext>
    </p:extLst>
  </p:cSld>
  <p:clrMapOvr>
    <a:masterClrMapping/>
  </p:clrMapOvr>
  <p:transition xmlns:p14="http://schemas.microsoft.com/office/powerpoint/2010/main"/>
</p:sldLayout>
</file>

<file path=ppt/slideLayouts/slideLayout9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152725273"/>
      </p:ext>
    </p:extLst>
  </p:cSld>
  <p:clrMapOvr>
    <a:masterClrMapping/>
  </p:clrMapOvr>
  <p:transition xmlns:p14="http://schemas.microsoft.com/office/powerpoint/2010/main"/>
</p:sldLayout>
</file>

<file path=ppt/slideLayouts/slideLayout95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1556070006"/>
      </p:ext>
    </p:extLst>
  </p:cSld>
  <p:clrMapOvr>
    <a:masterClrMapping/>
  </p:clrMapOvr>
  <p:transition xmlns:p14="http://schemas.microsoft.com/office/powerpoint/2010/main"/>
</p:sldLayout>
</file>

<file path=ppt/slideLayouts/slideLayout952.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278732983"/>
      </p:ext>
    </p:extLst>
  </p:cSld>
  <p:clrMapOvr>
    <a:masterClrMapping/>
  </p:clrMapOvr>
  <p:transition xmlns:p14="http://schemas.microsoft.com/office/powerpoint/2010/main" spd="med"/>
</p:sldLayout>
</file>

<file path=ppt/slideLayouts/slideLayout9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6/9/16</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919153930"/>
      </p:ext>
    </p:extLst>
  </p:cSld>
  <p:clrMapOvr>
    <a:overrideClrMapping bg1="lt1" tx1="dk1" bg2="lt2" tx2="dk2" accent1="accent1" accent2="accent2" accent3="accent3" accent4="accent4" accent5="accent5" accent6="accent6" hlink="hlink" folHlink="folHlink"/>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6/9/16</a:t>
            </a:fld>
            <a:endParaRPr lang="en-US"/>
          </a:p>
        </p:txBody>
      </p:sp>
    </p:spTree>
    <p:extLst>
      <p:ext uri="{BB962C8B-B14F-4D97-AF65-F5344CB8AC3E}">
        <p14:creationId xmlns:p14="http://schemas.microsoft.com/office/powerpoint/2010/main" val="3853268296"/>
      </p:ext>
    </p:extLst>
  </p:cSld>
  <p:clrMapOvr>
    <a:overrideClrMapping bg1="lt1" tx1="dk1" bg2="lt2" tx2="dk2" accent1="accent1" accent2="accent2" accent3="accent3" accent4="accent4" accent5="accent5" accent6="accent6" hlink="hlink" folHlink="folHlink"/>
  </p:clrMapOvr>
</p:sldLayout>
</file>

<file path=ppt/slideLayouts/slideLayout95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6/9/16</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479538067"/>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6/9/16</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3359740631"/>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6/9/16</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1702051737"/>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6/9/16</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3601552635"/>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6/9/16</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928698826"/>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6/9/16</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4040492262"/>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6/9/16</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2266468252"/>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6/9/16</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2119457215"/>
      </p:ext>
    </p:extLst>
  </p:cSld>
  <p:clrMapOvr>
    <a:overrideClrMapping bg1="dk1" tx1="lt1" bg2="dk2" tx2="lt2" accent1="accent1" accent2="accent2" accent3="accent3" accent4="accent4" accent5="accent5" accent6="accent6" hlink="hlink" folHlink="folHlink"/>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6/9/16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3320673759"/>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6/9/16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804780979"/>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190612163"/>
      </p:ext>
    </p:extLst>
  </p:cSld>
  <p:clrMapOvr>
    <a:masterClrMapping/>
  </p:clrMapOvr>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8381871"/>
      </p:ext>
    </p:extLst>
  </p:cSld>
  <p:clrMapOvr>
    <a:masterClrMapping/>
  </p:clrMapOvr>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9269589"/>
      </p:ext>
    </p:extLst>
  </p:cSld>
  <p:clrMapOvr>
    <a:masterClrMapping/>
  </p:clrMapOvr>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9071552"/>
      </p:ext>
    </p:extLst>
  </p:cSld>
  <p:clrMapOvr>
    <a:masterClrMapping/>
  </p:clrMapOvr>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9091896"/>
      </p:ext>
    </p:extLst>
  </p:cSld>
  <p:clrMapOvr>
    <a:masterClrMapping/>
  </p:clrMapOvr>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8814949"/>
      </p:ext>
    </p:extLst>
  </p:cSld>
  <p:clrMapOvr>
    <a:masterClrMapping/>
  </p:clrMapOvr>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20303590"/>
      </p:ext>
    </p:extLst>
  </p:cSld>
  <p:clrMapOvr>
    <a:masterClrMapping/>
  </p:clrMapOvr>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414266"/>
      </p:ext>
    </p:extLst>
  </p:cSld>
  <p:clrMapOvr>
    <a:masterClrMapping/>
  </p:clrMapOvr>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0932300"/>
      </p:ext>
    </p:extLst>
  </p:cSld>
  <p:clrMapOvr>
    <a:masterClrMapping/>
  </p:clrMapOvr>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62279154"/>
      </p:ext>
    </p:extLst>
  </p:cSld>
  <p:clrMapOvr>
    <a:masterClrMapping/>
  </p:clrMapOvr>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830282"/>
      </p:ext>
    </p:extLst>
  </p:cSld>
  <p:clrMapOvr>
    <a:masterClrMapping/>
  </p:clrMapOvr>
</p:sldLayout>
</file>

<file path=ppt/slideLayouts/slideLayout9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049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278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9078652"/>
      </p:ext>
    </p:extLst>
  </p:cSld>
  <p:clrMapOvr>
    <a:masterClrMapping/>
  </p:clrMapOvr>
  <p:transition xmlns:p14="http://schemas.microsoft.com/office/powerpoint/2010/main"/>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435836"/>
      </p:ext>
    </p:extLst>
  </p:cSld>
  <p:clrMapOvr>
    <a:masterClrMapping/>
  </p:clrMapOvr>
  <p:transition xmlns:p14="http://schemas.microsoft.com/office/powerpoint/2010/main"/>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9634926"/>
      </p:ext>
    </p:extLst>
  </p:cSld>
  <p:clrMapOvr>
    <a:masterClrMapping/>
  </p:clrMapOvr>
  <p:transition xmlns:p14="http://schemas.microsoft.com/office/powerpoint/2010/main"/>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592090"/>
      </p:ext>
    </p:extLst>
  </p:cSld>
  <p:clrMapOvr>
    <a:masterClrMapping/>
  </p:clrMapOvr>
  <p:transition xmlns:p14="http://schemas.microsoft.com/office/powerpoint/2010/main"/>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6549059"/>
      </p:ext>
    </p:extLst>
  </p:cSld>
  <p:clrMapOvr>
    <a:masterClrMapping/>
  </p:clrMapOvr>
  <p:transition xmlns:p14="http://schemas.microsoft.com/office/powerpoint/2010/main"/>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551672"/>
      </p:ext>
    </p:extLst>
  </p:cSld>
  <p:clrMapOvr>
    <a:masterClrMapping/>
  </p:clrMapOvr>
  <p:transition xmlns:p14="http://schemas.microsoft.com/office/powerpoint/2010/main"/>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373027"/>
      </p:ext>
    </p:extLst>
  </p:cSld>
  <p:clrMapOvr>
    <a:masterClrMapping/>
  </p:clrMapOvr>
  <p:transition xmlns:p14="http://schemas.microsoft.com/office/powerpoint/2010/main"/>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765451"/>
      </p:ext>
    </p:extLst>
  </p:cSld>
  <p:clrMapOvr>
    <a:masterClrMapping/>
  </p:clrMapOvr>
  <p:transition xmlns:p14="http://schemas.microsoft.com/office/powerpoint/2010/main"/>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846165"/>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3.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3.xml"/><Relationship Id="rId2" Type="http://schemas.openxmlformats.org/officeDocument/2006/relationships/slideLayout" Target="../slideLayouts/slideLayout214.xml"/><Relationship Id="rId3" Type="http://schemas.openxmlformats.org/officeDocument/2006/relationships/slideLayout" Target="../slideLayouts/slideLayout215.xml"/><Relationship Id="rId4" Type="http://schemas.openxmlformats.org/officeDocument/2006/relationships/slideLayout" Target="../slideLayouts/slideLayout216.xml"/><Relationship Id="rId5" Type="http://schemas.openxmlformats.org/officeDocument/2006/relationships/slideLayout" Target="../slideLayouts/slideLayout217.xml"/><Relationship Id="rId6" Type="http://schemas.openxmlformats.org/officeDocument/2006/relationships/slideLayout" Target="../slideLayouts/slideLayout218.xml"/><Relationship Id="rId7" Type="http://schemas.openxmlformats.org/officeDocument/2006/relationships/slideLayout" Target="../slideLayouts/slideLayout219.xml"/><Relationship Id="rId8" Type="http://schemas.openxmlformats.org/officeDocument/2006/relationships/slideLayout" Target="../slideLayouts/slideLayout220.xml"/><Relationship Id="rId9" Type="http://schemas.openxmlformats.org/officeDocument/2006/relationships/slideLayout" Target="../slideLayouts/slideLayout221.xml"/><Relationship Id="rId10"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5.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5.xml"/><Relationship Id="rId2" Type="http://schemas.openxmlformats.org/officeDocument/2006/relationships/slideLayout" Target="../slideLayouts/slideLayout236.xml"/><Relationship Id="rId3" Type="http://schemas.openxmlformats.org/officeDocument/2006/relationships/slideLayout" Target="../slideLayouts/slideLayout237.xml"/><Relationship Id="rId4" Type="http://schemas.openxmlformats.org/officeDocument/2006/relationships/slideLayout" Target="../slideLayouts/slideLayout238.xml"/><Relationship Id="rId5" Type="http://schemas.openxmlformats.org/officeDocument/2006/relationships/slideLayout" Target="../slideLayouts/slideLayout239.xml"/><Relationship Id="rId6" Type="http://schemas.openxmlformats.org/officeDocument/2006/relationships/slideLayout" Target="../slideLayouts/slideLayout240.xml"/><Relationship Id="rId7" Type="http://schemas.openxmlformats.org/officeDocument/2006/relationships/slideLayout" Target="../slideLayouts/slideLayout241.xml"/><Relationship Id="rId8" Type="http://schemas.openxmlformats.org/officeDocument/2006/relationships/slideLayout" Target="../slideLayouts/slideLayout242.xml"/><Relationship Id="rId9" Type="http://schemas.openxmlformats.org/officeDocument/2006/relationships/slideLayout" Target="../slideLayouts/slideLayout243.xml"/><Relationship Id="rId10"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6.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6.xml"/><Relationship Id="rId2" Type="http://schemas.openxmlformats.org/officeDocument/2006/relationships/slideLayout" Target="../slideLayouts/slideLayout247.xml"/><Relationship Id="rId3" Type="http://schemas.openxmlformats.org/officeDocument/2006/relationships/slideLayout" Target="../slideLayouts/slideLayout248.xml"/><Relationship Id="rId4" Type="http://schemas.openxmlformats.org/officeDocument/2006/relationships/slideLayout" Target="../slideLayouts/slideLayout249.xml"/><Relationship Id="rId5" Type="http://schemas.openxmlformats.org/officeDocument/2006/relationships/slideLayout" Target="../slideLayouts/slideLayout250.xml"/><Relationship Id="rId6" Type="http://schemas.openxmlformats.org/officeDocument/2006/relationships/slideLayout" Target="../slideLayouts/slideLayout251.xml"/><Relationship Id="rId7" Type="http://schemas.openxmlformats.org/officeDocument/2006/relationships/slideLayout" Target="../slideLayouts/slideLayout252.xml"/><Relationship Id="rId8" Type="http://schemas.openxmlformats.org/officeDocument/2006/relationships/slideLayout" Target="../slideLayouts/slideLayout253.xml"/><Relationship Id="rId9" Type="http://schemas.openxmlformats.org/officeDocument/2006/relationships/slideLayout" Target="../slideLayouts/slideLayout254.xml"/><Relationship Id="rId10"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7.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7.xml"/><Relationship Id="rId2" Type="http://schemas.openxmlformats.org/officeDocument/2006/relationships/slideLayout" Target="../slideLayouts/slideLayout258.xml"/><Relationship Id="rId3" Type="http://schemas.openxmlformats.org/officeDocument/2006/relationships/slideLayout" Target="../slideLayouts/slideLayout259.xml"/><Relationship Id="rId4" Type="http://schemas.openxmlformats.org/officeDocument/2006/relationships/slideLayout" Target="../slideLayouts/slideLayout260.xml"/><Relationship Id="rId5" Type="http://schemas.openxmlformats.org/officeDocument/2006/relationships/slideLayout" Target="../slideLayouts/slideLayout261.xml"/><Relationship Id="rId6" Type="http://schemas.openxmlformats.org/officeDocument/2006/relationships/slideLayout" Target="../slideLayouts/slideLayout262.xml"/><Relationship Id="rId7" Type="http://schemas.openxmlformats.org/officeDocument/2006/relationships/slideLayout" Target="../slideLayouts/slideLayout263.xml"/><Relationship Id="rId8" Type="http://schemas.openxmlformats.org/officeDocument/2006/relationships/slideLayout" Target="../slideLayouts/slideLayout264.xml"/><Relationship Id="rId9" Type="http://schemas.openxmlformats.org/officeDocument/2006/relationships/slideLayout" Target="../slideLayouts/slideLayout265.xml"/><Relationship Id="rId10" Type="http://schemas.openxmlformats.org/officeDocument/2006/relationships/slideLayout" Target="../slideLayouts/slideLayout266.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8.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slideLayout" Target="../slideLayouts/slideLayout270.xml"/><Relationship Id="rId4" Type="http://schemas.openxmlformats.org/officeDocument/2006/relationships/slideLayout" Target="../slideLayouts/slideLayout271.xml"/><Relationship Id="rId5" Type="http://schemas.openxmlformats.org/officeDocument/2006/relationships/slideLayout" Target="../slideLayouts/slideLayout272.xml"/><Relationship Id="rId6" Type="http://schemas.openxmlformats.org/officeDocument/2006/relationships/slideLayout" Target="../slideLayouts/slideLayout273.xml"/><Relationship Id="rId7" Type="http://schemas.openxmlformats.org/officeDocument/2006/relationships/slideLayout" Target="../slideLayouts/slideLayout274.xml"/><Relationship Id="rId8" Type="http://schemas.openxmlformats.org/officeDocument/2006/relationships/slideLayout" Target="../slideLayouts/slideLayout275.xml"/><Relationship Id="rId9" Type="http://schemas.openxmlformats.org/officeDocument/2006/relationships/slideLayout" Target="../slideLayouts/slideLayout276.xml"/><Relationship Id="rId10" Type="http://schemas.openxmlformats.org/officeDocument/2006/relationships/slideLayout" Target="../slideLayouts/slideLayout277.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9.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79.xml"/><Relationship Id="rId2" Type="http://schemas.openxmlformats.org/officeDocument/2006/relationships/slideLayout" Target="../slideLayouts/slideLayout280.xml"/><Relationship Id="rId3" Type="http://schemas.openxmlformats.org/officeDocument/2006/relationships/slideLayout" Target="../slideLayouts/slideLayout281.xml"/><Relationship Id="rId4" Type="http://schemas.openxmlformats.org/officeDocument/2006/relationships/slideLayout" Target="../slideLayouts/slideLayout282.xml"/><Relationship Id="rId5" Type="http://schemas.openxmlformats.org/officeDocument/2006/relationships/slideLayout" Target="../slideLayouts/slideLayout283.xml"/><Relationship Id="rId6" Type="http://schemas.openxmlformats.org/officeDocument/2006/relationships/slideLayout" Target="../slideLayouts/slideLayout284.xml"/><Relationship Id="rId7" Type="http://schemas.openxmlformats.org/officeDocument/2006/relationships/slideLayout" Target="../slideLayouts/slideLayout285.xml"/><Relationship Id="rId8" Type="http://schemas.openxmlformats.org/officeDocument/2006/relationships/slideLayout" Target="../slideLayouts/slideLayout286.xml"/><Relationship Id="rId9" Type="http://schemas.openxmlformats.org/officeDocument/2006/relationships/slideLayout" Target="../slideLayouts/slideLayout287.xml"/><Relationship Id="rId10"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0.xml"/><Relationship Id="rId12" Type="http://schemas.openxmlformats.org/officeDocument/2006/relationships/theme" Target="../theme/theme28.xml"/><Relationship Id="rId1" Type="http://schemas.openxmlformats.org/officeDocument/2006/relationships/slideLayout" Target="../slideLayouts/slideLayout290.xml"/><Relationship Id="rId2" Type="http://schemas.openxmlformats.org/officeDocument/2006/relationships/slideLayout" Target="../slideLayouts/slideLayout291.xml"/><Relationship Id="rId3" Type="http://schemas.openxmlformats.org/officeDocument/2006/relationships/slideLayout" Target="../slideLayouts/slideLayout292.xml"/><Relationship Id="rId4" Type="http://schemas.openxmlformats.org/officeDocument/2006/relationships/slideLayout" Target="../slideLayouts/slideLayout293.xml"/><Relationship Id="rId5" Type="http://schemas.openxmlformats.org/officeDocument/2006/relationships/slideLayout" Target="../slideLayouts/slideLayout294.xml"/><Relationship Id="rId6" Type="http://schemas.openxmlformats.org/officeDocument/2006/relationships/slideLayout" Target="../slideLayouts/slideLayout295.xml"/><Relationship Id="rId7" Type="http://schemas.openxmlformats.org/officeDocument/2006/relationships/slideLayout" Target="../slideLayouts/slideLayout296.xml"/><Relationship Id="rId8" Type="http://schemas.openxmlformats.org/officeDocument/2006/relationships/slideLayout" Target="../slideLayouts/slideLayout297.xml"/><Relationship Id="rId9" Type="http://schemas.openxmlformats.org/officeDocument/2006/relationships/slideLayout" Target="../slideLayouts/slideLayout298.xml"/><Relationship Id="rId10"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1.xml"/><Relationship Id="rId12" Type="http://schemas.openxmlformats.org/officeDocument/2006/relationships/theme" Target="../theme/theme29.xml"/><Relationship Id="rId1" Type="http://schemas.openxmlformats.org/officeDocument/2006/relationships/slideLayout" Target="../slideLayouts/slideLayout301.xml"/><Relationship Id="rId2" Type="http://schemas.openxmlformats.org/officeDocument/2006/relationships/slideLayout" Target="../slideLayouts/slideLayout302.xml"/><Relationship Id="rId3" Type="http://schemas.openxmlformats.org/officeDocument/2006/relationships/slideLayout" Target="../slideLayouts/slideLayout303.xml"/><Relationship Id="rId4" Type="http://schemas.openxmlformats.org/officeDocument/2006/relationships/slideLayout" Target="../slideLayouts/slideLayout304.xml"/><Relationship Id="rId5" Type="http://schemas.openxmlformats.org/officeDocument/2006/relationships/slideLayout" Target="../slideLayouts/slideLayout305.xml"/><Relationship Id="rId6" Type="http://schemas.openxmlformats.org/officeDocument/2006/relationships/slideLayout" Target="../slideLayouts/slideLayout306.xml"/><Relationship Id="rId7" Type="http://schemas.openxmlformats.org/officeDocument/2006/relationships/slideLayout" Target="../slideLayouts/slideLayout307.xml"/><Relationship Id="rId8" Type="http://schemas.openxmlformats.org/officeDocument/2006/relationships/slideLayout" Target="../slideLayouts/slideLayout308.xml"/><Relationship Id="rId9" Type="http://schemas.openxmlformats.org/officeDocument/2006/relationships/slideLayout" Target="../slideLayouts/slideLayout309.xml"/><Relationship Id="rId10"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2.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2.xml"/><Relationship Id="rId2" Type="http://schemas.openxmlformats.org/officeDocument/2006/relationships/slideLayout" Target="../slideLayouts/slideLayout313.xml"/><Relationship Id="rId3" Type="http://schemas.openxmlformats.org/officeDocument/2006/relationships/slideLayout" Target="../slideLayouts/slideLayout314.xml"/><Relationship Id="rId4" Type="http://schemas.openxmlformats.org/officeDocument/2006/relationships/slideLayout" Target="../slideLayouts/slideLayout315.xml"/><Relationship Id="rId5" Type="http://schemas.openxmlformats.org/officeDocument/2006/relationships/slideLayout" Target="../slideLayouts/slideLayout316.xml"/><Relationship Id="rId6" Type="http://schemas.openxmlformats.org/officeDocument/2006/relationships/slideLayout" Target="../slideLayouts/slideLayout317.xml"/><Relationship Id="rId7" Type="http://schemas.openxmlformats.org/officeDocument/2006/relationships/slideLayout" Target="../slideLayouts/slideLayout318.xml"/><Relationship Id="rId8" Type="http://schemas.openxmlformats.org/officeDocument/2006/relationships/slideLayout" Target="../slideLayouts/slideLayout319.xml"/><Relationship Id="rId9" Type="http://schemas.openxmlformats.org/officeDocument/2006/relationships/slideLayout" Target="../slideLayouts/slideLayout320.xml"/><Relationship Id="rId10"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3.xml"/><Relationship Id="rId12" Type="http://schemas.openxmlformats.org/officeDocument/2006/relationships/theme" Target="../theme/theme31.xml"/><Relationship Id="rId1" Type="http://schemas.openxmlformats.org/officeDocument/2006/relationships/slideLayout" Target="../slideLayouts/slideLayout323.xml"/><Relationship Id="rId2" Type="http://schemas.openxmlformats.org/officeDocument/2006/relationships/slideLayout" Target="../slideLayouts/slideLayout324.xml"/><Relationship Id="rId3" Type="http://schemas.openxmlformats.org/officeDocument/2006/relationships/slideLayout" Target="../slideLayouts/slideLayout325.xml"/><Relationship Id="rId4" Type="http://schemas.openxmlformats.org/officeDocument/2006/relationships/slideLayout" Target="../slideLayouts/slideLayout326.xml"/><Relationship Id="rId5" Type="http://schemas.openxmlformats.org/officeDocument/2006/relationships/slideLayout" Target="../slideLayouts/slideLayout327.xml"/><Relationship Id="rId6" Type="http://schemas.openxmlformats.org/officeDocument/2006/relationships/slideLayout" Target="../slideLayouts/slideLayout328.xml"/><Relationship Id="rId7" Type="http://schemas.openxmlformats.org/officeDocument/2006/relationships/slideLayout" Target="../slideLayouts/slideLayout329.xml"/><Relationship Id="rId8" Type="http://schemas.openxmlformats.org/officeDocument/2006/relationships/slideLayout" Target="../slideLayouts/slideLayout330.xml"/><Relationship Id="rId9" Type="http://schemas.openxmlformats.org/officeDocument/2006/relationships/slideLayout" Target="../slideLayouts/slideLayout331.xml"/><Relationship Id="rId10"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4.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4.xml"/><Relationship Id="rId2" Type="http://schemas.openxmlformats.org/officeDocument/2006/relationships/slideLayout" Target="../slideLayouts/slideLayout335.xml"/><Relationship Id="rId3" Type="http://schemas.openxmlformats.org/officeDocument/2006/relationships/slideLayout" Target="../slideLayouts/slideLayout336.xml"/><Relationship Id="rId4" Type="http://schemas.openxmlformats.org/officeDocument/2006/relationships/slideLayout" Target="../slideLayouts/slideLayout337.xml"/><Relationship Id="rId5" Type="http://schemas.openxmlformats.org/officeDocument/2006/relationships/slideLayout" Target="../slideLayouts/slideLayout338.xml"/><Relationship Id="rId6" Type="http://schemas.openxmlformats.org/officeDocument/2006/relationships/slideLayout" Target="../slideLayouts/slideLayout339.xml"/><Relationship Id="rId7" Type="http://schemas.openxmlformats.org/officeDocument/2006/relationships/slideLayout" Target="../slideLayouts/slideLayout340.xml"/><Relationship Id="rId8" Type="http://schemas.openxmlformats.org/officeDocument/2006/relationships/slideLayout" Target="../slideLayouts/slideLayout341.xml"/><Relationship Id="rId9" Type="http://schemas.openxmlformats.org/officeDocument/2006/relationships/slideLayout" Target="../slideLayouts/slideLayout342.xml"/><Relationship Id="rId10"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6.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5" Type="http://schemas.openxmlformats.org/officeDocument/2006/relationships/slideLayout" Target="../slideLayouts/slideLayout360.xml"/><Relationship Id="rId6" Type="http://schemas.openxmlformats.org/officeDocument/2006/relationships/slideLayout" Target="../slideLayouts/slideLayout361.xml"/><Relationship Id="rId7" Type="http://schemas.openxmlformats.org/officeDocument/2006/relationships/slideLayout" Target="../slideLayouts/slideLayout362.xml"/><Relationship Id="rId8" Type="http://schemas.openxmlformats.org/officeDocument/2006/relationships/slideLayout" Target="../slideLayouts/slideLayout363.xml"/><Relationship Id="rId9" Type="http://schemas.openxmlformats.org/officeDocument/2006/relationships/slideLayout" Target="../slideLayouts/slideLayout364.xml"/><Relationship Id="rId10"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7.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7.xml"/><Relationship Id="rId2" Type="http://schemas.openxmlformats.org/officeDocument/2006/relationships/slideLayout" Target="../slideLayouts/slideLayout368.xml"/><Relationship Id="rId3" Type="http://schemas.openxmlformats.org/officeDocument/2006/relationships/slideLayout" Target="../slideLayouts/slideLayout369.xml"/><Relationship Id="rId4" Type="http://schemas.openxmlformats.org/officeDocument/2006/relationships/slideLayout" Target="../slideLayouts/slideLayout370.xml"/><Relationship Id="rId5" Type="http://schemas.openxmlformats.org/officeDocument/2006/relationships/slideLayout" Target="../slideLayouts/slideLayout371.xml"/><Relationship Id="rId6" Type="http://schemas.openxmlformats.org/officeDocument/2006/relationships/slideLayout" Target="../slideLayouts/slideLayout372.xml"/><Relationship Id="rId7" Type="http://schemas.openxmlformats.org/officeDocument/2006/relationships/slideLayout" Target="../slideLayouts/slideLayout373.xml"/><Relationship Id="rId8" Type="http://schemas.openxmlformats.org/officeDocument/2006/relationships/slideLayout" Target="../slideLayouts/slideLayout374.xml"/><Relationship Id="rId9" Type="http://schemas.openxmlformats.org/officeDocument/2006/relationships/slideLayout" Target="../slideLayouts/slideLayout375.xml"/><Relationship Id="rId10"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9.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89.xml"/><Relationship Id="rId2" Type="http://schemas.openxmlformats.org/officeDocument/2006/relationships/slideLayout" Target="../slideLayouts/slideLayout390.xml"/><Relationship Id="rId3" Type="http://schemas.openxmlformats.org/officeDocument/2006/relationships/slideLayout" Target="../slideLayouts/slideLayout391.xml"/><Relationship Id="rId4" Type="http://schemas.openxmlformats.org/officeDocument/2006/relationships/slideLayout" Target="../slideLayouts/slideLayout392.xml"/><Relationship Id="rId5" Type="http://schemas.openxmlformats.org/officeDocument/2006/relationships/slideLayout" Target="../slideLayouts/slideLayout393.xml"/><Relationship Id="rId6" Type="http://schemas.openxmlformats.org/officeDocument/2006/relationships/slideLayout" Target="../slideLayouts/slideLayout394.xml"/><Relationship Id="rId7" Type="http://schemas.openxmlformats.org/officeDocument/2006/relationships/slideLayout" Target="../slideLayouts/slideLayout395.xml"/><Relationship Id="rId8" Type="http://schemas.openxmlformats.org/officeDocument/2006/relationships/slideLayout" Target="../slideLayouts/slideLayout396.xml"/><Relationship Id="rId9" Type="http://schemas.openxmlformats.org/officeDocument/2006/relationships/slideLayout" Target="../slideLayouts/slideLayout397.xml"/><Relationship Id="rId10"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0.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0.xml"/><Relationship Id="rId2" Type="http://schemas.openxmlformats.org/officeDocument/2006/relationships/slideLayout" Target="../slideLayouts/slideLayout401.xml"/><Relationship Id="rId3" Type="http://schemas.openxmlformats.org/officeDocument/2006/relationships/slideLayout" Target="../slideLayouts/slideLayout402.xml"/><Relationship Id="rId4" Type="http://schemas.openxmlformats.org/officeDocument/2006/relationships/slideLayout" Target="../slideLayouts/slideLayout403.xml"/><Relationship Id="rId5" Type="http://schemas.openxmlformats.org/officeDocument/2006/relationships/slideLayout" Target="../slideLayouts/slideLayout404.xml"/><Relationship Id="rId6" Type="http://schemas.openxmlformats.org/officeDocument/2006/relationships/slideLayout" Target="../slideLayouts/slideLayout405.xml"/><Relationship Id="rId7" Type="http://schemas.openxmlformats.org/officeDocument/2006/relationships/slideLayout" Target="../slideLayouts/slideLayout406.xml"/><Relationship Id="rId8" Type="http://schemas.openxmlformats.org/officeDocument/2006/relationships/slideLayout" Target="../slideLayouts/slideLayout407.xml"/><Relationship Id="rId9" Type="http://schemas.openxmlformats.org/officeDocument/2006/relationships/slideLayout" Target="../slideLayouts/slideLayout408.xml"/><Relationship Id="rId10"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1.xml"/><Relationship Id="rId12" Type="http://schemas.openxmlformats.org/officeDocument/2006/relationships/theme" Target="../theme/theme39.xml"/><Relationship Id="rId1" Type="http://schemas.openxmlformats.org/officeDocument/2006/relationships/slideLayout" Target="../slideLayouts/slideLayout411.xml"/><Relationship Id="rId2" Type="http://schemas.openxmlformats.org/officeDocument/2006/relationships/slideLayout" Target="../slideLayouts/slideLayout412.xml"/><Relationship Id="rId3" Type="http://schemas.openxmlformats.org/officeDocument/2006/relationships/slideLayout" Target="../slideLayouts/slideLayout413.xml"/><Relationship Id="rId4" Type="http://schemas.openxmlformats.org/officeDocument/2006/relationships/slideLayout" Target="../slideLayouts/slideLayout414.xml"/><Relationship Id="rId5" Type="http://schemas.openxmlformats.org/officeDocument/2006/relationships/slideLayout" Target="../slideLayouts/slideLayout415.xml"/><Relationship Id="rId6" Type="http://schemas.openxmlformats.org/officeDocument/2006/relationships/slideLayout" Target="../slideLayouts/slideLayout416.xml"/><Relationship Id="rId7" Type="http://schemas.openxmlformats.org/officeDocument/2006/relationships/slideLayout" Target="../slideLayouts/slideLayout417.xml"/><Relationship Id="rId8" Type="http://schemas.openxmlformats.org/officeDocument/2006/relationships/slideLayout" Target="../slideLayouts/slideLayout418.xml"/><Relationship Id="rId9" Type="http://schemas.openxmlformats.org/officeDocument/2006/relationships/slideLayout" Target="../slideLayouts/slideLayout419.xml"/><Relationship Id="rId10"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2.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2.xml"/><Relationship Id="rId2" Type="http://schemas.openxmlformats.org/officeDocument/2006/relationships/slideLayout" Target="../slideLayouts/slideLayout423.xml"/><Relationship Id="rId3" Type="http://schemas.openxmlformats.org/officeDocument/2006/relationships/slideLayout" Target="../slideLayouts/slideLayout424.xml"/><Relationship Id="rId4" Type="http://schemas.openxmlformats.org/officeDocument/2006/relationships/slideLayout" Target="../slideLayouts/slideLayout425.xml"/><Relationship Id="rId5" Type="http://schemas.openxmlformats.org/officeDocument/2006/relationships/slideLayout" Target="../slideLayouts/slideLayout426.xml"/><Relationship Id="rId6" Type="http://schemas.openxmlformats.org/officeDocument/2006/relationships/slideLayout" Target="../slideLayouts/slideLayout427.xml"/><Relationship Id="rId7" Type="http://schemas.openxmlformats.org/officeDocument/2006/relationships/slideLayout" Target="../slideLayouts/slideLayout428.xml"/><Relationship Id="rId8" Type="http://schemas.openxmlformats.org/officeDocument/2006/relationships/slideLayout" Target="../slideLayouts/slideLayout429.xml"/><Relationship Id="rId9" Type="http://schemas.openxmlformats.org/officeDocument/2006/relationships/slideLayout" Target="../slideLayouts/slideLayout430.xml"/><Relationship Id="rId10"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3.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9" Type="http://schemas.openxmlformats.org/officeDocument/2006/relationships/slideLayout" Target="../slideLayouts/slideLayout441.xml"/><Relationship Id="rId10"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42.xml"/><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4.xml"/><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87.xml"/><Relationship Id="rId12" Type="http://schemas.openxmlformats.org/officeDocument/2006/relationships/slideLayout" Target="../slideLayouts/slideLayout488.xml"/><Relationship Id="rId13" Type="http://schemas.openxmlformats.org/officeDocument/2006/relationships/slideLayout" Target="../slideLayouts/slideLayout489.xml"/><Relationship Id="rId14" Type="http://schemas.openxmlformats.org/officeDocument/2006/relationships/theme" Target="../theme/theme45.xml"/><Relationship Id="rId15" Type="http://schemas.openxmlformats.org/officeDocument/2006/relationships/image" Target="../media/image1.png"/><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9" Type="http://schemas.openxmlformats.org/officeDocument/2006/relationships/slideLayout" Target="../slideLayouts/slideLayout485.xml"/><Relationship Id="rId10"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0.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0.xml"/><Relationship Id="rId2" Type="http://schemas.openxmlformats.org/officeDocument/2006/relationships/slideLayout" Target="../slideLayouts/slideLayout491.xml"/><Relationship Id="rId3" Type="http://schemas.openxmlformats.org/officeDocument/2006/relationships/slideLayout" Target="../slideLayouts/slideLayout492.xml"/><Relationship Id="rId4" Type="http://schemas.openxmlformats.org/officeDocument/2006/relationships/slideLayout" Target="../slideLayouts/slideLayout493.xml"/><Relationship Id="rId5" Type="http://schemas.openxmlformats.org/officeDocument/2006/relationships/slideLayout" Target="../slideLayouts/slideLayout494.xml"/><Relationship Id="rId6" Type="http://schemas.openxmlformats.org/officeDocument/2006/relationships/slideLayout" Target="../slideLayouts/slideLayout495.xml"/><Relationship Id="rId7" Type="http://schemas.openxmlformats.org/officeDocument/2006/relationships/slideLayout" Target="../slideLayouts/slideLayout496.xml"/><Relationship Id="rId8" Type="http://schemas.openxmlformats.org/officeDocument/2006/relationships/slideLayout" Target="../slideLayouts/slideLayout497.xml"/><Relationship Id="rId9" Type="http://schemas.openxmlformats.org/officeDocument/2006/relationships/slideLayout" Target="../slideLayouts/slideLayout498.xml"/><Relationship Id="rId10"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1.xml"/><Relationship Id="rId12" Type="http://schemas.openxmlformats.org/officeDocument/2006/relationships/theme" Target="../theme/theme47.xml"/><Relationship Id="rId1" Type="http://schemas.openxmlformats.org/officeDocument/2006/relationships/slideLayout" Target="../slideLayouts/slideLayout501.xml"/><Relationship Id="rId2" Type="http://schemas.openxmlformats.org/officeDocument/2006/relationships/slideLayout" Target="../slideLayouts/slideLayout502.xml"/><Relationship Id="rId3" Type="http://schemas.openxmlformats.org/officeDocument/2006/relationships/slideLayout" Target="../slideLayouts/slideLayout503.xml"/><Relationship Id="rId4" Type="http://schemas.openxmlformats.org/officeDocument/2006/relationships/slideLayout" Target="../slideLayouts/slideLayout504.xml"/><Relationship Id="rId5" Type="http://schemas.openxmlformats.org/officeDocument/2006/relationships/slideLayout" Target="../slideLayouts/slideLayout505.xml"/><Relationship Id="rId6" Type="http://schemas.openxmlformats.org/officeDocument/2006/relationships/slideLayout" Target="../slideLayouts/slideLayout506.xml"/><Relationship Id="rId7" Type="http://schemas.openxmlformats.org/officeDocument/2006/relationships/slideLayout" Target="../slideLayouts/slideLayout507.xml"/><Relationship Id="rId8" Type="http://schemas.openxmlformats.org/officeDocument/2006/relationships/slideLayout" Target="../slideLayouts/slideLayout508.xml"/><Relationship Id="rId9" Type="http://schemas.openxmlformats.org/officeDocument/2006/relationships/slideLayout" Target="../slideLayouts/slideLayout509.xml"/><Relationship Id="rId10"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2.xml"/><Relationship Id="rId12" Type="http://schemas.openxmlformats.org/officeDocument/2006/relationships/slideLayout" Target="../slideLayouts/slideLayout523.xml"/><Relationship Id="rId13" Type="http://schemas.openxmlformats.org/officeDocument/2006/relationships/theme" Target="../theme/theme48.xml"/><Relationship Id="rId14" Type="http://schemas.openxmlformats.org/officeDocument/2006/relationships/image" Target="../media/image1.png"/><Relationship Id="rId1" Type="http://schemas.openxmlformats.org/officeDocument/2006/relationships/slideLayout" Target="../slideLayouts/slideLayout512.xml"/><Relationship Id="rId2" Type="http://schemas.openxmlformats.org/officeDocument/2006/relationships/slideLayout" Target="../slideLayouts/slideLayout513.xml"/><Relationship Id="rId3" Type="http://schemas.openxmlformats.org/officeDocument/2006/relationships/slideLayout" Target="../slideLayouts/slideLayout514.xml"/><Relationship Id="rId4" Type="http://schemas.openxmlformats.org/officeDocument/2006/relationships/slideLayout" Target="../slideLayouts/slideLayout515.xml"/><Relationship Id="rId5" Type="http://schemas.openxmlformats.org/officeDocument/2006/relationships/slideLayout" Target="../slideLayouts/slideLayout516.xml"/><Relationship Id="rId6" Type="http://schemas.openxmlformats.org/officeDocument/2006/relationships/slideLayout" Target="../slideLayouts/slideLayout517.xml"/><Relationship Id="rId7" Type="http://schemas.openxmlformats.org/officeDocument/2006/relationships/slideLayout" Target="../slideLayouts/slideLayout518.xml"/><Relationship Id="rId8" Type="http://schemas.openxmlformats.org/officeDocument/2006/relationships/slideLayout" Target="../slideLayouts/slideLayout519.xml"/><Relationship Id="rId9" Type="http://schemas.openxmlformats.org/officeDocument/2006/relationships/slideLayout" Target="../slideLayouts/slideLayout520.xml"/><Relationship Id="rId10"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slideLayout" Target="../slideLayouts/slideLayout535.xml"/><Relationship Id="rId13" Type="http://schemas.openxmlformats.org/officeDocument/2006/relationships/theme" Target="../theme/theme49.xml"/><Relationship Id="rId14" Type="http://schemas.openxmlformats.org/officeDocument/2006/relationships/image" Target="../media/image7.jpeg"/><Relationship Id="rId15" Type="http://schemas.openxmlformats.org/officeDocument/2006/relationships/image" Target="../media/image1.png"/><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1"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1"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46.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36.xml"/><Relationship Id="rId2" Type="http://schemas.openxmlformats.org/officeDocument/2006/relationships/slideLayout" Target="../slideLayouts/slideLayout537.xml"/><Relationship Id="rId3" Type="http://schemas.openxmlformats.org/officeDocument/2006/relationships/slideLayout" Target="../slideLayouts/slideLayout538.xml"/><Relationship Id="rId4" Type="http://schemas.openxmlformats.org/officeDocument/2006/relationships/slideLayout" Target="../slideLayouts/slideLayout539.xml"/><Relationship Id="rId5" Type="http://schemas.openxmlformats.org/officeDocument/2006/relationships/slideLayout" Target="../slideLayouts/slideLayout540.xml"/><Relationship Id="rId6" Type="http://schemas.openxmlformats.org/officeDocument/2006/relationships/slideLayout" Target="../slideLayouts/slideLayout541.xml"/><Relationship Id="rId7" Type="http://schemas.openxmlformats.org/officeDocument/2006/relationships/slideLayout" Target="../slideLayouts/slideLayout542.xml"/><Relationship Id="rId8" Type="http://schemas.openxmlformats.org/officeDocument/2006/relationships/slideLayout" Target="../slideLayouts/slideLayout543.xml"/><Relationship Id="rId9" Type="http://schemas.openxmlformats.org/officeDocument/2006/relationships/slideLayout" Target="../slideLayouts/slideLayout544.xml"/><Relationship Id="rId10" Type="http://schemas.openxmlformats.org/officeDocument/2006/relationships/slideLayout" Target="../slideLayouts/slideLayout545.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557.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47.xml"/><Relationship Id="rId2" Type="http://schemas.openxmlformats.org/officeDocument/2006/relationships/slideLayout" Target="../slideLayouts/slideLayout548.xml"/><Relationship Id="rId3" Type="http://schemas.openxmlformats.org/officeDocument/2006/relationships/slideLayout" Target="../slideLayouts/slideLayout549.xml"/><Relationship Id="rId4" Type="http://schemas.openxmlformats.org/officeDocument/2006/relationships/slideLayout" Target="../slideLayouts/slideLayout550.xml"/><Relationship Id="rId5" Type="http://schemas.openxmlformats.org/officeDocument/2006/relationships/slideLayout" Target="../slideLayouts/slideLayout551.xml"/><Relationship Id="rId6" Type="http://schemas.openxmlformats.org/officeDocument/2006/relationships/slideLayout" Target="../slideLayouts/slideLayout552.xml"/><Relationship Id="rId7" Type="http://schemas.openxmlformats.org/officeDocument/2006/relationships/slideLayout" Target="../slideLayouts/slideLayout553.xml"/><Relationship Id="rId8" Type="http://schemas.openxmlformats.org/officeDocument/2006/relationships/slideLayout" Target="../slideLayouts/slideLayout554.xml"/><Relationship Id="rId9" Type="http://schemas.openxmlformats.org/officeDocument/2006/relationships/slideLayout" Target="../slideLayouts/slideLayout555.xml"/><Relationship Id="rId10" Type="http://schemas.openxmlformats.org/officeDocument/2006/relationships/slideLayout" Target="../slideLayouts/slideLayout556.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568.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558.xml"/><Relationship Id="rId2" Type="http://schemas.openxmlformats.org/officeDocument/2006/relationships/slideLayout" Target="../slideLayouts/slideLayout559.xml"/><Relationship Id="rId3" Type="http://schemas.openxmlformats.org/officeDocument/2006/relationships/slideLayout" Target="../slideLayouts/slideLayout560.xml"/><Relationship Id="rId4" Type="http://schemas.openxmlformats.org/officeDocument/2006/relationships/slideLayout" Target="../slideLayouts/slideLayout561.xml"/><Relationship Id="rId5" Type="http://schemas.openxmlformats.org/officeDocument/2006/relationships/slideLayout" Target="../slideLayouts/slideLayout562.xml"/><Relationship Id="rId6" Type="http://schemas.openxmlformats.org/officeDocument/2006/relationships/slideLayout" Target="../slideLayouts/slideLayout563.xml"/><Relationship Id="rId7" Type="http://schemas.openxmlformats.org/officeDocument/2006/relationships/slideLayout" Target="../slideLayouts/slideLayout564.xml"/><Relationship Id="rId8" Type="http://schemas.openxmlformats.org/officeDocument/2006/relationships/slideLayout" Target="../slideLayouts/slideLayout565.xml"/><Relationship Id="rId9" Type="http://schemas.openxmlformats.org/officeDocument/2006/relationships/slideLayout" Target="../slideLayouts/slideLayout566.xml"/><Relationship Id="rId10" Type="http://schemas.openxmlformats.org/officeDocument/2006/relationships/slideLayout" Target="../slideLayouts/slideLayout567.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579.xml"/><Relationship Id="rId12" Type="http://schemas.openxmlformats.org/officeDocument/2006/relationships/slideLayout" Target="../slideLayouts/slideLayout580.xml"/><Relationship Id="rId13" Type="http://schemas.openxmlformats.org/officeDocument/2006/relationships/theme" Target="../theme/theme57.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569.xml"/><Relationship Id="rId2" Type="http://schemas.openxmlformats.org/officeDocument/2006/relationships/slideLayout" Target="../slideLayouts/slideLayout570.xml"/><Relationship Id="rId3" Type="http://schemas.openxmlformats.org/officeDocument/2006/relationships/slideLayout" Target="../slideLayouts/slideLayout571.xml"/><Relationship Id="rId4" Type="http://schemas.openxmlformats.org/officeDocument/2006/relationships/slideLayout" Target="../slideLayouts/slideLayout572.xml"/><Relationship Id="rId5" Type="http://schemas.openxmlformats.org/officeDocument/2006/relationships/slideLayout" Target="../slideLayouts/slideLayout573.xml"/><Relationship Id="rId6" Type="http://schemas.openxmlformats.org/officeDocument/2006/relationships/slideLayout" Target="../slideLayouts/slideLayout574.xml"/><Relationship Id="rId7" Type="http://schemas.openxmlformats.org/officeDocument/2006/relationships/slideLayout" Target="../slideLayouts/slideLayout575.xml"/><Relationship Id="rId8" Type="http://schemas.openxmlformats.org/officeDocument/2006/relationships/slideLayout" Target="../slideLayouts/slideLayout576.xml"/><Relationship Id="rId9" Type="http://schemas.openxmlformats.org/officeDocument/2006/relationships/slideLayout" Target="../slideLayouts/slideLayout577.xml"/><Relationship Id="rId10" Type="http://schemas.openxmlformats.org/officeDocument/2006/relationships/slideLayout" Target="../slideLayouts/slideLayout578.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591.xml"/><Relationship Id="rId12" Type="http://schemas.openxmlformats.org/officeDocument/2006/relationships/theme" Target="../theme/theme58.xml"/><Relationship Id="rId1" Type="http://schemas.openxmlformats.org/officeDocument/2006/relationships/slideLayout" Target="../slideLayouts/slideLayout581.xml"/><Relationship Id="rId2" Type="http://schemas.openxmlformats.org/officeDocument/2006/relationships/slideLayout" Target="../slideLayouts/slideLayout582.xml"/><Relationship Id="rId3" Type="http://schemas.openxmlformats.org/officeDocument/2006/relationships/slideLayout" Target="../slideLayouts/slideLayout583.xml"/><Relationship Id="rId4" Type="http://schemas.openxmlformats.org/officeDocument/2006/relationships/slideLayout" Target="../slideLayouts/slideLayout584.xml"/><Relationship Id="rId5" Type="http://schemas.openxmlformats.org/officeDocument/2006/relationships/slideLayout" Target="../slideLayouts/slideLayout585.xml"/><Relationship Id="rId6" Type="http://schemas.openxmlformats.org/officeDocument/2006/relationships/slideLayout" Target="../slideLayouts/slideLayout586.xml"/><Relationship Id="rId7" Type="http://schemas.openxmlformats.org/officeDocument/2006/relationships/slideLayout" Target="../slideLayouts/slideLayout587.xml"/><Relationship Id="rId8" Type="http://schemas.openxmlformats.org/officeDocument/2006/relationships/slideLayout" Target="../slideLayouts/slideLayout588.xml"/><Relationship Id="rId9" Type="http://schemas.openxmlformats.org/officeDocument/2006/relationships/slideLayout" Target="../slideLayouts/slideLayout589.xml"/><Relationship Id="rId10" Type="http://schemas.openxmlformats.org/officeDocument/2006/relationships/slideLayout" Target="../slideLayouts/slideLayout590.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02.xml"/><Relationship Id="rId12" Type="http://schemas.openxmlformats.org/officeDocument/2006/relationships/theme" Target="../theme/theme59.xml"/><Relationship Id="rId13" Type="http://schemas.openxmlformats.org/officeDocument/2006/relationships/image" Target="../media/image1.png"/><Relationship Id="rId1" Type="http://schemas.openxmlformats.org/officeDocument/2006/relationships/slideLayout" Target="../slideLayouts/slideLayout592.xml"/><Relationship Id="rId2" Type="http://schemas.openxmlformats.org/officeDocument/2006/relationships/slideLayout" Target="../slideLayouts/slideLayout593.xml"/><Relationship Id="rId3" Type="http://schemas.openxmlformats.org/officeDocument/2006/relationships/slideLayout" Target="../slideLayouts/slideLayout594.xml"/><Relationship Id="rId4" Type="http://schemas.openxmlformats.org/officeDocument/2006/relationships/slideLayout" Target="../slideLayouts/slideLayout595.xml"/><Relationship Id="rId5" Type="http://schemas.openxmlformats.org/officeDocument/2006/relationships/slideLayout" Target="../slideLayouts/slideLayout596.xml"/><Relationship Id="rId6" Type="http://schemas.openxmlformats.org/officeDocument/2006/relationships/slideLayout" Target="../slideLayouts/slideLayout597.xml"/><Relationship Id="rId7" Type="http://schemas.openxmlformats.org/officeDocument/2006/relationships/slideLayout" Target="../slideLayouts/slideLayout598.xml"/><Relationship Id="rId8" Type="http://schemas.openxmlformats.org/officeDocument/2006/relationships/slideLayout" Target="../slideLayouts/slideLayout599.xml"/><Relationship Id="rId9" Type="http://schemas.openxmlformats.org/officeDocument/2006/relationships/slideLayout" Target="../slideLayouts/slideLayout600.xml"/><Relationship Id="rId10" Type="http://schemas.openxmlformats.org/officeDocument/2006/relationships/slideLayout" Target="../slideLayouts/slideLayout601.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13.xml"/><Relationship Id="rId12" Type="http://schemas.openxmlformats.org/officeDocument/2006/relationships/slideLayout" Target="../slideLayouts/slideLayout614.xml"/><Relationship Id="rId13" Type="http://schemas.openxmlformats.org/officeDocument/2006/relationships/theme" Target="../theme/theme60.xml"/><Relationship Id="rId14" Type="http://schemas.openxmlformats.org/officeDocument/2006/relationships/image" Target="../media/image1.png"/><Relationship Id="rId1" Type="http://schemas.openxmlformats.org/officeDocument/2006/relationships/slideLayout" Target="../slideLayouts/slideLayout603.xml"/><Relationship Id="rId2" Type="http://schemas.openxmlformats.org/officeDocument/2006/relationships/slideLayout" Target="../slideLayouts/slideLayout604.xml"/><Relationship Id="rId3" Type="http://schemas.openxmlformats.org/officeDocument/2006/relationships/slideLayout" Target="../slideLayouts/slideLayout605.xml"/><Relationship Id="rId4" Type="http://schemas.openxmlformats.org/officeDocument/2006/relationships/slideLayout" Target="../slideLayouts/slideLayout606.xml"/><Relationship Id="rId5" Type="http://schemas.openxmlformats.org/officeDocument/2006/relationships/slideLayout" Target="../slideLayouts/slideLayout607.xml"/><Relationship Id="rId6" Type="http://schemas.openxmlformats.org/officeDocument/2006/relationships/slideLayout" Target="../slideLayouts/slideLayout608.xml"/><Relationship Id="rId7" Type="http://schemas.openxmlformats.org/officeDocument/2006/relationships/slideLayout" Target="../slideLayouts/slideLayout609.xml"/><Relationship Id="rId8" Type="http://schemas.openxmlformats.org/officeDocument/2006/relationships/slideLayout" Target="../slideLayouts/slideLayout610.xml"/><Relationship Id="rId9" Type="http://schemas.openxmlformats.org/officeDocument/2006/relationships/slideLayout" Target="../slideLayouts/slideLayout611.xml"/><Relationship Id="rId10" Type="http://schemas.openxmlformats.org/officeDocument/2006/relationships/slideLayout" Target="../slideLayouts/slideLayout612.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25.xml"/><Relationship Id="rId12" Type="http://schemas.openxmlformats.org/officeDocument/2006/relationships/theme" Target="../theme/theme61.xml"/><Relationship Id="rId13" Type="http://schemas.openxmlformats.org/officeDocument/2006/relationships/image" Target="../media/image1.png"/><Relationship Id="rId1" Type="http://schemas.openxmlformats.org/officeDocument/2006/relationships/slideLayout" Target="../slideLayouts/slideLayout615.xml"/><Relationship Id="rId2" Type="http://schemas.openxmlformats.org/officeDocument/2006/relationships/slideLayout" Target="../slideLayouts/slideLayout616.xml"/><Relationship Id="rId3" Type="http://schemas.openxmlformats.org/officeDocument/2006/relationships/slideLayout" Target="../slideLayouts/slideLayout617.xml"/><Relationship Id="rId4" Type="http://schemas.openxmlformats.org/officeDocument/2006/relationships/slideLayout" Target="../slideLayouts/slideLayout618.xml"/><Relationship Id="rId5" Type="http://schemas.openxmlformats.org/officeDocument/2006/relationships/slideLayout" Target="../slideLayouts/slideLayout619.xml"/><Relationship Id="rId6" Type="http://schemas.openxmlformats.org/officeDocument/2006/relationships/slideLayout" Target="../slideLayouts/slideLayout620.xml"/><Relationship Id="rId7" Type="http://schemas.openxmlformats.org/officeDocument/2006/relationships/slideLayout" Target="../slideLayouts/slideLayout621.xml"/><Relationship Id="rId8" Type="http://schemas.openxmlformats.org/officeDocument/2006/relationships/slideLayout" Target="../slideLayouts/slideLayout622.xml"/><Relationship Id="rId9" Type="http://schemas.openxmlformats.org/officeDocument/2006/relationships/slideLayout" Target="../slideLayouts/slideLayout623.xml"/><Relationship Id="rId10" Type="http://schemas.openxmlformats.org/officeDocument/2006/relationships/slideLayout" Target="../slideLayouts/slideLayout624.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36.xml"/><Relationship Id="rId12" Type="http://schemas.openxmlformats.org/officeDocument/2006/relationships/theme" Target="../theme/theme62.xml"/><Relationship Id="rId1" Type="http://schemas.openxmlformats.org/officeDocument/2006/relationships/slideLayout" Target="../slideLayouts/slideLayout626.xml"/><Relationship Id="rId2" Type="http://schemas.openxmlformats.org/officeDocument/2006/relationships/slideLayout" Target="../slideLayouts/slideLayout627.xml"/><Relationship Id="rId3" Type="http://schemas.openxmlformats.org/officeDocument/2006/relationships/slideLayout" Target="../slideLayouts/slideLayout628.xml"/><Relationship Id="rId4" Type="http://schemas.openxmlformats.org/officeDocument/2006/relationships/slideLayout" Target="../slideLayouts/slideLayout629.xml"/><Relationship Id="rId5" Type="http://schemas.openxmlformats.org/officeDocument/2006/relationships/slideLayout" Target="../slideLayouts/slideLayout630.xml"/><Relationship Id="rId6" Type="http://schemas.openxmlformats.org/officeDocument/2006/relationships/slideLayout" Target="../slideLayouts/slideLayout631.xml"/><Relationship Id="rId7" Type="http://schemas.openxmlformats.org/officeDocument/2006/relationships/slideLayout" Target="../slideLayouts/slideLayout632.xml"/><Relationship Id="rId8" Type="http://schemas.openxmlformats.org/officeDocument/2006/relationships/slideLayout" Target="../slideLayouts/slideLayout633.xml"/><Relationship Id="rId9" Type="http://schemas.openxmlformats.org/officeDocument/2006/relationships/slideLayout" Target="../slideLayouts/slideLayout634.xml"/><Relationship Id="rId10" Type="http://schemas.openxmlformats.org/officeDocument/2006/relationships/slideLayout" Target="../slideLayouts/slideLayout635.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47.xml"/><Relationship Id="rId12" Type="http://schemas.openxmlformats.org/officeDocument/2006/relationships/theme" Target="../theme/theme63.xml"/><Relationship Id="rId1" Type="http://schemas.openxmlformats.org/officeDocument/2006/relationships/slideLayout" Target="../slideLayouts/slideLayout637.xml"/><Relationship Id="rId2" Type="http://schemas.openxmlformats.org/officeDocument/2006/relationships/slideLayout" Target="../slideLayouts/slideLayout638.xml"/><Relationship Id="rId3" Type="http://schemas.openxmlformats.org/officeDocument/2006/relationships/slideLayout" Target="../slideLayouts/slideLayout639.xml"/><Relationship Id="rId4" Type="http://schemas.openxmlformats.org/officeDocument/2006/relationships/slideLayout" Target="../slideLayouts/slideLayout640.xml"/><Relationship Id="rId5" Type="http://schemas.openxmlformats.org/officeDocument/2006/relationships/slideLayout" Target="../slideLayouts/slideLayout641.xml"/><Relationship Id="rId6" Type="http://schemas.openxmlformats.org/officeDocument/2006/relationships/slideLayout" Target="../slideLayouts/slideLayout642.xml"/><Relationship Id="rId7" Type="http://schemas.openxmlformats.org/officeDocument/2006/relationships/slideLayout" Target="../slideLayouts/slideLayout643.xml"/><Relationship Id="rId8" Type="http://schemas.openxmlformats.org/officeDocument/2006/relationships/slideLayout" Target="../slideLayouts/slideLayout644.xml"/><Relationship Id="rId9" Type="http://schemas.openxmlformats.org/officeDocument/2006/relationships/slideLayout" Target="../slideLayouts/slideLayout645.xml"/><Relationship Id="rId10" Type="http://schemas.openxmlformats.org/officeDocument/2006/relationships/slideLayout" Target="../slideLayouts/slideLayout646.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58.xml"/><Relationship Id="rId12" Type="http://schemas.openxmlformats.org/officeDocument/2006/relationships/theme" Target="../theme/theme64.xml"/><Relationship Id="rId1" Type="http://schemas.openxmlformats.org/officeDocument/2006/relationships/slideLayout" Target="../slideLayouts/slideLayout648.xml"/><Relationship Id="rId2" Type="http://schemas.openxmlformats.org/officeDocument/2006/relationships/slideLayout" Target="../slideLayouts/slideLayout649.xml"/><Relationship Id="rId3" Type="http://schemas.openxmlformats.org/officeDocument/2006/relationships/slideLayout" Target="../slideLayouts/slideLayout650.xml"/><Relationship Id="rId4" Type="http://schemas.openxmlformats.org/officeDocument/2006/relationships/slideLayout" Target="../slideLayouts/slideLayout651.xml"/><Relationship Id="rId5" Type="http://schemas.openxmlformats.org/officeDocument/2006/relationships/slideLayout" Target="../slideLayouts/slideLayout652.xml"/><Relationship Id="rId6" Type="http://schemas.openxmlformats.org/officeDocument/2006/relationships/slideLayout" Target="../slideLayouts/slideLayout653.xml"/><Relationship Id="rId7" Type="http://schemas.openxmlformats.org/officeDocument/2006/relationships/slideLayout" Target="../slideLayouts/slideLayout654.xml"/><Relationship Id="rId8" Type="http://schemas.openxmlformats.org/officeDocument/2006/relationships/slideLayout" Target="../slideLayouts/slideLayout655.xml"/><Relationship Id="rId9" Type="http://schemas.openxmlformats.org/officeDocument/2006/relationships/slideLayout" Target="../slideLayouts/slideLayout656.xml"/><Relationship Id="rId10" Type="http://schemas.openxmlformats.org/officeDocument/2006/relationships/slideLayout" Target="../slideLayouts/slideLayout657.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669.xml"/><Relationship Id="rId12" Type="http://schemas.openxmlformats.org/officeDocument/2006/relationships/theme" Target="../theme/theme65.xml"/><Relationship Id="rId1" Type="http://schemas.openxmlformats.org/officeDocument/2006/relationships/slideLayout" Target="../slideLayouts/slideLayout659.xml"/><Relationship Id="rId2" Type="http://schemas.openxmlformats.org/officeDocument/2006/relationships/slideLayout" Target="../slideLayouts/slideLayout660.xml"/><Relationship Id="rId3" Type="http://schemas.openxmlformats.org/officeDocument/2006/relationships/slideLayout" Target="../slideLayouts/slideLayout661.xml"/><Relationship Id="rId4" Type="http://schemas.openxmlformats.org/officeDocument/2006/relationships/slideLayout" Target="../slideLayouts/slideLayout662.xml"/><Relationship Id="rId5" Type="http://schemas.openxmlformats.org/officeDocument/2006/relationships/slideLayout" Target="../slideLayouts/slideLayout663.xml"/><Relationship Id="rId6" Type="http://schemas.openxmlformats.org/officeDocument/2006/relationships/slideLayout" Target="../slideLayouts/slideLayout664.xml"/><Relationship Id="rId7" Type="http://schemas.openxmlformats.org/officeDocument/2006/relationships/slideLayout" Target="../slideLayouts/slideLayout665.xml"/><Relationship Id="rId8" Type="http://schemas.openxmlformats.org/officeDocument/2006/relationships/slideLayout" Target="../slideLayouts/slideLayout666.xml"/><Relationship Id="rId9" Type="http://schemas.openxmlformats.org/officeDocument/2006/relationships/slideLayout" Target="../slideLayouts/slideLayout667.xml"/><Relationship Id="rId10" Type="http://schemas.openxmlformats.org/officeDocument/2006/relationships/slideLayout" Target="../slideLayouts/slideLayout668.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680.xml"/><Relationship Id="rId12" Type="http://schemas.openxmlformats.org/officeDocument/2006/relationships/theme" Target="../theme/theme66.xml"/><Relationship Id="rId1" Type="http://schemas.openxmlformats.org/officeDocument/2006/relationships/slideLayout" Target="../slideLayouts/slideLayout670.xml"/><Relationship Id="rId2" Type="http://schemas.openxmlformats.org/officeDocument/2006/relationships/slideLayout" Target="../slideLayouts/slideLayout671.xml"/><Relationship Id="rId3" Type="http://schemas.openxmlformats.org/officeDocument/2006/relationships/slideLayout" Target="../slideLayouts/slideLayout672.xml"/><Relationship Id="rId4" Type="http://schemas.openxmlformats.org/officeDocument/2006/relationships/slideLayout" Target="../slideLayouts/slideLayout673.xml"/><Relationship Id="rId5" Type="http://schemas.openxmlformats.org/officeDocument/2006/relationships/slideLayout" Target="../slideLayouts/slideLayout674.xml"/><Relationship Id="rId6" Type="http://schemas.openxmlformats.org/officeDocument/2006/relationships/slideLayout" Target="../slideLayouts/slideLayout675.xml"/><Relationship Id="rId7" Type="http://schemas.openxmlformats.org/officeDocument/2006/relationships/slideLayout" Target="../slideLayouts/slideLayout676.xml"/><Relationship Id="rId8" Type="http://schemas.openxmlformats.org/officeDocument/2006/relationships/slideLayout" Target="../slideLayouts/slideLayout677.xml"/><Relationship Id="rId9" Type="http://schemas.openxmlformats.org/officeDocument/2006/relationships/slideLayout" Target="../slideLayouts/slideLayout678.xml"/><Relationship Id="rId10" Type="http://schemas.openxmlformats.org/officeDocument/2006/relationships/slideLayout" Target="../slideLayouts/slideLayout679.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691.xml"/><Relationship Id="rId12" Type="http://schemas.openxmlformats.org/officeDocument/2006/relationships/slideLayout" Target="../slideLayouts/slideLayout692.xml"/><Relationship Id="rId13" Type="http://schemas.openxmlformats.org/officeDocument/2006/relationships/theme" Target="../theme/theme67.xml"/><Relationship Id="rId1" Type="http://schemas.openxmlformats.org/officeDocument/2006/relationships/slideLayout" Target="../slideLayouts/slideLayout681.xml"/><Relationship Id="rId2" Type="http://schemas.openxmlformats.org/officeDocument/2006/relationships/slideLayout" Target="../slideLayouts/slideLayout682.xml"/><Relationship Id="rId3" Type="http://schemas.openxmlformats.org/officeDocument/2006/relationships/slideLayout" Target="../slideLayouts/slideLayout683.xml"/><Relationship Id="rId4" Type="http://schemas.openxmlformats.org/officeDocument/2006/relationships/slideLayout" Target="../slideLayouts/slideLayout684.xml"/><Relationship Id="rId5" Type="http://schemas.openxmlformats.org/officeDocument/2006/relationships/slideLayout" Target="../slideLayouts/slideLayout685.xml"/><Relationship Id="rId6" Type="http://schemas.openxmlformats.org/officeDocument/2006/relationships/slideLayout" Target="../slideLayouts/slideLayout686.xml"/><Relationship Id="rId7" Type="http://schemas.openxmlformats.org/officeDocument/2006/relationships/slideLayout" Target="../slideLayouts/slideLayout687.xml"/><Relationship Id="rId8" Type="http://schemas.openxmlformats.org/officeDocument/2006/relationships/slideLayout" Target="../slideLayouts/slideLayout688.xml"/><Relationship Id="rId9" Type="http://schemas.openxmlformats.org/officeDocument/2006/relationships/slideLayout" Target="../slideLayouts/slideLayout689.xml"/><Relationship Id="rId10" Type="http://schemas.openxmlformats.org/officeDocument/2006/relationships/slideLayout" Target="../slideLayouts/slideLayout690.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03.xml"/><Relationship Id="rId12" Type="http://schemas.openxmlformats.org/officeDocument/2006/relationships/slideLayout" Target="../slideLayouts/slideLayout704.xml"/><Relationship Id="rId13" Type="http://schemas.openxmlformats.org/officeDocument/2006/relationships/theme" Target="../theme/theme68.xml"/><Relationship Id="rId14" Type="http://schemas.openxmlformats.org/officeDocument/2006/relationships/image" Target="../media/image1.png"/><Relationship Id="rId1" Type="http://schemas.openxmlformats.org/officeDocument/2006/relationships/slideLayout" Target="../slideLayouts/slideLayout693.xml"/><Relationship Id="rId2" Type="http://schemas.openxmlformats.org/officeDocument/2006/relationships/slideLayout" Target="../slideLayouts/slideLayout694.xml"/><Relationship Id="rId3" Type="http://schemas.openxmlformats.org/officeDocument/2006/relationships/slideLayout" Target="../slideLayouts/slideLayout695.xml"/><Relationship Id="rId4" Type="http://schemas.openxmlformats.org/officeDocument/2006/relationships/slideLayout" Target="../slideLayouts/slideLayout696.xml"/><Relationship Id="rId5" Type="http://schemas.openxmlformats.org/officeDocument/2006/relationships/slideLayout" Target="../slideLayouts/slideLayout697.xml"/><Relationship Id="rId6" Type="http://schemas.openxmlformats.org/officeDocument/2006/relationships/slideLayout" Target="../slideLayouts/slideLayout698.xml"/><Relationship Id="rId7" Type="http://schemas.openxmlformats.org/officeDocument/2006/relationships/slideLayout" Target="../slideLayouts/slideLayout699.xml"/><Relationship Id="rId8" Type="http://schemas.openxmlformats.org/officeDocument/2006/relationships/slideLayout" Target="../slideLayouts/slideLayout700.xml"/><Relationship Id="rId9" Type="http://schemas.openxmlformats.org/officeDocument/2006/relationships/slideLayout" Target="../slideLayouts/slideLayout701.xml"/><Relationship Id="rId10" Type="http://schemas.openxmlformats.org/officeDocument/2006/relationships/slideLayout" Target="../slideLayouts/slideLayout702.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15.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05.xml"/><Relationship Id="rId2" Type="http://schemas.openxmlformats.org/officeDocument/2006/relationships/slideLayout" Target="../slideLayouts/slideLayout706.xml"/><Relationship Id="rId3" Type="http://schemas.openxmlformats.org/officeDocument/2006/relationships/slideLayout" Target="../slideLayouts/slideLayout707.xml"/><Relationship Id="rId4" Type="http://schemas.openxmlformats.org/officeDocument/2006/relationships/slideLayout" Target="../slideLayouts/slideLayout708.xml"/><Relationship Id="rId5" Type="http://schemas.openxmlformats.org/officeDocument/2006/relationships/slideLayout" Target="../slideLayouts/slideLayout709.xml"/><Relationship Id="rId6" Type="http://schemas.openxmlformats.org/officeDocument/2006/relationships/slideLayout" Target="../slideLayouts/slideLayout710.xml"/><Relationship Id="rId7" Type="http://schemas.openxmlformats.org/officeDocument/2006/relationships/slideLayout" Target="../slideLayouts/slideLayout711.xml"/><Relationship Id="rId8" Type="http://schemas.openxmlformats.org/officeDocument/2006/relationships/slideLayout" Target="../slideLayouts/slideLayout712.xml"/><Relationship Id="rId9" Type="http://schemas.openxmlformats.org/officeDocument/2006/relationships/slideLayout" Target="../slideLayouts/slideLayout713.xml"/><Relationship Id="rId10" Type="http://schemas.openxmlformats.org/officeDocument/2006/relationships/slideLayout" Target="../slideLayouts/slideLayout71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26.xml"/><Relationship Id="rId12" Type="http://schemas.openxmlformats.org/officeDocument/2006/relationships/theme" Target="../theme/theme70.xml"/><Relationship Id="rId1" Type="http://schemas.openxmlformats.org/officeDocument/2006/relationships/slideLayout" Target="../slideLayouts/slideLayout716.xml"/><Relationship Id="rId2" Type="http://schemas.openxmlformats.org/officeDocument/2006/relationships/slideLayout" Target="../slideLayouts/slideLayout717.xml"/><Relationship Id="rId3" Type="http://schemas.openxmlformats.org/officeDocument/2006/relationships/slideLayout" Target="../slideLayouts/slideLayout718.xml"/><Relationship Id="rId4" Type="http://schemas.openxmlformats.org/officeDocument/2006/relationships/slideLayout" Target="../slideLayouts/slideLayout719.xml"/><Relationship Id="rId5" Type="http://schemas.openxmlformats.org/officeDocument/2006/relationships/slideLayout" Target="../slideLayouts/slideLayout720.xml"/><Relationship Id="rId6" Type="http://schemas.openxmlformats.org/officeDocument/2006/relationships/slideLayout" Target="../slideLayouts/slideLayout721.xml"/><Relationship Id="rId7" Type="http://schemas.openxmlformats.org/officeDocument/2006/relationships/slideLayout" Target="../slideLayouts/slideLayout722.xml"/><Relationship Id="rId8" Type="http://schemas.openxmlformats.org/officeDocument/2006/relationships/slideLayout" Target="../slideLayouts/slideLayout723.xml"/><Relationship Id="rId9" Type="http://schemas.openxmlformats.org/officeDocument/2006/relationships/slideLayout" Target="../slideLayouts/slideLayout724.xml"/><Relationship Id="rId10" Type="http://schemas.openxmlformats.org/officeDocument/2006/relationships/slideLayout" Target="../slideLayouts/slideLayout72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37.xml"/><Relationship Id="rId12" Type="http://schemas.openxmlformats.org/officeDocument/2006/relationships/theme" Target="../theme/theme71.xml"/><Relationship Id="rId1" Type="http://schemas.openxmlformats.org/officeDocument/2006/relationships/slideLayout" Target="../slideLayouts/slideLayout727.xml"/><Relationship Id="rId2" Type="http://schemas.openxmlformats.org/officeDocument/2006/relationships/slideLayout" Target="../slideLayouts/slideLayout728.xml"/><Relationship Id="rId3" Type="http://schemas.openxmlformats.org/officeDocument/2006/relationships/slideLayout" Target="../slideLayouts/slideLayout729.xml"/><Relationship Id="rId4" Type="http://schemas.openxmlformats.org/officeDocument/2006/relationships/slideLayout" Target="../slideLayouts/slideLayout730.xml"/><Relationship Id="rId5" Type="http://schemas.openxmlformats.org/officeDocument/2006/relationships/slideLayout" Target="../slideLayouts/slideLayout731.xml"/><Relationship Id="rId6" Type="http://schemas.openxmlformats.org/officeDocument/2006/relationships/slideLayout" Target="../slideLayouts/slideLayout732.xml"/><Relationship Id="rId7" Type="http://schemas.openxmlformats.org/officeDocument/2006/relationships/slideLayout" Target="../slideLayouts/slideLayout733.xml"/><Relationship Id="rId8" Type="http://schemas.openxmlformats.org/officeDocument/2006/relationships/slideLayout" Target="../slideLayouts/slideLayout734.xml"/><Relationship Id="rId9" Type="http://schemas.openxmlformats.org/officeDocument/2006/relationships/slideLayout" Target="../slideLayouts/slideLayout735.xml"/><Relationship Id="rId10" Type="http://schemas.openxmlformats.org/officeDocument/2006/relationships/slideLayout" Target="../slideLayouts/slideLayout73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4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38.xml"/><Relationship Id="rId2" Type="http://schemas.openxmlformats.org/officeDocument/2006/relationships/slideLayout" Target="../slideLayouts/slideLayout739.xml"/><Relationship Id="rId3" Type="http://schemas.openxmlformats.org/officeDocument/2006/relationships/slideLayout" Target="../slideLayouts/slideLayout740.xml"/><Relationship Id="rId4" Type="http://schemas.openxmlformats.org/officeDocument/2006/relationships/slideLayout" Target="../slideLayouts/slideLayout741.xml"/><Relationship Id="rId5" Type="http://schemas.openxmlformats.org/officeDocument/2006/relationships/slideLayout" Target="../slideLayouts/slideLayout742.xml"/><Relationship Id="rId6" Type="http://schemas.openxmlformats.org/officeDocument/2006/relationships/slideLayout" Target="../slideLayouts/slideLayout743.xml"/><Relationship Id="rId7" Type="http://schemas.openxmlformats.org/officeDocument/2006/relationships/slideLayout" Target="../slideLayouts/slideLayout744.xml"/><Relationship Id="rId8" Type="http://schemas.openxmlformats.org/officeDocument/2006/relationships/slideLayout" Target="../slideLayouts/slideLayout745.xml"/><Relationship Id="rId9" Type="http://schemas.openxmlformats.org/officeDocument/2006/relationships/slideLayout" Target="../slideLayouts/slideLayout746.xml"/><Relationship Id="rId10" Type="http://schemas.openxmlformats.org/officeDocument/2006/relationships/slideLayout" Target="../slideLayouts/slideLayout74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59.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49.xml"/><Relationship Id="rId2" Type="http://schemas.openxmlformats.org/officeDocument/2006/relationships/slideLayout" Target="../slideLayouts/slideLayout750.xml"/><Relationship Id="rId3" Type="http://schemas.openxmlformats.org/officeDocument/2006/relationships/slideLayout" Target="../slideLayouts/slideLayout751.xml"/><Relationship Id="rId4" Type="http://schemas.openxmlformats.org/officeDocument/2006/relationships/slideLayout" Target="../slideLayouts/slideLayout752.xml"/><Relationship Id="rId5" Type="http://schemas.openxmlformats.org/officeDocument/2006/relationships/slideLayout" Target="../slideLayouts/slideLayout753.xml"/><Relationship Id="rId6" Type="http://schemas.openxmlformats.org/officeDocument/2006/relationships/slideLayout" Target="../slideLayouts/slideLayout754.xml"/><Relationship Id="rId7" Type="http://schemas.openxmlformats.org/officeDocument/2006/relationships/slideLayout" Target="../slideLayouts/slideLayout755.xml"/><Relationship Id="rId8" Type="http://schemas.openxmlformats.org/officeDocument/2006/relationships/slideLayout" Target="../slideLayouts/slideLayout756.xml"/><Relationship Id="rId9" Type="http://schemas.openxmlformats.org/officeDocument/2006/relationships/slideLayout" Target="../slideLayouts/slideLayout757.xml"/><Relationship Id="rId10" Type="http://schemas.openxmlformats.org/officeDocument/2006/relationships/slideLayout" Target="../slideLayouts/slideLayout75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770.xml"/><Relationship Id="rId12" Type="http://schemas.openxmlformats.org/officeDocument/2006/relationships/theme" Target="../theme/theme74.xml"/><Relationship Id="rId1" Type="http://schemas.openxmlformats.org/officeDocument/2006/relationships/slideLayout" Target="../slideLayouts/slideLayout760.xml"/><Relationship Id="rId2" Type="http://schemas.openxmlformats.org/officeDocument/2006/relationships/slideLayout" Target="../slideLayouts/slideLayout761.xml"/><Relationship Id="rId3" Type="http://schemas.openxmlformats.org/officeDocument/2006/relationships/slideLayout" Target="../slideLayouts/slideLayout762.xml"/><Relationship Id="rId4" Type="http://schemas.openxmlformats.org/officeDocument/2006/relationships/slideLayout" Target="../slideLayouts/slideLayout763.xml"/><Relationship Id="rId5" Type="http://schemas.openxmlformats.org/officeDocument/2006/relationships/slideLayout" Target="../slideLayouts/slideLayout764.xml"/><Relationship Id="rId6" Type="http://schemas.openxmlformats.org/officeDocument/2006/relationships/slideLayout" Target="../slideLayouts/slideLayout765.xml"/><Relationship Id="rId7" Type="http://schemas.openxmlformats.org/officeDocument/2006/relationships/slideLayout" Target="../slideLayouts/slideLayout766.xml"/><Relationship Id="rId8" Type="http://schemas.openxmlformats.org/officeDocument/2006/relationships/slideLayout" Target="../slideLayouts/slideLayout767.xml"/><Relationship Id="rId9" Type="http://schemas.openxmlformats.org/officeDocument/2006/relationships/slideLayout" Target="../slideLayouts/slideLayout768.xml"/><Relationship Id="rId10" Type="http://schemas.openxmlformats.org/officeDocument/2006/relationships/slideLayout" Target="../slideLayouts/slideLayout76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78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771.xml"/><Relationship Id="rId2" Type="http://schemas.openxmlformats.org/officeDocument/2006/relationships/slideLayout" Target="../slideLayouts/slideLayout772.xml"/><Relationship Id="rId3" Type="http://schemas.openxmlformats.org/officeDocument/2006/relationships/slideLayout" Target="../slideLayouts/slideLayout773.xml"/><Relationship Id="rId4" Type="http://schemas.openxmlformats.org/officeDocument/2006/relationships/slideLayout" Target="../slideLayouts/slideLayout774.xml"/><Relationship Id="rId5" Type="http://schemas.openxmlformats.org/officeDocument/2006/relationships/slideLayout" Target="../slideLayouts/slideLayout775.xml"/><Relationship Id="rId6" Type="http://schemas.openxmlformats.org/officeDocument/2006/relationships/slideLayout" Target="../slideLayouts/slideLayout776.xml"/><Relationship Id="rId7" Type="http://schemas.openxmlformats.org/officeDocument/2006/relationships/slideLayout" Target="../slideLayouts/slideLayout777.xml"/><Relationship Id="rId8" Type="http://schemas.openxmlformats.org/officeDocument/2006/relationships/slideLayout" Target="../slideLayouts/slideLayout778.xml"/><Relationship Id="rId9" Type="http://schemas.openxmlformats.org/officeDocument/2006/relationships/slideLayout" Target="../slideLayouts/slideLayout779.xml"/><Relationship Id="rId10" Type="http://schemas.openxmlformats.org/officeDocument/2006/relationships/slideLayout" Target="../slideLayouts/slideLayout78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79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782.xml"/><Relationship Id="rId2" Type="http://schemas.openxmlformats.org/officeDocument/2006/relationships/slideLayout" Target="../slideLayouts/slideLayout783.xml"/><Relationship Id="rId3" Type="http://schemas.openxmlformats.org/officeDocument/2006/relationships/slideLayout" Target="../slideLayouts/slideLayout784.xml"/><Relationship Id="rId4" Type="http://schemas.openxmlformats.org/officeDocument/2006/relationships/slideLayout" Target="../slideLayouts/slideLayout785.xml"/><Relationship Id="rId5" Type="http://schemas.openxmlformats.org/officeDocument/2006/relationships/slideLayout" Target="../slideLayouts/slideLayout786.xml"/><Relationship Id="rId6" Type="http://schemas.openxmlformats.org/officeDocument/2006/relationships/slideLayout" Target="../slideLayouts/slideLayout787.xml"/><Relationship Id="rId7" Type="http://schemas.openxmlformats.org/officeDocument/2006/relationships/slideLayout" Target="../slideLayouts/slideLayout788.xml"/><Relationship Id="rId8" Type="http://schemas.openxmlformats.org/officeDocument/2006/relationships/slideLayout" Target="../slideLayouts/slideLayout789.xml"/><Relationship Id="rId9" Type="http://schemas.openxmlformats.org/officeDocument/2006/relationships/slideLayout" Target="../slideLayouts/slideLayout790.xml"/><Relationship Id="rId10" Type="http://schemas.openxmlformats.org/officeDocument/2006/relationships/slideLayout" Target="../slideLayouts/slideLayout79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03.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793.xml"/><Relationship Id="rId2" Type="http://schemas.openxmlformats.org/officeDocument/2006/relationships/slideLayout" Target="../slideLayouts/slideLayout794.xml"/><Relationship Id="rId3" Type="http://schemas.openxmlformats.org/officeDocument/2006/relationships/slideLayout" Target="../slideLayouts/slideLayout795.xml"/><Relationship Id="rId4" Type="http://schemas.openxmlformats.org/officeDocument/2006/relationships/slideLayout" Target="../slideLayouts/slideLayout796.xml"/><Relationship Id="rId5" Type="http://schemas.openxmlformats.org/officeDocument/2006/relationships/slideLayout" Target="../slideLayouts/slideLayout797.xml"/><Relationship Id="rId6" Type="http://schemas.openxmlformats.org/officeDocument/2006/relationships/slideLayout" Target="../slideLayouts/slideLayout798.xml"/><Relationship Id="rId7" Type="http://schemas.openxmlformats.org/officeDocument/2006/relationships/slideLayout" Target="../slideLayouts/slideLayout799.xml"/><Relationship Id="rId8" Type="http://schemas.openxmlformats.org/officeDocument/2006/relationships/slideLayout" Target="../slideLayouts/slideLayout800.xml"/><Relationship Id="rId9" Type="http://schemas.openxmlformats.org/officeDocument/2006/relationships/slideLayout" Target="../slideLayouts/slideLayout801.xml"/><Relationship Id="rId10" Type="http://schemas.openxmlformats.org/officeDocument/2006/relationships/slideLayout" Target="../slideLayouts/slideLayout80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14.xml"/><Relationship Id="rId12" Type="http://schemas.openxmlformats.org/officeDocument/2006/relationships/theme" Target="../theme/theme78.xml"/><Relationship Id="rId1" Type="http://schemas.openxmlformats.org/officeDocument/2006/relationships/slideLayout" Target="../slideLayouts/slideLayout804.xml"/><Relationship Id="rId2" Type="http://schemas.openxmlformats.org/officeDocument/2006/relationships/slideLayout" Target="../slideLayouts/slideLayout805.xml"/><Relationship Id="rId3" Type="http://schemas.openxmlformats.org/officeDocument/2006/relationships/slideLayout" Target="../slideLayouts/slideLayout806.xml"/><Relationship Id="rId4" Type="http://schemas.openxmlformats.org/officeDocument/2006/relationships/slideLayout" Target="../slideLayouts/slideLayout807.xml"/><Relationship Id="rId5" Type="http://schemas.openxmlformats.org/officeDocument/2006/relationships/slideLayout" Target="../slideLayouts/slideLayout808.xml"/><Relationship Id="rId6" Type="http://schemas.openxmlformats.org/officeDocument/2006/relationships/slideLayout" Target="../slideLayouts/slideLayout809.xml"/><Relationship Id="rId7" Type="http://schemas.openxmlformats.org/officeDocument/2006/relationships/slideLayout" Target="../slideLayouts/slideLayout810.xml"/><Relationship Id="rId8" Type="http://schemas.openxmlformats.org/officeDocument/2006/relationships/slideLayout" Target="../slideLayouts/slideLayout811.xml"/><Relationship Id="rId9" Type="http://schemas.openxmlformats.org/officeDocument/2006/relationships/slideLayout" Target="../slideLayouts/slideLayout812.xml"/><Relationship Id="rId10" Type="http://schemas.openxmlformats.org/officeDocument/2006/relationships/slideLayout" Target="../slideLayouts/slideLayout81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25.xml"/><Relationship Id="rId12" Type="http://schemas.openxmlformats.org/officeDocument/2006/relationships/theme" Target="../theme/theme79.xml"/><Relationship Id="rId1" Type="http://schemas.openxmlformats.org/officeDocument/2006/relationships/slideLayout" Target="../slideLayouts/slideLayout815.xml"/><Relationship Id="rId2" Type="http://schemas.openxmlformats.org/officeDocument/2006/relationships/slideLayout" Target="../slideLayouts/slideLayout816.xml"/><Relationship Id="rId3" Type="http://schemas.openxmlformats.org/officeDocument/2006/relationships/slideLayout" Target="../slideLayouts/slideLayout817.xml"/><Relationship Id="rId4" Type="http://schemas.openxmlformats.org/officeDocument/2006/relationships/slideLayout" Target="../slideLayouts/slideLayout818.xml"/><Relationship Id="rId5" Type="http://schemas.openxmlformats.org/officeDocument/2006/relationships/slideLayout" Target="../slideLayouts/slideLayout819.xml"/><Relationship Id="rId6" Type="http://schemas.openxmlformats.org/officeDocument/2006/relationships/slideLayout" Target="../slideLayouts/slideLayout820.xml"/><Relationship Id="rId7" Type="http://schemas.openxmlformats.org/officeDocument/2006/relationships/slideLayout" Target="../slideLayouts/slideLayout821.xml"/><Relationship Id="rId8" Type="http://schemas.openxmlformats.org/officeDocument/2006/relationships/slideLayout" Target="../slideLayouts/slideLayout822.xml"/><Relationship Id="rId9" Type="http://schemas.openxmlformats.org/officeDocument/2006/relationships/slideLayout" Target="../slideLayouts/slideLayout823.xml"/><Relationship Id="rId10" Type="http://schemas.openxmlformats.org/officeDocument/2006/relationships/slideLayout" Target="../slideLayouts/slideLayout82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36.xml"/><Relationship Id="rId12" Type="http://schemas.openxmlformats.org/officeDocument/2006/relationships/theme" Target="../theme/theme80.xml"/><Relationship Id="rId1" Type="http://schemas.openxmlformats.org/officeDocument/2006/relationships/slideLayout" Target="../slideLayouts/slideLayout826.xml"/><Relationship Id="rId2" Type="http://schemas.openxmlformats.org/officeDocument/2006/relationships/slideLayout" Target="../slideLayouts/slideLayout827.xml"/><Relationship Id="rId3" Type="http://schemas.openxmlformats.org/officeDocument/2006/relationships/slideLayout" Target="../slideLayouts/slideLayout828.xml"/><Relationship Id="rId4" Type="http://schemas.openxmlformats.org/officeDocument/2006/relationships/slideLayout" Target="../slideLayouts/slideLayout829.xml"/><Relationship Id="rId5" Type="http://schemas.openxmlformats.org/officeDocument/2006/relationships/slideLayout" Target="../slideLayouts/slideLayout830.xml"/><Relationship Id="rId6" Type="http://schemas.openxmlformats.org/officeDocument/2006/relationships/slideLayout" Target="../slideLayouts/slideLayout831.xml"/><Relationship Id="rId7" Type="http://schemas.openxmlformats.org/officeDocument/2006/relationships/slideLayout" Target="../slideLayouts/slideLayout832.xml"/><Relationship Id="rId8" Type="http://schemas.openxmlformats.org/officeDocument/2006/relationships/slideLayout" Target="../slideLayouts/slideLayout833.xml"/><Relationship Id="rId9" Type="http://schemas.openxmlformats.org/officeDocument/2006/relationships/slideLayout" Target="../slideLayouts/slideLayout834.xml"/><Relationship Id="rId10" Type="http://schemas.openxmlformats.org/officeDocument/2006/relationships/slideLayout" Target="../slideLayouts/slideLayout83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47.xml"/><Relationship Id="rId12" Type="http://schemas.openxmlformats.org/officeDocument/2006/relationships/theme" Target="../theme/theme81.xml"/><Relationship Id="rId1" Type="http://schemas.openxmlformats.org/officeDocument/2006/relationships/slideLayout" Target="../slideLayouts/slideLayout837.xml"/><Relationship Id="rId2" Type="http://schemas.openxmlformats.org/officeDocument/2006/relationships/slideLayout" Target="../slideLayouts/slideLayout838.xml"/><Relationship Id="rId3" Type="http://schemas.openxmlformats.org/officeDocument/2006/relationships/slideLayout" Target="../slideLayouts/slideLayout839.xml"/><Relationship Id="rId4" Type="http://schemas.openxmlformats.org/officeDocument/2006/relationships/slideLayout" Target="../slideLayouts/slideLayout840.xml"/><Relationship Id="rId5" Type="http://schemas.openxmlformats.org/officeDocument/2006/relationships/slideLayout" Target="../slideLayouts/slideLayout841.xml"/><Relationship Id="rId6" Type="http://schemas.openxmlformats.org/officeDocument/2006/relationships/slideLayout" Target="../slideLayouts/slideLayout842.xml"/><Relationship Id="rId7" Type="http://schemas.openxmlformats.org/officeDocument/2006/relationships/slideLayout" Target="../slideLayouts/slideLayout843.xml"/><Relationship Id="rId8" Type="http://schemas.openxmlformats.org/officeDocument/2006/relationships/slideLayout" Target="../slideLayouts/slideLayout844.xml"/><Relationship Id="rId9" Type="http://schemas.openxmlformats.org/officeDocument/2006/relationships/slideLayout" Target="../slideLayouts/slideLayout845.xml"/><Relationship Id="rId10" Type="http://schemas.openxmlformats.org/officeDocument/2006/relationships/slideLayout" Target="../slideLayouts/slideLayout84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58.xml"/><Relationship Id="rId12" Type="http://schemas.openxmlformats.org/officeDocument/2006/relationships/theme" Target="../theme/theme82.xml"/><Relationship Id="rId1" Type="http://schemas.openxmlformats.org/officeDocument/2006/relationships/slideLayout" Target="../slideLayouts/slideLayout848.xml"/><Relationship Id="rId2" Type="http://schemas.openxmlformats.org/officeDocument/2006/relationships/slideLayout" Target="../slideLayouts/slideLayout849.xml"/><Relationship Id="rId3" Type="http://schemas.openxmlformats.org/officeDocument/2006/relationships/slideLayout" Target="../slideLayouts/slideLayout850.xml"/><Relationship Id="rId4" Type="http://schemas.openxmlformats.org/officeDocument/2006/relationships/slideLayout" Target="../slideLayouts/slideLayout851.xml"/><Relationship Id="rId5" Type="http://schemas.openxmlformats.org/officeDocument/2006/relationships/slideLayout" Target="../slideLayouts/slideLayout852.xml"/><Relationship Id="rId6" Type="http://schemas.openxmlformats.org/officeDocument/2006/relationships/slideLayout" Target="../slideLayouts/slideLayout853.xml"/><Relationship Id="rId7" Type="http://schemas.openxmlformats.org/officeDocument/2006/relationships/slideLayout" Target="../slideLayouts/slideLayout854.xml"/><Relationship Id="rId8" Type="http://schemas.openxmlformats.org/officeDocument/2006/relationships/slideLayout" Target="../slideLayouts/slideLayout855.xml"/><Relationship Id="rId9" Type="http://schemas.openxmlformats.org/officeDocument/2006/relationships/slideLayout" Target="../slideLayouts/slideLayout856.xml"/><Relationship Id="rId10"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869.xml"/><Relationship Id="rId12" Type="http://schemas.openxmlformats.org/officeDocument/2006/relationships/slideLayout" Target="../slideLayouts/slideLayout870.xml"/><Relationship Id="rId13" Type="http://schemas.openxmlformats.org/officeDocument/2006/relationships/theme" Target="../theme/theme83.xml"/><Relationship Id="rId1" Type="http://schemas.openxmlformats.org/officeDocument/2006/relationships/slideLayout" Target="../slideLayouts/slideLayout859.xml"/><Relationship Id="rId2" Type="http://schemas.openxmlformats.org/officeDocument/2006/relationships/slideLayout" Target="../slideLayouts/slideLayout860.xml"/><Relationship Id="rId3" Type="http://schemas.openxmlformats.org/officeDocument/2006/relationships/slideLayout" Target="../slideLayouts/slideLayout861.xml"/><Relationship Id="rId4" Type="http://schemas.openxmlformats.org/officeDocument/2006/relationships/slideLayout" Target="../slideLayouts/slideLayout862.xml"/><Relationship Id="rId5" Type="http://schemas.openxmlformats.org/officeDocument/2006/relationships/slideLayout" Target="../slideLayouts/slideLayout863.xml"/><Relationship Id="rId6" Type="http://schemas.openxmlformats.org/officeDocument/2006/relationships/slideLayout" Target="../slideLayouts/slideLayout864.xml"/><Relationship Id="rId7" Type="http://schemas.openxmlformats.org/officeDocument/2006/relationships/slideLayout" Target="../slideLayouts/slideLayout865.xml"/><Relationship Id="rId8" Type="http://schemas.openxmlformats.org/officeDocument/2006/relationships/slideLayout" Target="../slideLayouts/slideLayout866.xml"/><Relationship Id="rId9" Type="http://schemas.openxmlformats.org/officeDocument/2006/relationships/slideLayout" Target="../slideLayouts/slideLayout867.xml"/><Relationship Id="rId10" Type="http://schemas.openxmlformats.org/officeDocument/2006/relationships/slideLayout" Target="../slideLayouts/slideLayout86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881.xml"/><Relationship Id="rId12" Type="http://schemas.openxmlformats.org/officeDocument/2006/relationships/slideLayout" Target="../slideLayouts/slideLayout882.xml"/><Relationship Id="rId13" Type="http://schemas.openxmlformats.org/officeDocument/2006/relationships/theme" Target="../theme/theme84.xml"/><Relationship Id="rId1" Type="http://schemas.openxmlformats.org/officeDocument/2006/relationships/slideLayout" Target="../slideLayouts/slideLayout871.xml"/><Relationship Id="rId2" Type="http://schemas.openxmlformats.org/officeDocument/2006/relationships/slideLayout" Target="../slideLayouts/slideLayout872.xml"/><Relationship Id="rId3" Type="http://schemas.openxmlformats.org/officeDocument/2006/relationships/slideLayout" Target="../slideLayouts/slideLayout873.xml"/><Relationship Id="rId4" Type="http://schemas.openxmlformats.org/officeDocument/2006/relationships/slideLayout" Target="../slideLayouts/slideLayout874.xml"/><Relationship Id="rId5" Type="http://schemas.openxmlformats.org/officeDocument/2006/relationships/slideLayout" Target="../slideLayouts/slideLayout875.xml"/><Relationship Id="rId6" Type="http://schemas.openxmlformats.org/officeDocument/2006/relationships/slideLayout" Target="../slideLayouts/slideLayout876.xml"/><Relationship Id="rId7" Type="http://schemas.openxmlformats.org/officeDocument/2006/relationships/slideLayout" Target="../slideLayouts/slideLayout877.xml"/><Relationship Id="rId8" Type="http://schemas.openxmlformats.org/officeDocument/2006/relationships/slideLayout" Target="../slideLayouts/slideLayout878.xml"/><Relationship Id="rId9" Type="http://schemas.openxmlformats.org/officeDocument/2006/relationships/slideLayout" Target="../slideLayouts/slideLayout879.xml"/><Relationship Id="rId10" Type="http://schemas.openxmlformats.org/officeDocument/2006/relationships/slideLayout" Target="../slideLayouts/slideLayout880.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893.xml"/><Relationship Id="rId12" Type="http://schemas.openxmlformats.org/officeDocument/2006/relationships/slideLayout" Target="../slideLayouts/slideLayout894.xml"/><Relationship Id="rId13" Type="http://schemas.openxmlformats.org/officeDocument/2006/relationships/theme" Target="../theme/theme85.xml"/><Relationship Id="rId1" Type="http://schemas.openxmlformats.org/officeDocument/2006/relationships/slideLayout" Target="../slideLayouts/slideLayout883.xml"/><Relationship Id="rId2" Type="http://schemas.openxmlformats.org/officeDocument/2006/relationships/slideLayout" Target="../slideLayouts/slideLayout884.xml"/><Relationship Id="rId3" Type="http://schemas.openxmlformats.org/officeDocument/2006/relationships/slideLayout" Target="../slideLayouts/slideLayout885.xml"/><Relationship Id="rId4" Type="http://schemas.openxmlformats.org/officeDocument/2006/relationships/slideLayout" Target="../slideLayouts/slideLayout886.xml"/><Relationship Id="rId5" Type="http://schemas.openxmlformats.org/officeDocument/2006/relationships/slideLayout" Target="../slideLayouts/slideLayout887.xml"/><Relationship Id="rId6" Type="http://schemas.openxmlformats.org/officeDocument/2006/relationships/slideLayout" Target="../slideLayouts/slideLayout888.xml"/><Relationship Id="rId7" Type="http://schemas.openxmlformats.org/officeDocument/2006/relationships/slideLayout" Target="../slideLayouts/slideLayout889.xml"/><Relationship Id="rId8" Type="http://schemas.openxmlformats.org/officeDocument/2006/relationships/slideLayout" Target="../slideLayouts/slideLayout890.xml"/><Relationship Id="rId9" Type="http://schemas.openxmlformats.org/officeDocument/2006/relationships/slideLayout" Target="../slideLayouts/slideLayout891.xml"/><Relationship Id="rId10" Type="http://schemas.openxmlformats.org/officeDocument/2006/relationships/slideLayout" Target="../slideLayouts/slideLayout892.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05.xml"/><Relationship Id="rId12" Type="http://schemas.openxmlformats.org/officeDocument/2006/relationships/theme" Target="../theme/theme86.xml"/><Relationship Id="rId1" Type="http://schemas.openxmlformats.org/officeDocument/2006/relationships/slideLayout" Target="../slideLayouts/slideLayout895.xml"/><Relationship Id="rId2" Type="http://schemas.openxmlformats.org/officeDocument/2006/relationships/slideLayout" Target="../slideLayouts/slideLayout896.xml"/><Relationship Id="rId3" Type="http://schemas.openxmlformats.org/officeDocument/2006/relationships/slideLayout" Target="../slideLayouts/slideLayout897.xml"/><Relationship Id="rId4" Type="http://schemas.openxmlformats.org/officeDocument/2006/relationships/slideLayout" Target="../slideLayouts/slideLayout898.xml"/><Relationship Id="rId5" Type="http://schemas.openxmlformats.org/officeDocument/2006/relationships/slideLayout" Target="../slideLayouts/slideLayout899.xml"/><Relationship Id="rId6" Type="http://schemas.openxmlformats.org/officeDocument/2006/relationships/slideLayout" Target="../slideLayouts/slideLayout900.xml"/><Relationship Id="rId7" Type="http://schemas.openxmlformats.org/officeDocument/2006/relationships/slideLayout" Target="../slideLayouts/slideLayout901.xml"/><Relationship Id="rId8" Type="http://schemas.openxmlformats.org/officeDocument/2006/relationships/slideLayout" Target="../slideLayouts/slideLayout902.xml"/><Relationship Id="rId9" Type="http://schemas.openxmlformats.org/officeDocument/2006/relationships/slideLayout" Target="../slideLayouts/slideLayout903.xml"/><Relationship Id="rId10" Type="http://schemas.openxmlformats.org/officeDocument/2006/relationships/slideLayout" Target="../slideLayouts/slideLayout904.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16.xml"/><Relationship Id="rId12" Type="http://schemas.openxmlformats.org/officeDocument/2006/relationships/theme" Target="../theme/theme87.xml"/><Relationship Id="rId1" Type="http://schemas.openxmlformats.org/officeDocument/2006/relationships/slideLayout" Target="../slideLayouts/slideLayout906.xml"/><Relationship Id="rId2" Type="http://schemas.openxmlformats.org/officeDocument/2006/relationships/slideLayout" Target="../slideLayouts/slideLayout907.xml"/><Relationship Id="rId3" Type="http://schemas.openxmlformats.org/officeDocument/2006/relationships/slideLayout" Target="../slideLayouts/slideLayout908.xml"/><Relationship Id="rId4" Type="http://schemas.openxmlformats.org/officeDocument/2006/relationships/slideLayout" Target="../slideLayouts/slideLayout909.xml"/><Relationship Id="rId5" Type="http://schemas.openxmlformats.org/officeDocument/2006/relationships/slideLayout" Target="../slideLayouts/slideLayout910.xml"/><Relationship Id="rId6" Type="http://schemas.openxmlformats.org/officeDocument/2006/relationships/slideLayout" Target="../slideLayouts/slideLayout911.xml"/><Relationship Id="rId7" Type="http://schemas.openxmlformats.org/officeDocument/2006/relationships/slideLayout" Target="../slideLayouts/slideLayout912.xml"/><Relationship Id="rId8" Type="http://schemas.openxmlformats.org/officeDocument/2006/relationships/slideLayout" Target="../slideLayouts/slideLayout913.xml"/><Relationship Id="rId9" Type="http://schemas.openxmlformats.org/officeDocument/2006/relationships/slideLayout" Target="../slideLayouts/slideLayout914.xml"/><Relationship Id="rId10" Type="http://schemas.openxmlformats.org/officeDocument/2006/relationships/slideLayout" Target="../slideLayouts/slideLayout915.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27.xml"/><Relationship Id="rId12" Type="http://schemas.openxmlformats.org/officeDocument/2006/relationships/theme" Target="../theme/theme88.xml"/><Relationship Id="rId13" Type="http://schemas.openxmlformats.org/officeDocument/2006/relationships/image" Target="../media/image1.png"/><Relationship Id="rId1" Type="http://schemas.openxmlformats.org/officeDocument/2006/relationships/slideLayout" Target="../slideLayouts/slideLayout917.xml"/><Relationship Id="rId2" Type="http://schemas.openxmlformats.org/officeDocument/2006/relationships/slideLayout" Target="../slideLayouts/slideLayout918.xml"/><Relationship Id="rId3" Type="http://schemas.openxmlformats.org/officeDocument/2006/relationships/slideLayout" Target="../slideLayouts/slideLayout919.xml"/><Relationship Id="rId4" Type="http://schemas.openxmlformats.org/officeDocument/2006/relationships/slideLayout" Target="../slideLayouts/slideLayout920.xml"/><Relationship Id="rId5" Type="http://schemas.openxmlformats.org/officeDocument/2006/relationships/slideLayout" Target="../slideLayouts/slideLayout921.xml"/><Relationship Id="rId6" Type="http://schemas.openxmlformats.org/officeDocument/2006/relationships/slideLayout" Target="../slideLayouts/slideLayout922.xml"/><Relationship Id="rId7" Type="http://schemas.openxmlformats.org/officeDocument/2006/relationships/slideLayout" Target="../slideLayouts/slideLayout923.xml"/><Relationship Id="rId8" Type="http://schemas.openxmlformats.org/officeDocument/2006/relationships/slideLayout" Target="../slideLayouts/slideLayout924.xml"/><Relationship Id="rId9" Type="http://schemas.openxmlformats.org/officeDocument/2006/relationships/slideLayout" Target="../slideLayouts/slideLayout925.xml"/><Relationship Id="rId10" Type="http://schemas.openxmlformats.org/officeDocument/2006/relationships/slideLayout" Target="../slideLayouts/slideLayout926.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38.xml"/><Relationship Id="rId12" Type="http://schemas.openxmlformats.org/officeDocument/2006/relationships/slideLayout" Target="../slideLayouts/slideLayout939.xml"/><Relationship Id="rId13" Type="http://schemas.openxmlformats.org/officeDocument/2006/relationships/theme" Target="../theme/theme89.xml"/><Relationship Id="rId14" Type="http://schemas.openxmlformats.org/officeDocument/2006/relationships/image" Target="../media/image1.png"/><Relationship Id="rId1" Type="http://schemas.openxmlformats.org/officeDocument/2006/relationships/slideLayout" Target="../slideLayouts/slideLayout928.xml"/><Relationship Id="rId2" Type="http://schemas.openxmlformats.org/officeDocument/2006/relationships/slideLayout" Target="../slideLayouts/slideLayout929.xml"/><Relationship Id="rId3" Type="http://schemas.openxmlformats.org/officeDocument/2006/relationships/slideLayout" Target="../slideLayouts/slideLayout930.xml"/><Relationship Id="rId4" Type="http://schemas.openxmlformats.org/officeDocument/2006/relationships/slideLayout" Target="../slideLayouts/slideLayout931.xml"/><Relationship Id="rId5" Type="http://schemas.openxmlformats.org/officeDocument/2006/relationships/slideLayout" Target="../slideLayouts/slideLayout932.xml"/><Relationship Id="rId6" Type="http://schemas.openxmlformats.org/officeDocument/2006/relationships/slideLayout" Target="../slideLayouts/slideLayout933.xml"/><Relationship Id="rId7" Type="http://schemas.openxmlformats.org/officeDocument/2006/relationships/slideLayout" Target="../slideLayouts/slideLayout934.xml"/><Relationship Id="rId8" Type="http://schemas.openxmlformats.org/officeDocument/2006/relationships/slideLayout" Target="../slideLayouts/slideLayout935.xml"/><Relationship Id="rId9" Type="http://schemas.openxmlformats.org/officeDocument/2006/relationships/slideLayout" Target="../slideLayouts/slideLayout936.xml"/><Relationship Id="rId10" Type="http://schemas.openxmlformats.org/officeDocument/2006/relationships/slideLayout" Target="../slideLayouts/slideLayout937.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50.xml"/><Relationship Id="rId12" Type="http://schemas.openxmlformats.org/officeDocument/2006/relationships/slideLayout" Target="../slideLayouts/slideLayout951.xml"/><Relationship Id="rId13" Type="http://schemas.openxmlformats.org/officeDocument/2006/relationships/slideLayout" Target="../slideLayouts/slideLayout952.xml"/><Relationship Id="rId14" Type="http://schemas.openxmlformats.org/officeDocument/2006/relationships/theme" Target="../theme/theme90.xml"/><Relationship Id="rId1" Type="http://schemas.openxmlformats.org/officeDocument/2006/relationships/slideLayout" Target="../slideLayouts/slideLayout940.xml"/><Relationship Id="rId2" Type="http://schemas.openxmlformats.org/officeDocument/2006/relationships/slideLayout" Target="../slideLayouts/slideLayout941.xml"/><Relationship Id="rId3" Type="http://schemas.openxmlformats.org/officeDocument/2006/relationships/slideLayout" Target="../slideLayouts/slideLayout942.xml"/><Relationship Id="rId4" Type="http://schemas.openxmlformats.org/officeDocument/2006/relationships/slideLayout" Target="../slideLayouts/slideLayout943.xml"/><Relationship Id="rId5" Type="http://schemas.openxmlformats.org/officeDocument/2006/relationships/slideLayout" Target="../slideLayouts/slideLayout944.xml"/><Relationship Id="rId6" Type="http://schemas.openxmlformats.org/officeDocument/2006/relationships/slideLayout" Target="../slideLayouts/slideLayout945.xml"/><Relationship Id="rId7" Type="http://schemas.openxmlformats.org/officeDocument/2006/relationships/slideLayout" Target="../slideLayouts/slideLayout946.xml"/><Relationship Id="rId8" Type="http://schemas.openxmlformats.org/officeDocument/2006/relationships/slideLayout" Target="../slideLayouts/slideLayout947.xml"/><Relationship Id="rId9" Type="http://schemas.openxmlformats.org/officeDocument/2006/relationships/slideLayout" Target="../slideLayouts/slideLayout948.xml"/><Relationship Id="rId10" Type="http://schemas.openxmlformats.org/officeDocument/2006/relationships/slideLayout" Target="../slideLayouts/slideLayout949.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63.xml"/><Relationship Id="rId12" Type="http://schemas.openxmlformats.org/officeDocument/2006/relationships/slideLayout" Target="../slideLayouts/slideLayout964.xml"/><Relationship Id="rId13" Type="http://schemas.openxmlformats.org/officeDocument/2006/relationships/theme" Target="../theme/theme91.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953.xml"/><Relationship Id="rId2" Type="http://schemas.openxmlformats.org/officeDocument/2006/relationships/slideLayout" Target="../slideLayouts/slideLayout954.xml"/><Relationship Id="rId3" Type="http://schemas.openxmlformats.org/officeDocument/2006/relationships/slideLayout" Target="../slideLayouts/slideLayout955.xml"/><Relationship Id="rId4" Type="http://schemas.openxmlformats.org/officeDocument/2006/relationships/slideLayout" Target="../slideLayouts/slideLayout956.xml"/><Relationship Id="rId5" Type="http://schemas.openxmlformats.org/officeDocument/2006/relationships/slideLayout" Target="../slideLayouts/slideLayout957.xml"/><Relationship Id="rId6" Type="http://schemas.openxmlformats.org/officeDocument/2006/relationships/slideLayout" Target="../slideLayouts/slideLayout958.xml"/><Relationship Id="rId7" Type="http://schemas.openxmlformats.org/officeDocument/2006/relationships/slideLayout" Target="../slideLayouts/slideLayout959.xml"/><Relationship Id="rId8" Type="http://schemas.openxmlformats.org/officeDocument/2006/relationships/slideLayout" Target="../slideLayouts/slideLayout960.xml"/><Relationship Id="rId9" Type="http://schemas.openxmlformats.org/officeDocument/2006/relationships/slideLayout" Target="../slideLayouts/slideLayout961.xml"/><Relationship Id="rId10" Type="http://schemas.openxmlformats.org/officeDocument/2006/relationships/slideLayout" Target="../slideLayouts/slideLayout962.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92.xml"/><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7018324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62455760"/>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36232708"/>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386331085"/>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 id="2147484491" r:id="rId5"/>
    <p:sldLayoutId id="2147484492" r:id="rId6"/>
    <p:sldLayoutId id="2147484493" r:id="rId7"/>
    <p:sldLayoutId id="2147484494" r:id="rId8"/>
    <p:sldLayoutId id="2147484495" r:id="rId9"/>
    <p:sldLayoutId id="2147484496" r:id="rId10"/>
    <p:sldLayoutId id="21474844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91815299"/>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5321066"/>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61136409"/>
      </p:ext>
    </p:extLst>
  </p:cSld>
  <p:clrMap bg1="lt1" tx1="dk1" bg2="lt2" tx2="dk2" accent1="accent1" accent2="accent2" accent3="accent3" accent4="accent4" accent5="accent5" accent6="accent6" hlink="hlink" folHlink="folHlink"/>
  <p:sldLayoutIdLst>
    <p:sldLayoutId id="2147484631" r:id="rId1"/>
    <p:sldLayoutId id="2147484632" r:id="rId2"/>
    <p:sldLayoutId id="2147484633" r:id="rId3"/>
    <p:sldLayoutId id="2147484634" r:id="rId4"/>
    <p:sldLayoutId id="2147484635" r:id="rId5"/>
    <p:sldLayoutId id="2147484636" r:id="rId6"/>
    <p:sldLayoutId id="2147484637" r:id="rId7"/>
    <p:sldLayoutId id="2147484638" r:id="rId8"/>
    <p:sldLayoutId id="2147484639" r:id="rId9"/>
    <p:sldLayoutId id="2147484640" r:id="rId10"/>
    <p:sldLayoutId id="2147484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46060081"/>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 id="2147484647" r:id="rId5"/>
    <p:sldLayoutId id="2147484648" r:id="rId6"/>
    <p:sldLayoutId id="2147484649" r:id="rId7"/>
    <p:sldLayoutId id="2147484650" r:id="rId8"/>
    <p:sldLayoutId id="2147484651" r:id="rId9"/>
    <p:sldLayoutId id="2147484652" r:id="rId10"/>
    <p:sldLayoutId id="2147484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15600325"/>
      </p:ext>
    </p:extLst>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9609221"/>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272848"/>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8975140"/>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9"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0"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1"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42"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mj-lt"/>
                <a:ea typeface="+mn-ea"/>
                <a:cs typeface="+mn-cs"/>
              </a:defRPr>
            </a:lvl1pPr>
          </a:lstStyle>
          <a:p>
            <a:pPr fontAlgn="base">
              <a:spcBef>
                <a:spcPct val="0"/>
              </a:spcBef>
              <a:spcAft>
                <a:spcPct val="0"/>
              </a:spcAft>
              <a:defRPr/>
            </a:pPr>
            <a:r>
              <a:rPr lang="en-US">
                <a:solidFill>
                  <a:srgbClr val="000000"/>
                </a:solidFill>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fontAlgn="base">
              <a:spcBef>
                <a:spcPct val="0"/>
              </a:spcBef>
              <a:spcAft>
                <a:spcPct val="0"/>
              </a:spcAft>
              <a:defRPr/>
            </a:pPr>
            <a:fld id="{777C48D1-0A2D-6448-BAD7-D50BFB3AECB5}"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83198966"/>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EEEC5A93-40C1-004C-AC49-AA5A1C7A8159}"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49295"/>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 id="2147485307"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8185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5586"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7"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8"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9"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5590"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4CAB802D-25DB-1149-B44D-EAC195EDF7D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92468080"/>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82B7CA05-D08B-324A-B21A-98259EFDA3FC}"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0842"/>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 id="214748488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9504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21410924"/>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2780278531"/>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31812300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68406823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1025731"/>
      </p:ext>
    </p:extLst>
  </p:cSld>
  <p:clrMap bg1="lt1" tx1="dk1" bg2="lt2" tx2="dk2" accent1="accent1" accent2="accent2" accent3="accent3" accent4="accent4" accent5="accent5" accent6="accent6" hlink="hlink" folHlink="folHlink"/>
  <p:sldLayoutIdLst>
    <p:sldLayoutId id="2147484966" r:id="rId1"/>
    <p:sldLayoutId id="2147484967" r:id="rId2"/>
    <p:sldLayoutId id="2147484968" r:id="rId3"/>
    <p:sldLayoutId id="2147484969" r:id="rId4"/>
    <p:sldLayoutId id="2147484970" r:id="rId5"/>
    <p:sldLayoutId id="2147484971" r:id="rId6"/>
    <p:sldLayoutId id="2147484972" r:id="rId7"/>
    <p:sldLayoutId id="2147484973" r:id="rId8"/>
    <p:sldLayoutId id="2147484974" r:id="rId9"/>
    <p:sldLayoutId id="2147484975" r:id="rId10"/>
    <p:sldLayoutId id="21474849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24034637"/>
      </p:ext>
    </p:extLst>
  </p:cSld>
  <p:clrMap bg1="lt1" tx1="dk1" bg2="lt2" tx2="dk2" accent1="accent1" accent2="accent2" accent3="accent3" accent4="accent4" accent5="accent5" accent6="accent6" hlink="hlink" folHlink="folHlink"/>
  <p:sldLayoutIdLst>
    <p:sldLayoutId id="2147484978" r:id="rId1"/>
    <p:sldLayoutId id="2147484979" r:id="rId2"/>
    <p:sldLayoutId id="2147484980" r:id="rId3"/>
    <p:sldLayoutId id="2147484981" r:id="rId4"/>
    <p:sldLayoutId id="2147484982" r:id="rId5"/>
    <p:sldLayoutId id="2147484983" r:id="rId6"/>
    <p:sldLayoutId id="2147484984" r:id="rId7"/>
    <p:sldLayoutId id="2147484985" r:id="rId8"/>
    <p:sldLayoutId id="2147484986" r:id="rId9"/>
    <p:sldLayoutId id="2147484987" r:id="rId10"/>
    <p:sldLayoutId id="2147484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51566456"/>
      </p:ext>
    </p:extLst>
  </p:cSld>
  <p:clrMap bg1="lt1" tx1="dk1" bg2="lt2" tx2="dk2" accent1="accent1" accent2="accent2" accent3="accent3" accent4="accent4" accent5="accent5" accent6="accent6" hlink="hlink" folHlink="folHlink"/>
  <p:sldLayoutIdLst>
    <p:sldLayoutId id="2147485003" r:id="rId1"/>
    <p:sldLayoutId id="2147485004" r:id="rId2"/>
    <p:sldLayoutId id="2147485005" r:id="rId3"/>
    <p:sldLayoutId id="2147485006" r:id="rId4"/>
    <p:sldLayoutId id="2147485007" r:id="rId5"/>
    <p:sldLayoutId id="2147485008" r:id="rId6"/>
    <p:sldLayoutId id="2147485009" r:id="rId7"/>
    <p:sldLayoutId id="2147485010" r:id="rId8"/>
    <p:sldLayoutId id="2147485011" r:id="rId9"/>
    <p:sldLayoutId id="2147485012" r:id="rId10"/>
    <p:sldLayoutId id="2147485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6/9/16</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058083"/>
      </p:ext>
    </p:extLst>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 id="214748502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2399763"/>
      </p:ext>
    </p:extLst>
  </p:cSld>
  <p:clrMap bg1="lt1" tx1="dk1" bg2="lt2" tx2="dk2" accent1="accent1" accent2="accent2" accent3="accent3" accent4="accent4" accent5="accent5" accent6="accent6" hlink="hlink" folHlink="folHlink"/>
  <p:sldLayoutIdLst>
    <p:sldLayoutId id="2147485028" r:id="rId1"/>
    <p:sldLayoutId id="2147485029" r:id="rId2"/>
    <p:sldLayoutId id="2147485030" r:id="rId3"/>
    <p:sldLayoutId id="2147485031" r:id="rId4"/>
    <p:sldLayoutId id="2147485032" r:id="rId5"/>
    <p:sldLayoutId id="2147485033" r:id="rId6"/>
    <p:sldLayoutId id="2147485034" r:id="rId7"/>
    <p:sldLayoutId id="2147485035" r:id="rId8"/>
    <p:sldLayoutId id="2147485036" r:id="rId9"/>
    <p:sldLayoutId id="2147485037" r:id="rId10"/>
    <p:sldLayoutId id="21474850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769905"/>
      </p:ext>
    </p:extLst>
  </p:cSld>
  <p:clrMap bg1="lt1" tx1="dk1" bg2="lt2" tx2="dk2" accent1="accent1" accent2="accent2" accent3="accent3" accent4="accent4" accent5="accent5" accent6="accent6" hlink="hlink" folHlink="folHlink"/>
  <p:sldLayoutIdLst>
    <p:sldLayoutId id="2147485053" r:id="rId1"/>
    <p:sldLayoutId id="2147485054" r:id="rId2"/>
    <p:sldLayoutId id="2147485055" r:id="rId3"/>
    <p:sldLayoutId id="2147485056" r:id="rId4"/>
    <p:sldLayoutId id="2147485057" r:id="rId5"/>
    <p:sldLayoutId id="2147485058" r:id="rId6"/>
    <p:sldLayoutId id="2147485059" r:id="rId7"/>
    <p:sldLayoutId id="2147485060" r:id="rId8"/>
    <p:sldLayoutId id="2147485061" r:id="rId9"/>
    <p:sldLayoutId id="2147485062" r:id="rId10"/>
    <p:sldLayoutId id="214748506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944501052"/>
      </p:ext>
    </p:extLst>
  </p:cSld>
  <p:clrMap bg1="lt1" tx1="dk1" bg2="lt2" tx2="dk2" accent1="accent1" accent2="accent2" accent3="accent3" accent4="accent4" accent5="accent5" accent6="accent6" hlink="hlink" folHlink="folHlink"/>
  <p:sldLayoutIdLst>
    <p:sldLayoutId id="2147485065" r:id="rId1"/>
    <p:sldLayoutId id="2147485066" r:id="rId2"/>
    <p:sldLayoutId id="2147485067" r:id="rId3"/>
    <p:sldLayoutId id="2147485068" r:id="rId4"/>
    <p:sldLayoutId id="2147485069" r:id="rId5"/>
    <p:sldLayoutId id="2147485070" r:id="rId6"/>
    <p:sldLayoutId id="2147485071" r:id="rId7"/>
    <p:sldLayoutId id="2147485072" r:id="rId8"/>
    <p:sldLayoutId id="2147485073" r:id="rId9"/>
    <p:sldLayoutId id="2147485074" r:id="rId10"/>
    <p:sldLayoutId id="2147485075" r:id="rId11"/>
    <p:sldLayoutId id="214748507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7938783"/>
      </p:ext>
    </p:extLst>
  </p:cSld>
  <p:clrMap bg1="lt1" tx1="dk1" bg2="lt2" tx2="dk2" accent1="accent1" accent2="accent2" accent3="accent3" accent4="accent4" accent5="accent5" accent6="accent6"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 id="21474850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861771771"/>
      </p:ext>
    </p:extLst>
  </p:cSld>
  <p:clrMap bg1="lt1" tx1="dk1" bg2="lt2" tx2="dk2" accent1="accent1" accent2="accent2" accent3="accent3" accent4="accent4" accent5="accent5" accent6="accent6" hlink="hlink" folHlink="folHlink"/>
  <p:sldLayoutIdLst>
    <p:sldLayoutId id="2147485090" r:id="rId1"/>
    <p:sldLayoutId id="2147485091" r:id="rId2"/>
    <p:sldLayoutId id="2147485092" r:id="rId3"/>
    <p:sldLayoutId id="2147485093" r:id="rId4"/>
    <p:sldLayoutId id="2147485094" r:id="rId5"/>
    <p:sldLayoutId id="2147485095" r:id="rId6"/>
    <p:sldLayoutId id="2147485096" r:id="rId7"/>
    <p:sldLayoutId id="2147485097" r:id="rId8"/>
    <p:sldLayoutId id="2147485098" r:id="rId9"/>
    <p:sldLayoutId id="2147485099" r:id="rId10"/>
    <p:sldLayoutId id="2147485100"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59132951"/>
      </p:ext>
    </p:extLst>
  </p:cSld>
  <p:clrMap bg1="lt1" tx1="dk1" bg2="lt2" tx2="dk2" accent1="accent1" accent2="accent2" accent3="accent3" accent4="accent4" accent5="accent5" accent6="accent6" hlink="hlink" folHlink="folHlink"/>
  <p:sldLayoutIdLst>
    <p:sldLayoutId id="2147485102" r:id="rId1"/>
    <p:sldLayoutId id="2147485103" r:id="rId2"/>
    <p:sldLayoutId id="2147485104" r:id="rId3"/>
    <p:sldLayoutId id="2147485105" r:id="rId4"/>
    <p:sldLayoutId id="2147485106" r:id="rId5"/>
    <p:sldLayoutId id="2147485107" r:id="rId6"/>
    <p:sldLayoutId id="2147485108" r:id="rId7"/>
    <p:sldLayoutId id="2147485109" r:id="rId8"/>
    <p:sldLayoutId id="2147485110" r:id="rId9"/>
    <p:sldLayoutId id="2147485111" r:id="rId10"/>
    <p:sldLayoutId id="214748511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07532432"/>
      </p:ext>
    </p:extLst>
  </p:cSld>
  <p:clrMap bg1="lt1" tx1="dk1" bg2="lt2" tx2="dk2" accent1="accent1" accent2="accent2" accent3="accent3" accent4="accent4" accent5="accent5" accent6="accent6" hlink="hlink" folHlink="folHlink"/>
  <p:sldLayoutIdLst>
    <p:sldLayoutId id="2147485114" r:id="rId1"/>
    <p:sldLayoutId id="2147485115" r:id="rId2"/>
    <p:sldLayoutId id="2147485116" r:id="rId3"/>
    <p:sldLayoutId id="2147485117" r:id="rId4"/>
    <p:sldLayoutId id="2147485118" r:id="rId5"/>
    <p:sldLayoutId id="2147485119" r:id="rId6"/>
    <p:sldLayoutId id="2147485120" r:id="rId7"/>
    <p:sldLayoutId id="2147485121" r:id="rId8"/>
    <p:sldLayoutId id="2147485122" r:id="rId9"/>
    <p:sldLayoutId id="2147485123" r:id="rId10"/>
    <p:sldLayoutId id="2147485124"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182407174"/>
      </p:ext>
    </p:extLst>
  </p:cSld>
  <p:clrMap bg1="lt1" tx1="dk1" bg2="lt2" tx2="dk2" accent1="accent1" accent2="accent2" accent3="accent3" accent4="accent4" accent5="accent5" accent6="accent6" hlink="hlink" folHlink="folHlink"/>
  <p:sldLayoutIdLst>
    <p:sldLayoutId id="2147485126" r:id="rId1"/>
    <p:sldLayoutId id="2147485127" r:id="rId2"/>
    <p:sldLayoutId id="2147485128" r:id="rId3"/>
    <p:sldLayoutId id="2147485129" r:id="rId4"/>
    <p:sldLayoutId id="2147485130" r:id="rId5"/>
    <p:sldLayoutId id="2147485131" r:id="rId6"/>
    <p:sldLayoutId id="2147485132" r:id="rId7"/>
    <p:sldLayoutId id="2147485133" r:id="rId8"/>
    <p:sldLayoutId id="2147485134" r:id="rId9"/>
    <p:sldLayoutId id="2147485135" r:id="rId10"/>
    <p:sldLayoutId id="2147485136"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4261403"/>
      </p:ext>
    </p:extLst>
  </p:cSld>
  <p:clrMap bg1="lt1" tx1="dk1" bg2="lt2" tx2="dk2" accent1="accent1" accent2="accent2" accent3="accent3" accent4="accent4" accent5="accent5" accent6="accent6" hlink="hlink" folHlink="folHlink"/>
  <p:sldLayoutIdLst>
    <p:sldLayoutId id="2147485138" r:id="rId1"/>
    <p:sldLayoutId id="2147485139" r:id="rId2"/>
    <p:sldLayoutId id="2147485140" r:id="rId3"/>
    <p:sldLayoutId id="2147485141" r:id="rId4"/>
    <p:sldLayoutId id="2147485142" r:id="rId5"/>
    <p:sldLayoutId id="2147485143" r:id="rId6"/>
    <p:sldLayoutId id="2147485144" r:id="rId7"/>
    <p:sldLayoutId id="2147485145" r:id="rId8"/>
    <p:sldLayoutId id="2147485146" r:id="rId9"/>
    <p:sldLayoutId id="2147485147" r:id="rId10"/>
    <p:sldLayoutId id="214748514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67142735"/>
      </p:ext>
    </p:extLst>
  </p:cSld>
  <p:clrMap bg1="lt1" tx1="dk1" bg2="lt2" tx2="dk2" accent1="accent1" accent2="accent2" accent3="accent3" accent4="accent4" accent5="accent5" accent6="accent6" hlink="hlink" folHlink="folHlink"/>
  <p:sldLayoutIdLst>
    <p:sldLayoutId id="2147485150" r:id="rId1"/>
    <p:sldLayoutId id="2147485151" r:id="rId2"/>
    <p:sldLayoutId id="2147485152" r:id="rId3"/>
    <p:sldLayoutId id="2147485153" r:id="rId4"/>
    <p:sldLayoutId id="2147485154" r:id="rId5"/>
    <p:sldLayoutId id="2147485155" r:id="rId6"/>
    <p:sldLayoutId id="2147485156" r:id="rId7"/>
    <p:sldLayoutId id="2147485157" r:id="rId8"/>
    <p:sldLayoutId id="2147485158" r:id="rId9"/>
    <p:sldLayoutId id="2147485159" r:id="rId10"/>
    <p:sldLayoutId id="2147485160" r:id="rId11"/>
    <p:sldLayoutId id="214748516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9779114"/>
      </p:ext>
    </p:extLst>
  </p:cSld>
  <p:clrMap bg1="lt1" tx1="dk1" bg2="lt2" tx2="dk2" accent1="accent1" accent2="accent2" accent3="accent3" accent4="accent4" accent5="accent5" accent6="accent6" hlink="hlink" folHlink="folHlink"/>
  <p:sldLayoutIdLst>
    <p:sldLayoutId id="2147485163" r:id="rId1"/>
    <p:sldLayoutId id="2147485164" r:id="rId2"/>
    <p:sldLayoutId id="2147485165" r:id="rId3"/>
    <p:sldLayoutId id="2147485166" r:id="rId4"/>
    <p:sldLayoutId id="2147485167" r:id="rId5"/>
    <p:sldLayoutId id="2147485168" r:id="rId6"/>
    <p:sldLayoutId id="2147485169" r:id="rId7"/>
    <p:sldLayoutId id="2147485170" r:id="rId8"/>
    <p:sldLayoutId id="2147485171" r:id="rId9"/>
    <p:sldLayoutId id="2147485172" r:id="rId10"/>
    <p:sldLayoutId id="2147485173" r:id="rId11"/>
    <p:sldLayoutId id="214748560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47418363"/>
      </p:ext>
    </p:extLst>
  </p:cSld>
  <p:clrMap bg1="lt1" tx1="dk1" bg2="lt2" tx2="dk2" accent1="accent1" accent2="accent2" accent3="accent3" accent4="accent4" accent5="accent5" accent6="accent6" hlink="hlink" folHlink="folHlink"/>
  <p:sldLayoutIdLst>
    <p:sldLayoutId id="2147485199" r:id="rId1"/>
    <p:sldLayoutId id="2147485200" r:id="rId2"/>
    <p:sldLayoutId id="2147485201" r:id="rId3"/>
    <p:sldLayoutId id="2147485202" r:id="rId4"/>
    <p:sldLayoutId id="2147485203" r:id="rId5"/>
    <p:sldLayoutId id="2147485204" r:id="rId6"/>
    <p:sldLayoutId id="2147485205" r:id="rId7"/>
    <p:sldLayoutId id="2147485206" r:id="rId8"/>
    <p:sldLayoutId id="2147485207" r:id="rId9"/>
    <p:sldLayoutId id="2147485208" r:id="rId10"/>
    <p:sldLayoutId id="21474852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58047304"/>
      </p:ext>
    </p:extLst>
  </p:cSld>
  <p:clrMap bg1="lt1" tx1="dk1" bg2="lt2" tx2="dk2" accent1="accent1" accent2="accent2" accent3="accent3" accent4="accent4" accent5="accent5" accent6="accent6" hlink="hlink" folHlink="folHlink"/>
  <p:sldLayoutIdLst>
    <p:sldLayoutId id="2147485223" r:id="rId1"/>
    <p:sldLayoutId id="2147485224" r:id="rId2"/>
    <p:sldLayoutId id="2147485225" r:id="rId3"/>
    <p:sldLayoutId id="2147485226" r:id="rId4"/>
    <p:sldLayoutId id="2147485227" r:id="rId5"/>
    <p:sldLayoutId id="2147485228" r:id="rId6"/>
    <p:sldLayoutId id="2147485229" r:id="rId7"/>
    <p:sldLayoutId id="2147485230" r:id="rId8"/>
    <p:sldLayoutId id="2147485231" r:id="rId9"/>
    <p:sldLayoutId id="2147485232" r:id="rId10"/>
    <p:sldLayoutId id="214748523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47006900"/>
      </p:ext>
    </p:extLst>
  </p:cSld>
  <p:clrMap bg1="lt1" tx1="dk1" bg2="lt2" tx2="dk2" accent1="accent1" accent2="accent2" accent3="accent3" accent4="accent4" accent5="accent5" accent6="accent6" hlink="hlink" folHlink="folHlink"/>
  <p:sldLayoutIdLst>
    <p:sldLayoutId id="2147485235" r:id="rId1"/>
    <p:sldLayoutId id="2147485236" r:id="rId2"/>
    <p:sldLayoutId id="2147485237" r:id="rId3"/>
    <p:sldLayoutId id="2147485238" r:id="rId4"/>
    <p:sldLayoutId id="2147485239" r:id="rId5"/>
    <p:sldLayoutId id="2147485240" r:id="rId6"/>
    <p:sldLayoutId id="2147485241" r:id="rId7"/>
    <p:sldLayoutId id="2147485242" r:id="rId8"/>
    <p:sldLayoutId id="2147485243" r:id="rId9"/>
    <p:sldLayoutId id="2147485244" r:id="rId10"/>
    <p:sldLayoutId id="2147485245"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9792351"/>
      </p:ext>
    </p:extLst>
  </p:cSld>
  <p:clrMap bg1="lt1" tx1="dk1" bg2="lt2" tx2="dk2" accent1="accent1" accent2="accent2" accent3="accent3" accent4="accent4" accent5="accent5" accent6="accent6" hlink="hlink" folHlink="folHlink"/>
  <p:sldLayoutIdLst>
    <p:sldLayoutId id="2147485247" r:id="rId1"/>
    <p:sldLayoutId id="2147485248" r:id="rId2"/>
    <p:sldLayoutId id="2147485249" r:id="rId3"/>
    <p:sldLayoutId id="2147485250" r:id="rId4"/>
    <p:sldLayoutId id="2147485251" r:id="rId5"/>
    <p:sldLayoutId id="2147485252" r:id="rId6"/>
    <p:sldLayoutId id="2147485253" r:id="rId7"/>
    <p:sldLayoutId id="2147485254" r:id="rId8"/>
    <p:sldLayoutId id="2147485255" r:id="rId9"/>
    <p:sldLayoutId id="2147485256" r:id="rId10"/>
    <p:sldLayoutId id="21474852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4883192"/>
      </p:ext>
    </p:extLst>
  </p:cSld>
  <p:clrMap bg1="lt1" tx1="dk1" bg2="lt2" tx2="dk2" accent1="accent1" accent2="accent2" accent3="accent3" accent4="accent4" accent5="accent5" accent6="accent6" hlink="hlink" folHlink="folHlink"/>
  <p:sldLayoutIdLst>
    <p:sldLayoutId id="2147485271" r:id="rId1"/>
    <p:sldLayoutId id="2147485272" r:id="rId2"/>
    <p:sldLayoutId id="2147485273" r:id="rId3"/>
    <p:sldLayoutId id="2147485274" r:id="rId4"/>
    <p:sldLayoutId id="2147485275" r:id="rId5"/>
    <p:sldLayoutId id="2147485276" r:id="rId6"/>
    <p:sldLayoutId id="2147485277" r:id="rId7"/>
    <p:sldLayoutId id="2147485278" r:id="rId8"/>
    <p:sldLayoutId id="2147485279" r:id="rId9"/>
    <p:sldLayoutId id="2147485280" r:id="rId10"/>
    <p:sldLayoutId id="21474852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6/9/16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0109923"/>
      </p:ext>
    </p:extLst>
  </p:cSld>
  <p:clrMap bg1="lt1" tx1="dk1" bg2="lt2" tx2="dk2" accent1="accent1" accent2="accent2" accent3="accent3" accent4="accent4" accent5="accent5" accent6="accent6" hlink="hlink" folHlink="folHlink"/>
  <p:sldLayoutIdLst>
    <p:sldLayoutId id="2147485296" r:id="rId1"/>
    <p:sldLayoutId id="2147485297" r:id="rId2"/>
    <p:sldLayoutId id="2147485298" r:id="rId3"/>
    <p:sldLayoutId id="2147485299" r:id="rId4"/>
    <p:sldLayoutId id="2147485300" r:id="rId5"/>
    <p:sldLayoutId id="2147485301" r:id="rId6"/>
    <p:sldLayoutId id="2147485302" r:id="rId7"/>
    <p:sldLayoutId id="2147485303" r:id="rId8"/>
    <p:sldLayoutId id="2147485304" r:id="rId9"/>
    <p:sldLayoutId id="2147485305" r:id="rId10"/>
    <p:sldLayoutId id="2147485306"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9532321"/>
      </p:ext>
    </p:extLst>
  </p:cSld>
  <p:clrMap bg1="lt1" tx1="dk1" bg2="lt2" tx2="dk2" accent1="accent1" accent2="accent2" accent3="accent3" accent4="accent4" accent5="accent5" accent6="accent6" hlink="hlink" folHlink="folHlink"/>
  <p:sldLayoutIdLst>
    <p:sldLayoutId id="2147485321" r:id="rId1"/>
    <p:sldLayoutId id="2147485322" r:id="rId2"/>
    <p:sldLayoutId id="2147485323" r:id="rId3"/>
    <p:sldLayoutId id="2147485324" r:id="rId4"/>
    <p:sldLayoutId id="2147485325" r:id="rId5"/>
    <p:sldLayoutId id="2147485326" r:id="rId6"/>
    <p:sldLayoutId id="2147485327" r:id="rId7"/>
    <p:sldLayoutId id="2147485328" r:id="rId8"/>
    <p:sldLayoutId id="2147485329" r:id="rId9"/>
    <p:sldLayoutId id="2147485330" r:id="rId10"/>
    <p:sldLayoutId id="21474853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56417034"/>
      </p:ext>
    </p:extLst>
  </p:cSld>
  <p:clrMap bg1="lt1" tx1="dk1" bg2="lt2" tx2="dk2" accent1="accent1" accent2="accent2" accent3="accent3" accent4="accent4" accent5="accent5" accent6="accent6" hlink="hlink" folHlink="folHlink"/>
  <p:sldLayoutIdLst>
    <p:sldLayoutId id="2147485361" r:id="rId1"/>
    <p:sldLayoutId id="2147485362" r:id="rId2"/>
    <p:sldLayoutId id="2147485363" r:id="rId3"/>
    <p:sldLayoutId id="2147485364" r:id="rId4"/>
    <p:sldLayoutId id="2147485365" r:id="rId5"/>
    <p:sldLayoutId id="2147485366" r:id="rId6"/>
    <p:sldLayoutId id="2147485367" r:id="rId7"/>
    <p:sldLayoutId id="2147485368" r:id="rId8"/>
    <p:sldLayoutId id="2147485369" r:id="rId9"/>
    <p:sldLayoutId id="2147485370" r:id="rId10"/>
    <p:sldLayoutId id="21474853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49784051"/>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12695655"/>
      </p:ext>
    </p:extLst>
  </p:cSld>
  <p:clrMap bg1="lt1" tx1="dk1" bg2="lt2" tx2="dk2" accent1="accent1" accent2="accent2" accent3="accent3" accent4="accent4" accent5="accent5" accent6="accent6" hlink="hlink" folHlink="folHlink"/>
  <p:sldLayoutIdLst>
    <p:sldLayoutId id="2147485423" r:id="rId1"/>
    <p:sldLayoutId id="2147485424" r:id="rId2"/>
    <p:sldLayoutId id="2147485425" r:id="rId3"/>
    <p:sldLayoutId id="2147485426" r:id="rId4"/>
    <p:sldLayoutId id="2147485427" r:id="rId5"/>
    <p:sldLayoutId id="2147485428" r:id="rId6"/>
    <p:sldLayoutId id="2147485429" r:id="rId7"/>
    <p:sldLayoutId id="2147485430" r:id="rId8"/>
    <p:sldLayoutId id="2147485431" r:id="rId9"/>
    <p:sldLayoutId id="2147485432" r:id="rId10"/>
    <p:sldLayoutId id="21474854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22228118"/>
      </p:ext>
    </p:extLst>
  </p:cSld>
  <p:clrMap bg1="lt1" tx1="dk1" bg2="lt2" tx2="dk2" accent1="accent1" accent2="accent2" accent3="accent3" accent4="accent4" accent5="accent5" accent6="accent6" hlink="hlink" folHlink="folHlink"/>
  <p:sldLayoutIdLst>
    <p:sldLayoutId id="2147485435" r:id="rId1"/>
    <p:sldLayoutId id="2147485436" r:id="rId2"/>
    <p:sldLayoutId id="2147485437" r:id="rId3"/>
    <p:sldLayoutId id="2147485438" r:id="rId4"/>
    <p:sldLayoutId id="2147485439" r:id="rId5"/>
    <p:sldLayoutId id="2147485440" r:id="rId6"/>
    <p:sldLayoutId id="2147485441" r:id="rId7"/>
    <p:sldLayoutId id="2147485442" r:id="rId8"/>
    <p:sldLayoutId id="2147485443" r:id="rId9"/>
    <p:sldLayoutId id="2147485444" r:id="rId10"/>
    <p:sldLayoutId id="21474854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60077688"/>
      </p:ext>
    </p:extLst>
  </p:cSld>
  <p:clrMap bg1="lt1" tx1="dk1" bg2="lt2" tx2="dk2" accent1="accent1" accent2="accent2" accent3="accent3" accent4="accent4" accent5="accent5" accent6="accent6" hlink="hlink" folHlink="folHlink"/>
  <p:sldLayoutIdLst>
    <p:sldLayoutId id="2147485447" r:id="rId1"/>
    <p:sldLayoutId id="2147485448" r:id="rId2"/>
    <p:sldLayoutId id="2147485449" r:id="rId3"/>
    <p:sldLayoutId id="2147485450" r:id="rId4"/>
    <p:sldLayoutId id="2147485451" r:id="rId5"/>
    <p:sldLayoutId id="2147485452" r:id="rId6"/>
    <p:sldLayoutId id="2147485453" r:id="rId7"/>
    <p:sldLayoutId id="2147485454" r:id="rId8"/>
    <p:sldLayoutId id="2147485455" r:id="rId9"/>
    <p:sldLayoutId id="2147485456" r:id="rId10"/>
    <p:sldLayoutId id="21474854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175614744"/>
      </p:ext>
    </p:extLst>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 id="21474854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00176890"/>
      </p:ext>
    </p:extLst>
  </p:cSld>
  <p:clrMap bg1="lt1" tx1="dk1" bg2="lt2" tx2="dk2" accent1="accent1" accent2="accent2" accent3="accent3" accent4="accent4" accent5="accent5" accent6="accent6" hlink="hlink" folHlink="folHlink"/>
  <p:sldLayoutIdLst>
    <p:sldLayoutId id="2147485471" r:id="rId1"/>
    <p:sldLayoutId id="2147485472" r:id="rId2"/>
    <p:sldLayoutId id="2147485473" r:id="rId3"/>
    <p:sldLayoutId id="2147485474" r:id="rId4"/>
    <p:sldLayoutId id="2147485475" r:id="rId5"/>
    <p:sldLayoutId id="2147485476" r:id="rId6"/>
    <p:sldLayoutId id="2147485477" r:id="rId7"/>
    <p:sldLayoutId id="2147485478" r:id="rId8"/>
    <p:sldLayoutId id="2147485479" r:id="rId9"/>
    <p:sldLayoutId id="2147485480" r:id="rId10"/>
    <p:sldLayoutId id="21474854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34219460"/>
      </p:ext>
    </p:extLst>
  </p:cSld>
  <p:clrMap bg1="lt1" tx1="dk1" bg2="lt2" tx2="dk2" accent1="accent1" accent2="accent2" accent3="accent3" accent4="accent4" accent5="accent5" accent6="accent6" hlink="hlink" folHlink="folHlink"/>
  <p:sldLayoutIdLst>
    <p:sldLayoutId id="2147485483" r:id="rId1"/>
    <p:sldLayoutId id="2147485484" r:id="rId2"/>
    <p:sldLayoutId id="2147485485" r:id="rId3"/>
    <p:sldLayoutId id="2147485486" r:id="rId4"/>
    <p:sldLayoutId id="2147485487" r:id="rId5"/>
    <p:sldLayoutId id="2147485488" r:id="rId6"/>
    <p:sldLayoutId id="2147485489" r:id="rId7"/>
    <p:sldLayoutId id="2147485490" r:id="rId8"/>
    <p:sldLayoutId id="2147485491" r:id="rId9"/>
    <p:sldLayoutId id="2147485492" r:id="rId10"/>
    <p:sldLayoutId id="2147485493" r:id="rId11"/>
    <p:sldLayoutId id="2147485494"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E91C678-4BCA-47DB-A467-32B445B5DAD1}"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762907"/>
      </p:ext>
    </p:extLst>
  </p:cSld>
  <p:clrMap bg1="lt1" tx1="dk1" bg2="lt2" tx2="dk2" accent1="accent1" accent2="accent2" accent3="accent3" accent4="accent4" accent5="accent5" accent6="accent6" hlink="hlink" folHlink="folHlink"/>
  <p:sldLayoutIdLst>
    <p:sldLayoutId id="2147485496" r:id="rId1"/>
    <p:sldLayoutId id="2147485497" r:id="rId2"/>
    <p:sldLayoutId id="2147485498" r:id="rId3"/>
    <p:sldLayoutId id="2147485499" r:id="rId4"/>
    <p:sldLayoutId id="2147485500" r:id="rId5"/>
    <p:sldLayoutId id="2147485501" r:id="rId6"/>
    <p:sldLayoutId id="2147485502" r:id="rId7"/>
    <p:sldLayoutId id="2147485503" r:id="rId8"/>
    <p:sldLayoutId id="2147485504" r:id="rId9"/>
    <p:sldLayoutId id="2147485505" r:id="rId10"/>
    <p:sldLayoutId id="2147485506" r:id="rId11"/>
    <p:sldLayoutId id="214748550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6/9/16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56487346"/>
      </p:ext>
    </p:extLst>
  </p:cSld>
  <p:clrMap bg1="lt1" tx1="dk1" bg2="lt2" tx2="dk2" accent1="accent1" accent2="accent2" accent3="accent3" accent4="accent4" accent5="accent5" accent6="accent6" hlink="hlink" folHlink="folHlink"/>
  <p:sldLayoutIdLst>
    <p:sldLayoutId id="2147485509" r:id="rId1"/>
    <p:sldLayoutId id="2147485510" r:id="rId2"/>
    <p:sldLayoutId id="2147485511" r:id="rId3"/>
    <p:sldLayoutId id="2147485512" r:id="rId4"/>
    <p:sldLayoutId id="2147485513" r:id="rId5"/>
    <p:sldLayoutId id="2147485514" r:id="rId6"/>
    <p:sldLayoutId id="2147485515" r:id="rId7"/>
    <p:sldLayoutId id="2147485516" r:id="rId8"/>
    <p:sldLayoutId id="2147485517" r:id="rId9"/>
    <p:sldLayoutId id="2147485518" r:id="rId10"/>
    <p:sldLayoutId id="2147485519" r:id="rId11"/>
    <p:sldLayoutId id="2147485520"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3056376"/>
      </p:ext>
    </p:extLst>
  </p:cSld>
  <p:clrMap bg1="lt1" tx1="dk1" bg2="lt2" tx2="dk2" accent1="accent1" accent2="accent2" accent3="accent3" accent4="accent4" accent5="accent5" accent6="accent6" hlink="hlink" folHlink="folHlink"/>
  <p:sldLayoutIdLst>
    <p:sldLayoutId id="2147485522" r:id="rId1"/>
    <p:sldLayoutId id="2147485523" r:id="rId2"/>
    <p:sldLayoutId id="2147485524" r:id="rId3"/>
    <p:sldLayoutId id="2147485525" r:id="rId4"/>
    <p:sldLayoutId id="2147485526" r:id="rId5"/>
    <p:sldLayoutId id="2147485527" r:id="rId6"/>
    <p:sldLayoutId id="2147485528" r:id="rId7"/>
    <p:sldLayoutId id="2147485529" r:id="rId8"/>
    <p:sldLayoutId id="2147485530" r:id="rId9"/>
    <p:sldLayoutId id="2147485531" r:id="rId10"/>
    <p:sldLayoutId id="214748553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64961082"/>
      </p:ext>
    </p:extLst>
  </p:cSld>
  <p:clrMap bg1="lt1" tx1="dk1" bg2="lt2" tx2="dk2" accent1="accent1" accent2="accent2" accent3="accent3" accent4="accent4" accent5="accent5" accent6="accent6" hlink="hlink" folHlink="folHlink"/>
  <p:sldLayoutIdLst>
    <p:sldLayoutId id="2147485534" r:id="rId1"/>
    <p:sldLayoutId id="2147485535" r:id="rId2"/>
    <p:sldLayoutId id="2147485536" r:id="rId3"/>
    <p:sldLayoutId id="2147485537" r:id="rId4"/>
    <p:sldLayoutId id="2147485538" r:id="rId5"/>
    <p:sldLayoutId id="2147485539" r:id="rId6"/>
    <p:sldLayoutId id="2147485540" r:id="rId7"/>
    <p:sldLayoutId id="2147485541" r:id="rId8"/>
    <p:sldLayoutId id="2147485542" r:id="rId9"/>
    <p:sldLayoutId id="2147485543" r:id="rId10"/>
    <p:sldLayoutId id="2147485544"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22738675"/>
      </p:ext>
    </p:extLst>
  </p:cSld>
  <p:clrMap bg1="lt1" tx1="dk1" bg2="lt2" tx2="dk2" accent1="accent1" accent2="accent2" accent3="accent3" accent4="accent4" accent5="accent5" accent6="accent6" hlink="hlink" folHlink="folHlink"/>
  <p:sldLayoutIdLst>
    <p:sldLayoutId id="2147485546" r:id="rId1"/>
    <p:sldLayoutId id="2147485547" r:id="rId2"/>
    <p:sldLayoutId id="2147485548" r:id="rId3"/>
    <p:sldLayoutId id="2147485549" r:id="rId4"/>
    <p:sldLayoutId id="2147485550" r:id="rId5"/>
    <p:sldLayoutId id="2147485551" r:id="rId6"/>
    <p:sldLayoutId id="2147485552" r:id="rId7"/>
    <p:sldLayoutId id="2147485553" r:id="rId8"/>
    <p:sldLayoutId id="2147485554" r:id="rId9"/>
    <p:sldLayoutId id="2147485555" r:id="rId10"/>
    <p:sldLayoutId id="21474855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530218631"/>
      </p:ext>
    </p:extLst>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 id="214748556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409528196"/>
      </p:ext>
    </p:extLst>
  </p:cSld>
  <p:clrMap bg1="lt1" tx1="dk1" bg2="lt2" tx2="dk2" accent1="accent1" accent2="accent2" accent3="accent3" accent4="accent4" accent5="accent5" accent6="accent6" hlink="hlink" folHlink="folHlink"/>
  <p:sldLayoutIdLst>
    <p:sldLayoutId id="2147485571" r:id="rId1"/>
    <p:sldLayoutId id="2147485572" r:id="rId2"/>
    <p:sldLayoutId id="2147485573" r:id="rId3"/>
    <p:sldLayoutId id="2147485574" r:id="rId4"/>
    <p:sldLayoutId id="2147485575" r:id="rId5"/>
    <p:sldLayoutId id="2147485576" r:id="rId6"/>
    <p:sldLayoutId id="2147485577" r:id="rId7"/>
    <p:sldLayoutId id="2147485578" r:id="rId8"/>
    <p:sldLayoutId id="2147485579" r:id="rId9"/>
    <p:sldLayoutId id="2147485580" r:id="rId10"/>
    <p:sldLayoutId id="2147485581" r:id="rId11"/>
    <p:sldLayoutId id="2147485582" r:id="rId12"/>
    <p:sldLayoutId id="2147485583"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6/9/16</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809592"/>
      </p:ext>
    </p:extLst>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03565416"/>
      </p:ext>
    </p:extLst>
  </p:cSld>
  <p:clrMap bg1="lt1" tx1="dk1" bg2="lt2" tx2="dk2" accent1="accent1" accent2="accent2" accent3="accent3" accent4="accent4" accent5="accent5" accent6="accent6" hlink="hlink" folHlink="folHlink"/>
  <p:sldLayoutIdLst>
    <p:sldLayoutId id="2147485598" r:id="rId1"/>
    <p:sldLayoutId id="2147485599" r:id="rId2"/>
    <p:sldLayoutId id="2147485600" r:id="rId3"/>
    <p:sldLayoutId id="2147485601" r:id="rId4"/>
    <p:sldLayoutId id="2147485602" r:id="rId5"/>
    <p:sldLayoutId id="2147485603" r:id="rId6"/>
    <p:sldLayoutId id="2147485604" r:id="rId7"/>
    <p:sldLayoutId id="2147485605" r:id="rId8"/>
    <p:sldLayoutId id="2147485606" r:id="rId9"/>
    <p:sldLayoutId id="2147485607" r:id="rId10"/>
    <p:sldLayoutId id="214748560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85105992"/>
      </p:ext>
    </p:extLst>
  </p:cSld>
  <p:clrMap bg1="lt1" tx1="dk1" bg2="lt2" tx2="dk2" accent1="accent1" accent2="accent2" accent3="accent3" accent4="accent4" accent5="accent5" accent6="accent6" hlink="hlink" folHlink="folHlink"/>
  <p:sldLayoutIdLst>
    <p:sldLayoutId id="2147485611" r:id="rId1"/>
    <p:sldLayoutId id="2147485612" r:id="rId2"/>
    <p:sldLayoutId id="2147485613" r:id="rId3"/>
    <p:sldLayoutId id="2147485614" r:id="rId4"/>
    <p:sldLayoutId id="2147485615" r:id="rId5"/>
    <p:sldLayoutId id="2147485616" r:id="rId6"/>
    <p:sldLayoutId id="2147485617" r:id="rId7"/>
    <p:sldLayoutId id="2147485618" r:id="rId8"/>
    <p:sldLayoutId id="2147485619" r:id="rId9"/>
    <p:sldLayoutId id="2147485620" r:id="rId10"/>
    <p:sldLayoutId id="21474856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users.ece.cmu.edu/~omutlu/" TargetMode="External"/><Relationship Id="rId4" Type="http://schemas.openxmlformats.org/officeDocument/2006/relationships/image" Target="../media/image1.png"/><Relationship Id="rId5" Type="http://schemas.openxmlformats.org/officeDocument/2006/relationships/image" Target="../media/image7.jpeg"/><Relationship Id="rId6" Type="http://schemas.openxmlformats.org/officeDocument/2006/relationships/image" Target="../media/image9.png"/><Relationship Id="rId7" Type="http://schemas.openxmlformats.org/officeDocument/2006/relationships/image" Target="../media/image10.wm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604.xml"/><Relationship Id="rId2" Type="http://schemas.openxmlformats.org/officeDocument/2006/relationships/image" Target="../media/image1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16.xml"/><Relationship Id="rId2"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616.xml"/><Relationship Id="rId2"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7.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638.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649.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4" Type="http://schemas.microsoft.com/office/2007/relationships/hdphoto" Target="../media/hdphoto1.wdp"/><Relationship Id="rId5" Type="http://schemas.openxmlformats.org/officeDocument/2006/relationships/image" Target="../media/image21.jpeg"/><Relationship Id="rId6" Type="http://schemas.openxmlformats.org/officeDocument/2006/relationships/hyperlink" Target="https://github.com/CMU-SAFARI/rowhammer" TargetMode="External"/><Relationship Id="rId1" Type="http://schemas.openxmlformats.org/officeDocument/2006/relationships/slideLayout" Target="../slideLayouts/slideLayout660.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4" Type="http://schemas.microsoft.com/office/2007/relationships/hdphoto" Target="../media/hdphoto1.wdp"/><Relationship Id="rId5" Type="http://schemas.openxmlformats.org/officeDocument/2006/relationships/image" Target="../media/image21.jpeg"/><Relationship Id="rId6" Type="http://schemas.openxmlformats.org/officeDocument/2006/relationships/hyperlink" Target="https://github.com/CMU-SAFARI/rowhammer" TargetMode="External"/><Relationship Id="rId1" Type="http://schemas.openxmlformats.org/officeDocument/2006/relationships/slideLayout" Target="../slideLayouts/slideLayout660.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4" Type="http://schemas.microsoft.com/office/2007/relationships/hdphoto" Target="../media/hdphoto1.wdp"/><Relationship Id="rId5" Type="http://schemas.openxmlformats.org/officeDocument/2006/relationships/image" Target="../media/image21.jpeg"/><Relationship Id="rId6" Type="http://schemas.openxmlformats.org/officeDocument/2006/relationships/hyperlink" Target="https://github.com/CMU-SAFARI/rowhammer" TargetMode="External"/><Relationship Id="rId1" Type="http://schemas.openxmlformats.org/officeDocument/2006/relationships/slideLayout" Target="../slideLayouts/slideLayout660.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4" Type="http://schemas.microsoft.com/office/2007/relationships/hdphoto" Target="../media/hdphoto1.wdp"/><Relationship Id="rId5" Type="http://schemas.openxmlformats.org/officeDocument/2006/relationships/image" Target="../media/image21.jpeg"/><Relationship Id="rId6" Type="http://schemas.openxmlformats.org/officeDocument/2006/relationships/hyperlink" Target="https://github.com/CMU-SAFARI/rowhammer" TargetMode="External"/><Relationship Id="rId1" Type="http://schemas.openxmlformats.org/officeDocument/2006/relationships/slideLayout" Target="../slideLayouts/slideLayout660.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microsoft.com/office/2007/relationships/hdphoto" Target="../media/hdphoto1.wdp"/><Relationship Id="rId5" Type="http://schemas.openxmlformats.org/officeDocument/2006/relationships/image" Target="../media/image21.jpeg"/><Relationship Id="rId6" Type="http://schemas.openxmlformats.org/officeDocument/2006/relationships/hyperlink" Target="https://github.com/CMU-SAFARI/rowhammer" TargetMode="External"/><Relationship Id="rId1" Type="http://schemas.openxmlformats.org/officeDocument/2006/relationships/slideLayout" Target="../slideLayouts/slideLayout660.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682.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2.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68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hyperlink" Target="http://cag.engr.uconn.edu/isca2014/" TargetMode="External"/><Relationship Id="rId4" Type="http://schemas.openxmlformats.org/officeDocument/2006/relationships/hyperlink" Target="http://users.ece.cmu.edu/~omutlu/pub/dram-row-hammer_kim_talk_isca14.pptx" TargetMode="External"/><Relationship Id="rId5" Type="http://schemas.openxmlformats.org/officeDocument/2006/relationships/hyperlink" Target="http://users.ece.cmu.edu/~omutlu/pub/dram-row-hammer_kim_talk_isca14.pdf" TargetMode="External"/><Relationship Id="rId6" Type="http://schemas.openxmlformats.org/officeDocument/2006/relationships/hyperlink" Target="http://users.ece.cmu.edu/~omutlu/pub/dram-row-hammer_kim_lightning-talk_isca14.pptx" TargetMode="External"/><Relationship Id="rId7" Type="http://schemas.openxmlformats.org/officeDocument/2006/relationships/hyperlink" Target="http://users.ece.cmu.edu/~omutlu/pub/dram-row-hammer_kim_lightning-talk_isca14.pdf" TargetMode="External"/><Relationship Id="rId8" Type="http://schemas.openxmlformats.org/officeDocument/2006/relationships/hyperlink" Target="https://github.com/CMU-SAFARI/rowhammer" TargetMode="External"/><Relationship Id="rId9" Type="http://schemas.openxmlformats.org/officeDocument/2006/relationships/hyperlink" Target="http://googleprojectzero.blogspot.com/2015/03/exploiting-dram-rowhammer-bug-to-gain.html" TargetMode="External"/><Relationship Id="rId10" Type="http://schemas.openxmlformats.org/officeDocument/2006/relationships/hyperlink" Target="https://github.com/google/rowhammer-test" TargetMode="External"/><Relationship Id="rId1" Type="http://schemas.openxmlformats.org/officeDocument/2006/relationships/slideLayout" Target="../slideLayouts/slideLayout682.xml"/><Relationship Id="rId2" Type="http://schemas.openxmlformats.org/officeDocument/2006/relationships/hyperlink" Target="http://users.ece.cmu.edu/~omutlu/pub/dram-row-hammer_isca14.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4" Type="http://schemas.openxmlformats.org/officeDocument/2006/relationships/hyperlink" Target="http://dl.acm.org/citation.cfm?doid=2872362.2872390" TargetMode="External"/><Relationship Id="rId1" Type="http://schemas.openxmlformats.org/officeDocument/2006/relationships/slideLayout" Target="../slideLayouts/slideLayout682.xml"/><Relationship Id="rId2" Type="http://schemas.openxmlformats.org/officeDocument/2006/relationships/hyperlink" Target="http://arxiv.org/abs/1507.0695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07.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96.xml"/><Relationship Id="rId2" Type="http://schemas.openxmlformats.org/officeDocument/2006/relationships/notesSlide" Target="../notesSlides/notesSlide13.xml"/><Relationship Id="rId3" Type="http://schemas.openxmlformats.org/officeDocument/2006/relationships/hyperlink" Target="http://users.ece.cmu.edu/~omutlu/pub/dram-row-hammer_isca14.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30.jpg"/><Relationship Id="rId1" Type="http://schemas.openxmlformats.org/officeDocument/2006/relationships/slideLayout" Target="../slideLayouts/slideLayout966.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image" Target="../media/image32.jpg"/><Relationship Id="rId1" Type="http://schemas.openxmlformats.org/officeDocument/2006/relationships/slideLayout" Target="../slideLayouts/slideLayout717.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34.jpg"/><Relationship Id="rId1" Type="http://schemas.openxmlformats.org/officeDocument/2006/relationships/slideLayout" Target="../slideLayouts/slideLayout717.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17.xml"/><Relationship Id="rId2"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66.xml"/><Relationship Id="rId2"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66.xml"/><Relationship Id="rId2"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2.xml"/><Relationship Id="rId2"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28.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82.xml"/><Relationship Id="rId2" Type="http://schemas.openxmlformats.org/officeDocument/2006/relationships/hyperlink" Target="https://support.apple.com/en-gb/HT204934" TargetMode="External"/><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28.xml"/><Relationship Id="rId2"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28.xml"/><Relationship Id="rId2"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36.png"/><Relationship Id="rId3"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94.xml"/></Relationships>
</file>

<file path=ppt/slides/_rels/slide37.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38.png"/><Relationship Id="rId1" Type="http://schemas.openxmlformats.org/officeDocument/2006/relationships/slideLayout" Target="../slideLayouts/slideLayout694.xml"/><Relationship Id="rId2" Type="http://schemas.openxmlformats.org/officeDocument/2006/relationships/hyperlink" Target="http://users.ece.cmu.edu/~omutlu/pub/memory-errors-at-facebook_dsn15.pdf"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04.xml"/><Relationship Id="rId2"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9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9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94.xml"/><Relationship Id="rId2" Type="http://schemas.openxmlformats.org/officeDocument/2006/relationships/image" Target="../media/image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notesSlide" Target="../notesSlides/notesSlide24.xml"/><Relationship Id="rId3" Type="http://schemas.openxmlformats.org/officeDocument/2006/relationships/image" Target="../media/image4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2.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3.png"/><Relationship Id="rId3" Type="http://schemas.openxmlformats.org/officeDocument/2006/relationships/image" Target="../media/image4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94.xml"/><Relationship Id="rId2" Type="http://schemas.openxmlformats.org/officeDocument/2006/relationships/image" Target="../media/image4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94.xml"/><Relationship Id="rId2" Type="http://schemas.openxmlformats.org/officeDocument/2006/relationships/image" Target="../media/image4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18.xml"/><Relationship Id="rId2" Type="http://schemas.openxmlformats.org/officeDocument/2006/relationships/image" Target="../media/image2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18.xml"/><Relationship Id="rId2" Type="http://schemas.openxmlformats.org/officeDocument/2006/relationships/image" Target="../media/image47.png"/></Relationships>
</file>

<file path=ppt/slides/_rels/slide54.xml.rels><?xml version="1.0" encoding="UTF-8" standalone="yes"?>
<Relationships xmlns="http://schemas.openxmlformats.org/package/2006/relationships"><Relationship Id="rId3" Type="http://schemas.openxmlformats.org/officeDocument/2006/relationships/hyperlink" Target="http://www.flashmemorysummit.com/" TargetMode="External"/><Relationship Id="rId4" Type="http://schemas.openxmlformats.org/officeDocument/2006/relationships/hyperlink" Target="http://users.ece.cmu.edu/~omutlu/pub/flash-memory-errors_mutlu_fms14-talk.ppt" TargetMode="External"/><Relationship Id="rId1" Type="http://schemas.openxmlformats.org/officeDocument/2006/relationships/slideLayout" Target="../slideLayouts/slideLayout929.xml"/><Relationship Id="rId2" Type="http://schemas.openxmlformats.org/officeDocument/2006/relationships/hyperlink" Target="http://users.ece.cmu.edu/~omutlu/pub/flash-memory-errors_mutlu_fms14-talk.pdf"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4" Type="http://schemas.openxmlformats.org/officeDocument/2006/relationships/hyperlink" Target="http://users.ece.cmu.edu/~omutlu/pub/flash-memory-failures-in-the-field-at-facebook_sigmetrics15-talk.pptx" TargetMode="External"/><Relationship Id="rId5" Type="http://schemas.openxmlformats.org/officeDocument/2006/relationships/hyperlink" Target="http://users.ece.cmu.edu/~omutlu/pub/flash-memory-failures-in-the-field-at-facebook_sigmetrics15-talk.pdf" TargetMode="External"/><Relationship Id="rId6" Type="http://schemas.openxmlformats.org/officeDocument/2006/relationships/hyperlink" Target="http://www.zdnet.com/article/facebooks-ssd-experience/" TargetMode="External"/><Relationship Id="rId7" Type="http://schemas.openxmlformats.org/officeDocument/2006/relationships/hyperlink" Target="http://www.theregister.co.uk/2015/06/22/facebook_reveals_ssd_failure_rate_trough/" TargetMode="External"/><Relationship Id="rId8" Type="http://schemas.openxmlformats.org/officeDocument/2006/relationships/hyperlink" Target="http://www.techspot.com/news/61090-researchers-publish-first-large-scale-field-ssd-reliability.html" TargetMode="External"/><Relationship Id="rId9" Type="http://schemas.openxmlformats.org/officeDocument/2006/relationships/hyperlink" Target="http://techreport.com/news/28519/facebook-ssd-reliability-study-shows-early-burnouts" TargetMode="External"/><Relationship Id="rId10" Type="http://schemas.openxmlformats.org/officeDocument/2006/relationships/image" Target="../media/image48.png"/><Relationship Id="rId1" Type="http://schemas.openxmlformats.org/officeDocument/2006/relationships/slideLayout" Target="../slideLayouts/slideLayout941.xml"/><Relationship Id="rId2" Type="http://schemas.openxmlformats.org/officeDocument/2006/relationships/hyperlink" Target="http://users.ece.cmu.edu/~omutlu/pub/flash-memory-failures-in-the-field-at-facebook_sigmetrics15.pdf"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41.xml"/></Relationships>
</file>

<file path=ppt/slides/_rels/slide57.xml.rels><?xml version="1.0" encoding="UTF-8" standalone="yes"?>
<Relationships xmlns="http://schemas.openxmlformats.org/package/2006/relationships"><Relationship Id="rId3" Type="http://schemas.openxmlformats.org/officeDocument/2006/relationships/hyperlink" Target="http://users.ece.cmu.edu/~omutlu/" TargetMode="External"/><Relationship Id="rId4" Type="http://schemas.openxmlformats.org/officeDocument/2006/relationships/image" Target="../media/image1.png"/><Relationship Id="rId5" Type="http://schemas.openxmlformats.org/officeDocument/2006/relationships/image" Target="../media/image7.jpeg"/><Relationship Id="rId6" Type="http://schemas.openxmlformats.org/officeDocument/2006/relationships/image" Target="../media/image9.png"/><Relationship Id="rId7" Type="http://schemas.openxmlformats.org/officeDocument/2006/relationships/image" Target="../media/image10.wmf"/><Relationship Id="rId1" Type="http://schemas.openxmlformats.org/officeDocument/2006/relationships/slideLayout" Target="../slideLayouts/slideLayout976.xml"/><Relationship Id="rId2" Type="http://schemas.openxmlformats.org/officeDocument/2006/relationships/notesSlide" Target="../notesSlides/notesSlide2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17.xml"/><Relationship Id="rId2" Type="http://schemas.openxmlformats.org/officeDocument/2006/relationships/notesSlide" Target="../notesSlides/notesSlide26.xml"/></Relationships>
</file>

<file path=ppt/slides/_rels/slide59.xml.rels><?xml version="1.0" encoding="UTF-8" standalone="yes"?>
<Relationships xmlns="http://schemas.openxmlformats.org/package/2006/relationships"><Relationship Id="rId3" Type="http://schemas.openxmlformats.org/officeDocument/2006/relationships/hyperlink" Target="https://twitter.com/hashtag/rowhammer?f=realtime" TargetMode="External"/><Relationship Id="rId4" Type="http://schemas.openxmlformats.org/officeDocument/2006/relationships/hyperlink" Target="http://www.rowhammer.com/" TargetMode="External"/><Relationship Id="rId5" Type="http://schemas.openxmlformats.org/officeDocument/2006/relationships/hyperlink" Target="http://www.zdnet.com/article/flipping-dram-bits-maliciously/" TargetMode="External"/><Relationship Id="rId6" Type="http://schemas.openxmlformats.org/officeDocument/2006/relationships/hyperlink" Target="http://www.infoworld.com/article/2894497/security/rowhammer-hardware-bug-threatens-to-smashnotebook-" TargetMode="External"/><Relationship Id="rId7" Type="http://schemas.openxmlformats.org/officeDocument/2006/relationships/hyperlink" Target="http://www.zdnet.com/article/rowhammer-dram-flaw-could-be-widespread-says-google/" TargetMode="External"/><Relationship Id="rId8" Type="http://schemas.openxmlformats.org/officeDocument/2006/relationships/hyperlink" Target="http://arstechnica.com/security/2015/03/cutting-edge-hack-gives-super-user-status-by-exploiting-dramweakness/" TargetMode="External"/><Relationship Id="rId9" Type="http://schemas.openxmlformats.org/officeDocument/2006/relationships/hyperlink" Target="https://www.youtube.com/watch?v=H63dUfGBpxE" TargetMode="External"/><Relationship Id="rId10" Type="http://schemas.openxmlformats.org/officeDocument/2006/relationships/hyperlink" Target="http://www.wired.com/2015/03/google-hack-dram-memory-electric-leaks/" TargetMode="External"/><Relationship Id="rId11" Type="http://schemas.openxmlformats.org/officeDocument/2006/relationships/hyperlink" Target="https://www.grc.com/sn/sn-498-notes.pdf" TargetMode="External"/><Relationship Id="rId1" Type="http://schemas.openxmlformats.org/officeDocument/2006/relationships/slideLayout" Target="../slideLayouts/slideLayout918.xml"/><Relationship Id="rId2" Type="http://schemas.openxmlformats.org/officeDocument/2006/relationships/hyperlink" Target="https://en.wikipedia.org/wiki/Row_hammer"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94.xml"/><Relationship Id="rId2" Type="http://schemas.openxmlformats.org/officeDocument/2006/relationships/image" Target="../media/image43.png"/><Relationship Id="rId3"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4" Type="http://schemas.openxmlformats.org/officeDocument/2006/relationships/hyperlink" Target="http://users.ece.cmu.edu/~omutlu/pub/mutlu_isca13_talk.ppt" TargetMode="External"/><Relationship Id="rId5" Type="http://schemas.openxmlformats.org/officeDocument/2006/relationships/hyperlink" Target="http://users.ece.cmu.edu/~omutlu/pub/mutlu_isca13_talk.pdf" TargetMode="External"/><Relationship Id="rId6" Type="http://schemas.openxmlformats.org/officeDocument/2006/relationships/image" Target="../media/image49.png"/><Relationship Id="rId1" Type="http://schemas.openxmlformats.org/officeDocument/2006/relationships/slideLayout" Target="../slideLayouts/slideLayout478.xml"/><Relationship Id="rId2" Type="http://schemas.openxmlformats.org/officeDocument/2006/relationships/hyperlink" Target="http://users.ece.cmu.edu/~omutlu/pub/dram-retention-time-characterization_isca13.pdf"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61.xml"/><Relationship Id="rId2" Type="http://schemas.openxmlformats.org/officeDocument/2006/relationships/notesSlide" Target="../notesSlides/notesSlide27.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1" Type="http://schemas.openxmlformats.org/officeDocument/2006/relationships/slideLayout" Target="../slideLayouts/slideLayout761.xml"/><Relationship Id="rId2" Type="http://schemas.openxmlformats.org/officeDocument/2006/relationships/notesSlide" Target="../notesSlides/notesSlide28.xml"/></Relationships>
</file>

<file path=ppt/slides/_rels/slide64.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4" Type="http://schemas.openxmlformats.org/officeDocument/2006/relationships/hyperlink" Target="http://users.ece.cmu.edu/~omutlu/pub/error-mitigation-for-intermittent-dram-failures_khan_sigmetrics14-talk.pptx" TargetMode="External"/><Relationship Id="rId5" Type="http://schemas.openxmlformats.org/officeDocument/2006/relationships/hyperlink" Target="http://users.ece.cmu.edu/~omutlu/pub/error-mitigation-for-intermittent-dram-failures_khan_sigmetrics14-talk.pdf" TargetMode="External"/><Relationship Id="rId6" Type="http://schemas.openxmlformats.org/officeDocument/2006/relationships/hyperlink" Target="http://users.ece.cmu.edu/~omutlu/pub/error-mitigation-for-intermittent-dram-failures_khan_sigmetrics14-poster.pptx" TargetMode="External"/><Relationship Id="rId7" Type="http://schemas.openxmlformats.org/officeDocument/2006/relationships/hyperlink" Target="http://users.ece.cmu.edu/~omutlu/pub/error-mitigation-for-intermittent-dram-failures_khan_sigmetrics14-poster.pdf" TargetMode="External"/><Relationship Id="rId8" Type="http://schemas.openxmlformats.org/officeDocument/2006/relationships/hyperlink" Target="http://www.ece.cmu.edu/~safari/tools/dram-sigmetrics2014-fulldata.html" TargetMode="External"/><Relationship Id="rId9" Type="http://schemas.openxmlformats.org/officeDocument/2006/relationships/image" Target="../media/image52.png"/><Relationship Id="rId1" Type="http://schemas.openxmlformats.org/officeDocument/2006/relationships/slideLayout" Target="../slideLayouts/slideLayout478.xml"/><Relationship Id="rId2" Type="http://schemas.openxmlformats.org/officeDocument/2006/relationships/hyperlink" Target="http://users.ece.cmu.edu/~omutlu/pub/error-mitigation-for-intermittent-dram-failures_sigmetrics14.pdf"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38.png"/><Relationship Id="rId1" Type="http://schemas.openxmlformats.org/officeDocument/2006/relationships/slideLayout" Target="../slideLayouts/slideLayout478.xml"/><Relationship Id="rId2" Type="http://schemas.openxmlformats.org/officeDocument/2006/relationships/hyperlink" Target="http://users.ece.cmu.edu/~omutlu/pub/memory-errors-at-facebook_dsn15.pdf"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8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notesSlide" Target="../notesSlides/notesSlide29.xml"/><Relationship Id="rId3" Type="http://schemas.openxmlformats.org/officeDocument/2006/relationships/image" Target="../media/image5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5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5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5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5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notesSlide" Target="../notesSlides/notesSlide30.xml"/><Relationship Id="rId3" Type="http://schemas.openxmlformats.org/officeDocument/2006/relationships/image" Target="../media/image5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5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57.png"/></Relationships>
</file>

<file path=ppt/slides/_rels/slide75.xml.rels><?xml version="1.0" encoding="UTF-8" standalone="yes"?>
<Relationships xmlns="http://schemas.openxmlformats.org/package/2006/relationships"><Relationship Id="rId3" Type="http://schemas.openxmlformats.org/officeDocument/2006/relationships/hyperlink" Target="http://users.ece.cmu.edu/~omutlu/pub/flash-memory-data-retention_hpca15.pdf" TargetMode="External"/><Relationship Id="rId4" Type="http://schemas.openxmlformats.org/officeDocument/2006/relationships/hyperlink" Target="http://users.ece.cmu.edu/~omutlu/pub/warm-flash-write-hotness-aware-retention-management_msst15.pdf" TargetMode="External"/><Relationship Id="rId5" Type="http://schemas.openxmlformats.org/officeDocument/2006/relationships/hyperlink" Target="http://ieeexplore.ieee.org/xpl/login.jsp?tp=&amp;arnumber=5771258&amp;url=http://ieeexplore.ieee.org/xpls/abs_all.jsp?arnumber=5771258" TargetMode="External"/><Relationship Id="rId1" Type="http://schemas.openxmlformats.org/officeDocument/2006/relationships/slideLayout" Target="../slideLayouts/slideLayout955.xml"/><Relationship Id="rId2" Type="http://schemas.openxmlformats.org/officeDocument/2006/relationships/hyperlink" Target="http://users.ece.cmu.edu/~omutlu/pub/flash-correct-and-refresh_iccd12.pdf"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users.ece.cmu.edu/~omutlu/pub/flash-error-analysis-and-management_itj13.pdf" TargetMode="External"/><Relationship Id="rId4"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955.xml"/><Relationship Id="rId2" Type="http://schemas.openxmlformats.org/officeDocument/2006/relationships/hyperlink" Target="http://users.ece.cmu.edu/~omutlu/pub/flash-error-patterns_date12.pdf"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users.ece.cmu.edu/~omutlu/pub/neighbor-assisted-error-correction-in-flash_sigmetrics14.pdf" TargetMode="External"/><Relationship Id="rId4" Type="http://schemas.openxmlformats.org/officeDocument/2006/relationships/hyperlink" Target="http://users.ece.cmu.edu/~omutlu/pub/flash-read-disturb-errors_dsn15.pdf" TargetMode="External"/><Relationship Id="rId5"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955.xml"/><Relationship Id="rId2" Type="http://schemas.openxmlformats.org/officeDocument/2006/relationships/hyperlink" Target="http://users.ece.cmu.edu/~omutlu/pub/flash-programming-interference_iccd13.pdf"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darksilicon.org/hpca/" TargetMode="External"/><Relationship Id="rId4" Type="http://schemas.openxmlformats.org/officeDocument/2006/relationships/hyperlink" Target="http://users.ece.cmu.edu/~omutlu/pub/flash-memory-data-retention_yixin_hpca15-talk.pptx" TargetMode="External"/><Relationship Id="rId5" Type="http://schemas.openxmlformats.org/officeDocument/2006/relationships/hyperlink" Target="http://users.ece.cmu.edu/~omutlu/pub/flash-memory-data-retention_yixin_hpca15-talk.pdf" TargetMode="External"/><Relationship Id="rId6" Type="http://schemas.openxmlformats.org/officeDocument/2006/relationships/image" Target="../media/image8.png"/><Relationship Id="rId7" Type="http://schemas.openxmlformats.org/officeDocument/2006/relationships/image" Target="../media/image58.png"/><Relationship Id="rId1" Type="http://schemas.openxmlformats.org/officeDocument/2006/relationships/slideLayout" Target="../slideLayouts/slideLayout941.xml"/><Relationship Id="rId2" Type="http://schemas.openxmlformats.org/officeDocument/2006/relationships/hyperlink" Target="http://users.ece.cmu.edu/~omutlu/pub/flash-memory-data-retention_hpca15.pdf"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image" Target="../media/image8.png"/><Relationship Id="rId5" Type="http://schemas.openxmlformats.org/officeDocument/2006/relationships/image" Target="../media/image59.png"/><Relationship Id="rId1" Type="http://schemas.openxmlformats.org/officeDocument/2006/relationships/slideLayout" Target="../slideLayouts/slideLayout941.xml"/><Relationship Id="rId2" Type="http://schemas.openxmlformats.org/officeDocument/2006/relationships/hyperlink" Target="http://users.ece.cmu.edu/~omutlu/pub/flash-read-disturb-errors_dsn15.pdf"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5" Type="http://schemas.openxmlformats.org/officeDocument/2006/relationships/image" Target="../media/image8.png"/><Relationship Id="rId6" Type="http://schemas.openxmlformats.org/officeDocument/2006/relationships/image" Target="../media/image60.png"/><Relationship Id="rId1" Type="http://schemas.openxmlformats.org/officeDocument/2006/relationships/slideLayout" Target="../slideLayouts/slideLayout941.xml"/><Relationship Id="rId2" Type="http://schemas.openxmlformats.org/officeDocument/2006/relationships/hyperlink" Target="http://users.ece.cmu.edu/~omutlu/pub/flash-error-patterns_date12.pdf"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noggin.intel.com/technology-journal/2013/171/memory-resiliency" TargetMode="External"/><Relationship Id="rId4" Type="http://schemas.openxmlformats.org/officeDocument/2006/relationships/image" Target="../media/image61.png"/><Relationship Id="rId1" Type="http://schemas.openxmlformats.org/officeDocument/2006/relationships/slideLayout" Target="../slideLayouts/slideLayout941.xml"/><Relationship Id="rId2" Type="http://schemas.openxmlformats.org/officeDocument/2006/relationships/hyperlink" Target="http://users.ece.cmu.edu/~omutlu/pub/flash-error-analysis-and-management_itj13.pdf"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40.xml"/><Relationship Id="rId2" Type="http://schemas.openxmlformats.org/officeDocument/2006/relationships/notesSlide" Target="../notesSlides/notesSlide31.xml"/><Relationship Id="rId3" Type="http://schemas.openxmlformats.org/officeDocument/2006/relationships/hyperlink" Target="https://www.blackhat.com/docs/us-15/materials/us-15-Seaborn-Exploiting-The-DRAM-Rowhammer-Bug-To-Gain-Kernel-Privileges.pdf"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6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7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7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7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7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7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75.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41.xml"/><Relationship Id="rId2"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268760"/>
            <a:ext cx="8382000" cy="2201416"/>
          </a:xfrm>
        </p:spPr>
        <p:txBody>
          <a:bodyPr>
            <a:normAutofit/>
          </a:bodyPr>
          <a:lstStyle/>
          <a:p>
            <a:pPr algn="ctr"/>
            <a:r>
              <a:rPr lang="en-US" sz="4400" dirty="0"/>
              <a:t>The </a:t>
            </a:r>
            <a:r>
              <a:rPr lang="en-US" sz="4400" dirty="0" err="1"/>
              <a:t>RowHammer</a:t>
            </a:r>
            <a:r>
              <a:rPr lang="en-US" sz="4400" dirty="0"/>
              <a:t> Problem </a:t>
            </a:r>
            <a:br>
              <a:rPr lang="en-US" sz="4400" dirty="0"/>
            </a:br>
            <a:r>
              <a:rPr lang="en-US" sz="3800" dirty="0">
                <a:solidFill>
                  <a:srgbClr val="FF0000"/>
                </a:solidFill>
              </a:rPr>
              <a:t>and Other Issues We May Face </a:t>
            </a:r>
            <a:br>
              <a:rPr lang="en-US" sz="3800" dirty="0">
                <a:solidFill>
                  <a:srgbClr val="FF0000"/>
                </a:solidFill>
              </a:rPr>
            </a:br>
            <a:r>
              <a:rPr lang="en-US" sz="3800" dirty="0">
                <a:solidFill>
                  <a:srgbClr val="FF0000"/>
                </a:solidFill>
              </a:rPr>
              <a:t>as Memory Becomes Denser</a:t>
            </a:r>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err="1" smtClean="0"/>
              <a:t>omutlu@ethz.ch</a:t>
            </a:r>
            <a:endParaRPr lang="en-US" sz="2200" dirty="0" smtClean="0"/>
          </a:p>
          <a:p>
            <a:r>
              <a:rPr lang="en-US" sz="2200" dirty="0">
                <a:hlinkClick r:id="rId3"/>
              </a:rPr>
              <a:t>http://users.ece.cmu.edu/~omutlu</a:t>
            </a:r>
            <a:r>
              <a:rPr lang="en-US" sz="2200" dirty="0" smtClean="0">
                <a:hlinkClick r:id="rId3"/>
              </a:rPr>
              <a:t>/</a:t>
            </a:r>
            <a:endParaRPr lang="en-US" sz="2200" dirty="0" smtClean="0"/>
          </a:p>
          <a:p>
            <a:r>
              <a:rPr lang="en-US" sz="2200" dirty="0" smtClean="0"/>
              <a:t>June 9, 2016</a:t>
            </a:r>
          </a:p>
          <a:p>
            <a:r>
              <a:rPr lang="en-US" sz="2200" dirty="0" smtClean="0"/>
              <a:t>DAC Invited Talk </a:t>
            </a:r>
          </a:p>
          <a:p>
            <a:endParaRPr lang="en-US" sz="2200" dirty="0" smtClean="0"/>
          </a:p>
          <a:p>
            <a:pPr algn="l"/>
            <a:endParaRPr lang="en-US" sz="2200" dirty="0"/>
          </a:p>
        </p:txBody>
      </p:sp>
      <p:pic>
        <p:nvPicPr>
          <p:cNvPr id="7" name="Picture 6" descr="safari.png"/>
          <p:cNvPicPr>
            <a:picLocks noChangeAspect="1"/>
          </p:cNvPicPr>
          <p:nvPr/>
        </p:nvPicPr>
        <p:blipFill>
          <a:blip r:embed="rId4" cstate="print"/>
          <a:stretch>
            <a:fillRect/>
          </a:stretch>
        </p:blipFill>
        <p:spPr>
          <a:xfrm>
            <a:off x="179512" y="6453336"/>
            <a:ext cx="1080120" cy="312522"/>
          </a:xfrm>
          <a:prstGeom prst="rect">
            <a:avLst/>
          </a:prstGeom>
        </p:spPr>
      </p:pic>
      <p:pic>
        <p:nvPicPr>
          <p:cNvPr id="8" name="Picture 7" descr="Burgundy_CMU_JPG_Logo.jpg"/>
          <p:cNvPicPr>
            <a:picLocks noChangeAspect="1"/>
          </p:cNvPicPr>
          <p:nvPr/>
        </p:nvPicPr>
        <p:blipFill>
          <a:blip r:embed="rId5" cstate="print"/>
          <a:stretch>
            <a:fillRect/>
          </a:stretch>
        </p:blipFill>
        <p:spPr>
          <a:xfrm>
            <a:off x="5020008" y="5727018"/>
            <a:ext cx="3008376" cy="1086358"/>
          </a:xfrm>
          <a:prstGeom prst="rect">
            <a:avLst/>
          </a:prstGeom>
        </p:spPr>
      </p:pic>
      <p:pic>
        <p:nvPicPr>
          <p:cNvPr id="9" name="Picture 8"/>
          <p:cNvPicPr>
            <a:picLocks noChangeAspect="1"/>
          </p:cNvPicPr>
          <p:nvPr/>
        </p:nvPicPr>
        <p:blipFill>
          <a:blip r:embed="rId6"/>
          <a:stretch>
            <a:fillRect/>
          </a:stretch>
        </p:blipFill>
        <p:spPr>
          <a:xfrm>
            <a:off x="1883792" y="5890344"/>
            <a:ext cx="2616200" cy="635000"/>
          </a:xfrm>
          <a:prstGeom prst="rect">
            <a:avLst/>
          </a:prstGeom>
        </p:spPr>
      </p:pic>
      <p:pic>
        <p:nvPicPr>
          <p:cNvPr id="11" name="Picture 18" descr="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17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solidFill>
                  <a:srgbClr val="FF0000"/>
                </a:solidFill>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360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300552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smtClean="0">
                <a:solidFill>
                  <a:srgbClr val="FF0000"/>
                </a:solidFill>
                <a:latin typeface="Tahoma" charset="0"/>
                <a:ea typeface="ＭＳ Ｐゴシック" charset="0"/>
                <a:cs typeface="ＭＳ Ｐゴシック" charset="0"/>
              </a:rPr>
              <a:t>As DRAM cell becomes smaller, it becomes more vulnerable</a:t>
            </a:r>
            <a:endParaRPr lang="en-US" dirty="0">
              <a:solidFill>
                <a:srgbClr val="FF0000"/>
              </a:solidFill>
              <a:latin typeface="Tahoma" charset="0"/>
              <a:ea typeface="ＭＳ Ｐゴシック" charset="0"/>
              <a:cs typeface="ＭＳ Ｐゴシック" charset="0"/>
            </a:endParaRP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574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Testing DRAM Scaling Issues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
        <p:nvSpPr>
          <p:cNvPr id="9" name="AutoShape 25"/>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60721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dirty="0">
                <a:solidFill>
                  <a:prstClr val="black"/>
                </a:solidFill>
                <a:latin typeface="Calibri Light"/>
                <a:ea typeface="ＭＳ Ｐゴシック" charset="0"/>
                <a:cs typeface="ＭＳ Ｐゴシック" charset="0"/>
              </a:rPr>
              <a:t>Repeatedly opening and closing a row enough times within a refresh interval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adjacent rows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5</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smtClean="0">
                <a:solidFill>
                  <a:schemeClr val="accent6">
                    <a:lumMod val="50000"/>
                  </a:schemeClr>
                </a:solidFill>
                <a:latin typeface="Garamond" charset="0"/>
              </a:rPr>
              <a:t>Modern DRAM is Prone to Disturbance Errors</a:t>
            </a:r>
            <a:endParaRPr lang="en-US" sz="36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17072358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Vulnerable</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63697178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Recent DRAM Is More Vulnerable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612800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4801593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nSpc>
                <a:spcPct val="90000"/>
              </a:lnSpc>
              <a:buFont typeface="+mj-lt"/>
              <a:buAutoNum type="arabicPeriod"/>
            </a:pPr>
            <a:r>
              <a:rPr lang="en-US" sz="3200" dirty="0" smtClean="0">
                <a:solidFill>
                  <a:prstClr val="black"/>
                </a:solidFill>
                <a:latin typeface="Calibri Light"/>
                <a:cs typeface="Courier New" panose="02070309020205020404" pitchFamily="49" charset="0"/>
              </a:rPr>
              <a:t>Avoid </a:t>
            </a:r>
            <a:r>
              <a:rPr lang="en-US" sz="3200" b="1" i="1" dirty="0" smtClean="0">
                <a:solidFill>
                  <a:prstClr val="black"/>
                </a:solidFill>
                <a:latin typeface="Calibri Light"/>
                <a:cs typeface="Courier New" panose="02070309020205020404" pitchFamily="49" charset="0"/>
              </a:rPr>
              <a:t>cache hits</a:t>
            </a:r>
          </a:p>
          <a:p>
            <a:pPr marL="742950" lvl="1" indent="-285750">
              <a:lnSpc>
                <a:spcPct val="90000"/>
              </a:lnSpc>
              <a:buFont typeface="Calibri Light" panose="020F0302020204030204" pitchFamily="34" charset="0"/>
              <a:buChar char="–"/>
            </a:pPr>
            <a:r>
              <a:rPr lang="en-US" sz="2800" dirty="0" smtClean="0">
                <a:solidFill>
                  <a:prstClr val="black"/>
                </a:solidFill>
                <a:latin typeface="Calibri Light"/>
                <a:cs typeface="Courier New" panose="02070309020205020404" pitchFamily="49" charset="0"/>
              </a:rPr>
              <a:t>Flush </a:t>
            </a:r>
            <a:r>
              <a:rPr lang="en-US" sz="2800" b="1" dirty="0" smtClean="0">
                <a:solidFill>
                  <a:srgbClr val="FF0000"/>
                </a:solidFill>
                <a:latin typeface="Courier New" panose="02070309020205020404" pitchFamily="49" charset="0"/>
                <a:cs typeface="Courier New" panose="02070309020205020404" pitchFamily="49" charset="0"/>
              </a:rPr>
              <a:t>X</a:t>
            </a:r>
            <a:r>
              <a:rPr lang="en-US" sz="2800" dirty="0" smtClean="0">
                <a:solidFill>
                  <a:prstClr val="black"/>
                </a:solidFill>
                <a:latin typeface="Calibri Light"/>
                <a:cs typeface="Courier New" panose="02070309020205020404" pitchFamily="49" charset="0"/>
              </a:rPr>
              <a:t> from cache</a:t>
            </a:r>
          </a:p>
          <a:p>
            <a:pPr marL="400050" indent="-400050">
              <a:lnSpc>
                <a:spcPct val="90000"/>
              </a:lnSpc>
              <a:buFont typeface="+mj-lt"/>
              <a:buAutoNum type="arabicPeriod"/>
            </a:pPr>
            <a:endParaRPr lang="en-US" sz="3200" dirty="0" smtClean="0">
              <a:solidFill>
                <a:prstClr val="black"/>
              </a:solidFill>
              <a:latin typeface="Calibri Light"/>
              <a:cs typeface="Courier New" panose="02070309020205020404" pitchFamily="49" charset="0"/>
            </a:endParaRPr>
          </a:p>
          <a:p>
            <a:pPr marL="400050" indent="-400050">
              <a:lnSpc>
                <a:spcPct val="90000"/>
              </a:lnSpc>
              <a:buFont typeface="+mj-lt"/>
              <a:buAutoNum type="arabicPeriod"/>
            </a:pPr>
            <a:r>
              <a:rPr lang="en-US" sz="3200" dirty="0" smtClean="0">
                <a:solidFill>
                  <a:prstClr val="black"/>
                </a:solidFill>
                <a:latin typeface="Calibri Light"/>
                <a:cs typeface="Courier New" panose="02070309020205020404" pitchFamily="49" charset="0"/>
              </a:rPr>
              <a:t>Avoid </a:t>
            </a:r>
            <a:r>
              <a:rPr lang="en-US" sz="3200" b="1" i="1" dirty="0" smtClean="0">
                <a:solidFill>
                  <a:prstClr val="black"/>
                </a:solidFill>
                <a:latin typeface="Calibri Light"/>
                <a:cs typeface="Courier New" panose="02070309020205020404" pitchFamily="49" charset="0"/>
              </a:rPr>
              <a:t>row hits</a:t>
            </a:r>
            <a:r>
              <a:rPr lang="en-US" sz="3200" dirty="0" smtClean="0">
                <a:solidFill>
                  <a:prstClr val="black"/>
                </a:solidFill>
                <a:latin typeface="Calibri Light"/>
                <a:cs typeface="Courier New" panose="02070309020205020404" pitchFamily="49" charset="0"/>
              </a:rPr>
              <a:t> to </a:t>
            </a:r>
            <a:r>
              <a:rPr lang="en-US" sz="3200" b="1" dirty="0" smtClean="0">
                <a:solidFill>
                  <a:srgbClr val="FF0000"/>
                </a:solidFill>
                <a:latin typeface="Courier New" panose="02070309020205020404" pitchFamily="49" charset="0"/>
                <a:cs typeface="Courier New" panose="02070309020205020404" pitchFamily="49" charset="0"/>
              </a:rPr>
              <a:t>X</a:t>
            </a:r>
            <a:endParaRPr lang="en-US" sz="3200" b="1" dirty="0">
              <a:solidFill>
                <a:srgbClr val="FF0000"/>
              </a:solidFill>
              <a:latin typeface="Courier New" panose="02070309020205020404" pitchFamily="49" charset="0"/>
              <a:cs typeface="Courier New" panose="02070309020205020404" pitchFamily="49" charset="0"/>
            </a:endParaRPr>
          </a:p>
          <a:p>
            <a:pPr marL="742950" lvl="1" indent="-285750">
              <a:lnSpc>
                <a:spcPct val="90000"/>
              </a:lnSpc>
              <a:buFont typeface="Calibri Light" panose="020F0302020204030204" pitchFamily="34" charset="0"/>
              <a:buChar char="–"/>
            </a:pPr>
            <a:r>
              <a:rPr lang="en-US" sz="2800" dirty="0" smtClean="0">
                <a:solidFill>
                  <a:prstClr val="black"/>
                </a:solidFill>
                <a:latin typeface="Calibri Light"/>
                <a:cs typeface="Courier New" panose="02070309020205020404" pitchFamily="49" charset="0"/>
              </a:rPr>
              <a:t>Read </a:t>
            </a:r>
            <a:r>
              <a:rPr lang="en-US" sz="2800" b="1" dirty="0" smtClean="0">
                <a:solidFill>
                  <a:srgbClr val="FF0000"/>
                </a:solidFill>
                <a:latin typeface="Courier New" panose="02070309020205020404" pitchFamily="49" charset="0"/>
                <a:cs typeface="Courier New" panose="02070309020205020404" pitchFamily="49" charset="0"/>
              </a:rPr>
              <a:t>Y</a:t>
            </a:r>
            <a:r>
              <a:rPr lang="en-US" sz="2800" dirty="0" smtClean="0">
                <a:solidFill>
                  <a:prstClr val="black"/>
                </a:solidFill>
                <a:latin typeface="Calibri Light"/>
                <a:cs typeface="Courier New" panose="02070309020205020404" pitchFamily="49" charset="0"/>
              </a:rPr>
              <a:t> in another row</a:t>
            </a:r>
            <a:endParaRPr lang="en-US" sz="2800" dirty="0">
              <a:solidFill>
                <a:prstClr val="black"/>
              </a:solidFill>
              <a:latin typeface="Calibri Light"/>
              <a:cs typeface="Courier New" panose="02070309020205020404" pitchFamily="49" charset="0"/>
            </a:endParaRPr>
          </a:p>
        </p:txBody>
      </p:sp>
    </p:spTree>
    <p:extLst>
      <p:ext uri="{BB962C8B-B14F-4D97-AF65-F5344CB8AC3E}">
        <p14:creationId xmlns:p14="http://schemas.microsoft.com/office/powerpoint/2010/main" val="8432705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2313701591"/>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13</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40869272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7941897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20497496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6046535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smtClean="0">
                <a:latin typeface="Garamond" charset="0"/>
              </a:rPr>
              <a:t>Selected Readings on </a:t>
            </a:r>
            <a:r>
              <a:rPr lang="en-US" dirty="0" err="1" smtClean="0">
                <a:latin typeface="Garamond" charset="0"/>
              </a:rPr>
              <a:t>RowHammer</a:t>
            </a:r>
            <a:r>
              <a:rPr lang="en-US" dirty="0" smtClean="0">
                <a:latin typeface="Garamond" charset="0"/>
              </a:rPr>
              <a:t> (I)</a:t>
            </a:r>
            <a:endParaRPr lang="en-US" dirty="0">
              <a:latin typeface="Garamond" charset="0"/>
            </a:endParaRP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smtClean="0">
                <a:solidFill>
                  <a:srgbClr val="0000FF"/>
                </a:solidFill>
              </a:rPr>
              <a:t>Our first detailed study: </a:t>
            </a:r>
            <a:r>
              <a:rPr lang="en-US" sz="2000" dirty="0" err="1" smtClean="0">
                <a:solidFill>
                  <a:srgbClr val="0000FF"/>
                </a:solidFill>
              </a:rPr>
              <a:t>Rowhammer</a:t>
            </a:r>
            <a:r>
              <a:rPr lang="en-US" sz="2000" dirty="0" smtClean="0">
                <a:solidFill>
                  <a:srgbClr val="0000FF"/>
                </a:solidFill>
              </a:rPr>
              <a:t> analysis and solutions </a:t>
            </a:r>
            <a:r>
              <a:rPr lang="en-US" sz="2000" dirty="0" smtClean="0">
                <a:solidFill>
                  <a:srgbClr val="000000"/>
                </a:solidFill>
              </a:rPr>
              <a:t>(June 2014)</a:t>
            </a:r>
          </a:p>
          <a:p>
            <a:pPr lvl="1">
              <a:buFont typeface="Wingdings" pitchFamily="2" charset="2"/>
              <a:buChar char="n"/>
              <a:defRPr/>
            </a:pPr>
            <a:r>
              <a:rPr lang="en-US" sz="1800" dirty="0" smtClean="0"/>
              <a:t>Yoongu </a:t>
            </a:r>
            <a:r>
              <a:rPr lang="en-US" sz="1800" dirty="0"/>
              <a:t>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r>
              <a:rPr lang="en-US" sz="1800" dirty="0"/>
              <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endParaRPr lang="en-US" sz="1800" dirty="0" smtClean="0"/>
          </a:p>
          <a:p>
            <a:pPr marL="0" indent="0">
              <a:buFont typeface="Wingdings" pitchFamily="2" charset="2"/>
              <a:buNone/>
              <a:defRPr/>
            </a:pPr>
            <a:endParaRPr lang="en-US" sz="300" dirty="0" smtClean="0">
              <a:ea typeface="+mn-ea"/>
              <a:cs typeface="+mn-cs"/>
              <a:hlinkClick r:id="rId8"/>
            </a:endParaRPr>
          </a:p>
          <a:p>
            <a:pPr>
              <a:buFont typeface="Wingdings" pitchFamily="2" charset="2"/>
              <a:buChar char="n"/>
              <a:defRPr/>
            </a:pPr>
            <a:endParaRPr lang="en-US" sz="2000" dirty="0" smtClean="0">
              <a:ea typeface="+mn-ea"/>
              <a:cs typeface="+mn-cs"/>
            </a:endParaRPr>
          </a:p>
          <a:p>
            <a:pPr>
              <a:buFont typeface="Wingdings" pitchFamily="2" charset="2"/>
              <a:buChar char="n"/>
              <a:defRPr/>
            </a:pPr>
            <a:r>
              <a:rPr lang="en-US" sz="2000" dirty="0" smtClean="0">
                <a:solidFill>
                  <a:srgbClr val="0000FF"/>
                </a:solidFill>
                <a:ea typeface="+mn-ea"/>
                <a:cs typeface="+mn-cs"/>
              </a:rPr>
              <a:t>Our Source Code to Induce Errors in Modern DRAM Chips </a:t>
            </a:r>
            <a:r>
              <a:rPr lang="en-US" sz="2000" dirty="0" smtClean="0">
                <a:solidFill>
                  <a:srgbClr val="000000"/>
                </a:solidFill>
                <a:ea typeface="+mn-ea"/>
                <a:cs typeface="+mn-cs"/>
              </a:rPr>
              <a:t>(June 2014)</a:t>
            </a:r>
          </a:p>
          <a:p>
            <a:pPr lvl="1">
              <a:buFont typeface="Wingdings" pitchFamily="2" charset="2"/>
              <a:buChar char="n"/>
              <a:defRPr/>
            </a:pPr>
            <a:r>
              <a:rPr lang="en-US" sz="1800" dirty="0" smtClean="0">
                <a:hlinkClick r:id="rId8"/>
              </a:rPr>
              <a:t>https</a:t>
            </a:r>
            <a:r>
              <a:rPr lang="en-US" sz="1800" dirty="0">
                <a:hlinkClick r:id="rId8"/>
              </a:rPr>
              <a:t>://github.com/CMU-SAFARI/</a:t>
            </a:r>
            <a:r>
              <a:rPr lang="en-US" sz="1800" dirty="0" smtClean="0">
                <a:hlinkClick r:id="rId8"/>
              </a:rPr>
              <a:t>rowhammer</a:t>
            </a:r>
            <a:endParaRPr lang="en-US" sz="1800" dirty="0" smtClean="0"/>
          </a:p>
          <a:p>
            <a:pPr>
              <a:buFont typeface="Wingdings" pitchFamily="2" charset="2"/>
              <a:buChar char="n"/>
              <a:defRPr/>
            </a:pPr>
            <a:endParaRPr lang="en-US" sz="1000" dirty="0" smtClean="0">
              <a:ea typeface="+mn-ea"/>
              <a:cs typeface="+mn-cs"/>
            </a:endParaRPr>
          </a:p>
          <a:p>
            <a:pPr>
              <a:buFont typeface="Wingdings" pitchFamily="2" charset="2"/>
              <a:buChar char="n"/>
              <a:defRPr/>
            </a:pPr>
            <a:endParaRPr lang="en-US" sz="1000" dirty="0" smtClean="0">
              <a:ea typeface="+mn-ea"/>
              <a:cs typeface="+mn-cs"/>
            </a:endParaRPr>
          </a:p>
          <a:p>
            <a:pPr>
              <a:buFont typeface="Wingdings" pitchFamily="2" charset="2"/>
              <a:buChar char="n"/>
              <a:defRPr/>
            </a:pPr>
            <a:r>
              <a:rPr lang="en-US" sz="2000" dirty="0" smtClean="0">
                <a:solidFill>
                  <a:srgbClr val="0000FF"/>
                </a:solidFill>
                <a:ea typeface="+mn-ea"/>
                <a:cs typeface="+mn-cs"/>
              </a:rPr>
              <a:t>Google Project Zero’s Attack to Take Over a System </a:t>
            </a:r>
            <a:r>
              <a:rPr lang="en-US" sz="2000" dirty="0" smtClean="0">
                <a:ea typeface="+mn-ea"/>
                <a:cs typeface="+mn-cs"/>
              </a:rPr>
              <a:t>(March 2015)</a:t>
            </a:r>
            <a:endParaRPr lang="en-US" sz="2000" dirty="0">
              <a:ea typeface="+mn-ea"/>
              <a:cs typeface="+mn-cs"/>
            </a:endParaRPr>
          </a:p>
          <a:p>
            <a:pPr lvl="1">
              <a:buFont typeface="Wingdings" pitchFamily="2" charset="2"/>
              <a:buChar char="n"/>
              <a:defRPr/>
            </a:pPr>
            <a:r>
              <a:rPr lang="en-US" sz="1700" dirty="0" smtClean="0">
                <a:solidFill>
                  <a:srgbClr val="0000FF"/>
                </a:solidFill>
                <a:hlinkClick r:id="rId9"/>
              </a:rPr>
              <a:t>Exploiting </a:t>
            </a:r>
            <a:r>
              <a:rPr lang="en-US" sz="1700" dirty="0">
                <a:solidFill>
                  <a:srgbClr val="0000FF"/>
                </a:solidFill>
                <a:hlinkClick r:id="rId9"/>
              </a:rPr>
              <a:t>the DRAM rowhammer bug to gain kernel privileges </a:t>
            </a:r>
            <a:r>
              <a:rPr lang="en-US" sz="1700" dirty="0">
                <a:solidFill>
                  <a:srgbClr val="0000FF"/>
                </a:solidFill>
              </a:rPr>
              <a:t> </a:t>
            </a:r>
            <a:r>
              <a:rPr lang="en-US" sz="1700" dirty="0"/>
              <a:t>(</a:t>
            </a:r>
            <a:r>
              <a:rPr lang="en-US" sz="1700" dirty="0" err="1" smtClean="0"/>
              <a:t>Seaborn</a:t>
            </a:r>
            <a:r>
              <a:rPr lang="en-US" sz="1700" dirty="0" smtClean="0"/>
              <a:t>+, </a:t>
            </a:r>
            <a:r>
              <a:rPr lang="en-US" sz="1700" dirty="0"/>
              <a:t>2015)</a:t>
            </a:r>
          </a:p>
          <a:p>
            <a:pPr lvl="1">
              <a:buFont typeface="Wingdings" pitchFamily="2" charset="2"/>
              <a:buChar char="n"/>
              <a:defRPr/>
            </a:pPr>
            <a:r>
              <a:rPr lang="en-US" sz="1800" dirty="0">
                <a:ea typeface="+mn-ea"/>
                <a:cs typeface="+mn-cs"/>
                <a:hlinkClick r:id="rId10"/>
              </a:rPr>
              <a:t>https://github.com/google/rowhammer-</a:t>
            </a:r>
            <a:r>
              <a:rPr lang="en-US" sz="1800" dirty="0" smtClean="0">
                <a:ea typeface="+mn-ea"/>
                <a:cs typeface="+mn-cs"/>
                <a:hlinkClick r:id="rId10"/>
              </a:rPr>
              <a:t>test</a:t>
            </a:r>
            <a:r>
              <a:rPr lang="en-US" sz="1800" dirty="0" smtClean="0">
                <a:ea typeface="+mn-ea"/>
                <a:cs typeface="+mn-cs"/>
              </a:rPr>
              <a:t> </a:t>
            </a:r>
          </a:p>
          <a:p>
            <a:pPr lvl="1">
              <a:buFont typeface="Wingdings" pitchFamily="2" charset="2"/>
              <a:buChar char="n"/>
              <a:defRPr/>
            </a:pPr>
            <a:r>
              <a:rPr lang="en-US" sz="1800" dirty="0" smtClean="0">
                <a:ea typeface="+mn-ea"/>
                <a:cs typeface="+mn-cs"/>
              </a:rPr>
              <a:t>Double-sided </a:t>
            </a:r>
            <a:r>
              <a:rPr lang="en-US" sz="1800" dirty="0" err="1" smtClean="0">
                <a:ea typeface="+mn-ea"/>
                <a:cs typeface="+mn-cs"/>
              </a:rPr>
              <a:t>Rowhammer</a:t>
            </a:r>
            <a:endParaRPr lang="en-US" sz="1800" dirty="0" smtClean="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4CA1AC-9B89-0F47-9BBA-E71BD7C79945}" type="slidenum">
              <a:rPr lang="en-US" sz="1600">
                <a:solidFill>
                  <a:srgbClr val="000000"/>
                </a:solidFill>
                <a:latin typeface="Garamond" charset="0"/>
              </a:rPr>
              <a:pPr eaLnBrk="1" hangingPunct="1"/>
              <a:t>17</a:t>
            </a:fld>
            <a:endParaRPr lang="en-US" sz="1600">
              <a:solidFill>
                <a:srgbClr val="000000"/>
              </a:solidFill>
              <a:latin typeface="Garamond" charset="0"/>
            </a:endParaRPr>
          </a:p>
        </p:txBody>
      </p:sp>
    </p:spTree>
    <p:extLst>
      <p:ext uri="{BB962C8B-B14F-4D97-AF65-F5344CB8AC3E}">
        <p14:creationId xmlns:p14="http://schemas.microsoft.com/office/powerpoint/2010/main" val="24111539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a:t>
            </a:r>
            <a:r>
              <a:rPr lang="en-US" dirty="0" smtClean="0">
                <a:latin typeface="Garamond" charset="0"/>
              </a:rPr>
              <a:t>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endParaRPr lang="en-US" sz="1800" dirty="0" smtClean="0"/>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dirty="0" smtClean="0"/>
              <a:t>CLFLUSH</a:t>
            </a:r>
            <a:r>
              <a:rPr lang="en-US" sz="1800" dirty="0"/>
              <a:t>-free </a:t>
            </a:r>
            <a:r>
              <a:rPr lang="en-US" sz="1800" dirty="0" err="1"/>
              <a:t>Rowhammer</a:t>
            </a:r>
            <a:endParaRPr lang="en-US" sz="1800" dirty="0"/>
          </a:p>
          <a:p>
            <a:pPr lvl="1">
              <a:buFont typeface="Wingdings" pitchFamily="2" charset="2"/>
              <a:buChar char="n"/>
              <a:defRPr/>
            </a:pPr>
            <a:r>
              <a:rPr lang="en-US" sz="1800" dirty="0" smtClean="0"/>
              <a:t>“A fully </a:t>
            </a:r>
            <a:r>
              <a:rPr lang="en-US" sz="1800" dirty="0"/>
              <a:t>automated attack that requires nothing but a website with JavaScript to trigger faults on remote hardware</a:t>
            </a:r>
            <a:r>
              <a:rPr lang="en-US" sz="1800" dirty="0" smtClean="0"/>
              <a:t>.” </a:t>
            </a:r>
          </a:p>
          <a:p>
            <a:pPr lvl="1">
              <a:buFont typeface="Wingdings" pitchFamily="2" charset="2"/>
              <a:buChar char="n"/>
              <a:defRPr/>
            </a:pPr>
            <a:r>
              <a:rPr lang="en-US" sz="1800" dirty="0" smtClean="0"/>
              <a:t>“We </a:t>
            </a:r>
            <a:r>
              <a:rPr lang="en-US" sz="1800" dirty="0"/>
              <a:t>can gain unrestricted access to systems of website visitors</a:t>
            </a:r>
            <a:r>
              <a:rPr lang="en-US" sz="1800" dirty="0" smtClean="0"/>
              <a:t>.”</a:t>
            </a:r>
          </a:p>
          <a:p>
            <a:endParaRPr lang="en-US" sz="2000" dirty="0" smtClean="0"/>
          </a:p>
          <a:p>
            <a:r>
              <a:rPr lang="en-US" sz="2000" dirty="0" smtClean="0">
                <a:solidFill>
                  <a:srgbClr val="0000FF"/>
                </a:solidFill>
              </a:rPr>
              <a:t>ANVIL</a:t>
            </a:r>
            <a:r>
              <a:rPr lang="en-US" sz="2000" dirty="0">
                <a:solidFill>
                  <a:srgbClr val="0000FF"/>
                </a:solidFill>
              </a:rPr>
              <a:t>: Software-Based Protection </a:t>
            </a:r>
            <a:r>
              <a:rPr lang="en-US" sz="2000" dirty="0" smtClean="0">
                <a:solidFill>
                  <a:srgbClr val="0000FF"/>
                </a:solidFill>
              </a:rPr>
              <a:t>Against Next</a:t>
            </a:r>
            <a:r>
              <a:rPr lang="en-US" sz="2000" dirty="0">
                <a:solidFill>
                  <a:srgbClr val="0000FF"/>
                </a:solidFill>
              </a:rPr>
              <a:t>-Generation </a:t>
            </a:r>
            <a:r>
              <a:rPr lang="en-US" sz="2000" dirty="0" err="1">
                <a:solidFill>
                  <a:srgbClr val="0000FF"/>
                </a:solidFill>
              </a:rPr>
              <a:t>Rowhammer</a:t>
            </a:r>
            <a:r>
              <a:rPr lang="en-US" sz="2000" dirty="0">
                <a:solidFill>
                  <a:srgbClr val="0000FF"/>
                </a:solidFill>
              </a:rPr>
              <a:t> </a:t>
            </a:r>
            <a:r>
              <a:rPr lang="en-US" sz="2000" dirty="0" smtClean="0">
                <a:solidFill>
                  <a:srgbClr val="0000FF"/>
                </a:solidFill>
              </a:rPr>
              <a:t>Attacks </a:t>
            </a:r>
            <a:r>
              <a:rPr lang="en-US" sz="2000" dirty="0" smtClean="0"/>
              <a:t>(March 2016)</a:t>
            </a:r>
          </a:p>
          <a:p>
            <a:pPr lvl="1"/>
            <a:r>
              <a:rPr lang="en-US" sz="1800" dirty="0">
                <a:hlinkClick r:id="rId4"/>
              </a:rPr>
              <a:t>http://dl.acm.org/citation.cfm?doid=</a:t>
            </a:r>
            <a:r>
              <a:rPr lang="en-US" sz="1800" dirty="0" smtClean="0">
                <a:hlinkClick r:id="rId4"/>
              </a:rPr>
              <a:t>2872362.2872390</a:t>
            </a:r>
            <a:r>
              <a:rPr lang="en-US" sz="1800" dirty="0" smtClean="0"/>
              <a:t> </a:t>
            </a:r>
          </a:p>
          <a:p>
            <a:pPr lvl="1"/>
            <a:r>
              <a:rPr lang="en-US" sz="1800" dirty="0" err="1"/>
              <a:t>Aweke</a:t>
            </a:r>
            <a:r>
              <a:rPr lang="en-US" sz="1800" dirty="0"/>
              <a:t> et al., ASPLOS 2016</a:t>
            </a:r>
          </a:p>
          <a:p>
            <a:pPr lvl="1"/>
            <a:r>
              <a:rPr lang="en-US" sz="1800" dirty="0" smtClean="0"/>
              <a:t>CLFLUSH-free </a:t>
            </a:r>
            <a:r>
              <a:rPr lang="en-US" sz="1800" dirty="0" err="1" smtClean="0"/>
              <a:t>Rowhammer</a:t>
            </a:r>
            <a:endParaRPr lang="en-US" sz="1800" dirty="0" smtClean="0"/>
          </a:p>
          <a:p>
            <a:pPr lvl="1"/>
            <a:r>
              <a:rPr lang="en-US" sz="1800" dirty="0" smtClean="0"/>
              <a:t>Software based monitoring for </a:t>
            </a:r>
            <a:r>
              <a:rPr lang="en-US" sz="1800" dirty="0" err="1" smtClean="0"/>
              <a:t>rowhammer</a:t>
            </a:r>
            <a:r>
              <a:rPr lang="en-US" sz="1800" dirty="0" smtClean="0"/>
              <a:t> detection</a:t>
            </a:r>
          </a:p>
          <a:p>
            <a:pPr lvl="1"/>
            <a:endParaRPr lang="en-US" sz="18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spTree>
    <p:extLst>
      <p:ext uri="{BB962C8B-B14F-4D97-AF65-F5344CB8AC3E}">
        <p14:creationId xmlns:p14="http://schemas.microsoft.com/office/powerpoint/2010/main" val="42247477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smtClean="0"/>
              <a:t>Root Causes of Disturbance Errors</a:t>
            </a:r>
            <a:endParaRPr lang="en-US" dirty="0"/>
          </a:p>
        </p:txBody>
      </p:sp>
      <p:sp>
        <p:nvSpPr>
          <p:cNvPr id="3" name="Content Placeholder 2"/>
          <p:cNvSpPr>
            <a:spLocks noGrp="1"/>
          </p:cNvSpPr>
          <p:nvPr>
            <p:ph idx="1"/>
          </p:nvPr>
        </p:nvSpPr>
        <p:spPr/>
        <p:txBody>
          <a:bodyPr/>
          <a:lstStyle/>
          <a:p>
            <a:pPr>
              <a:lnSpc>
                <a:spcPct val="100000"/>
              </a:lnSpc>
            </a:pPr>
            <a:r>
              <a:rPr lang="en-US" i="1" dirty="0" smtClean="0">
                <a:solidFill>
                  <a:schemeClr val="tx2"/>
                </a:solidFill>
              </a:rPr>
              <a:t>Cause 1: Electromagnetic coupling</a:t>
            </a:r>
          </a:p>
          <a:p>
            <a:pPr lvl="1">
              <a:lnSpc>
                <a:spcPct val="100000"/>
              </a:lnSpc>
            </a:pPr>
            <a:r>
              <a:rPr lang="en-US" sz="2800" dirty="0" smtClean="0"/>
              <a:t>Toggling the </a:t>
            </a:r>
            <a:r>
              <a:rPr lang="en-US" sz="2800" dirty="0" err="1" smtClean="0"/>
              <a:t>wordline</a:t>
            </a:r>
            <a:r>
              <a:rPr lang="en-US" sz="2800" dirty="0" smtClean="0"/>
              <a:t> voltage briefly increases the voltage of adjacent </a:t>
            </a:r>
            <a:r>
              <a:rPr lang="en-US" sz="2800" dirty="0" err="1" smtClean="0"/>
              <a:t>wordlines</a:t>
            </a:r>
            <a:endParaRPr lang="en-US" sz="2800" dirty="0" smtClean="0"/>
          </a:p>
          <a:p>
            <a:pPr lvl="1">
              <a:lnSpc>
                <a:spcPct val="100000"/>
              </a:lnSpc>
            </a:pPr>
            <a:r>
              <a:rPr lang="en-US" sz="2800" dirty="0" smtClean="0"/>
              <a:t>Slightly opens adjacent rows </a:t>
            </a:r>
            <a:r>
              <a:rPr lang="en-US" sz="2400" dirty="0" smtClean="0">
                <a:sym typeface="Wingdings" panose="05000000000000000000" pitchFamily="2" charset="2"/>
              </a:rPr>
              <a:t></a:t>
            </a:r>
            <a:r>
              <a:rPr lang="en-US" sz="2800" dirty="0" smtClean="0">
                <a:sym typeface="Wingdings" panose="05000000000000000000" pitchFamily="2" charset="2"/>
              </a:rPr>
              <a:t> Charge </a:t>
            </a:r>
            <a:r>
              <a:rPr lang="en-US" sz="2800" dirty="0" smtClean="0"/>
              <a:t>leakage</a:t>
            </a:r>
          </a:p>
          <a:p>
            <a:pPr>
              <a:lnSpc>
                <a:spcPct val="100000"/>
              </a:lnSpc>
            </a:pPr>
            <a:r>
              <a:rPr lang="en-US" i="1" dirty="0" smtClean="0">
                <a:solidFill>
                  <a:schemeClr val="tx2"/>
                </a:solidFill>
              </a:rPr>
              <a:t>Cause 2: Conductive bridges</a:t>
            </a:r>
          </a:p>
          <a:p>
            <a:pPr>
              <a:lnSpc>
                <a:spcPct val="100000"/>
              </a:lnSpc>
            </a:pPr>
            <a:r>
              <a:rPr lang="en-US" i="1" dirty="0" smtClean="0">
                <a:solidFill>
                  <a:schemeClr val="tx2"/>
                </a:solidFill>
              </a:rPr>
              <a:t>Cause 3: Hot-carrier injection</a:t>
            </a:r>
            <a:endParaRPr lang="en-US" sz="1000" i="1" dirty="0" smtClean="0">
              <a:solidFill>
                <a:schemeClr val="tx2"/>
              </a:solidFill>
            </a:endParaRPr>
          </a:p>
          <a:p>
            <a:pPr marL="0" indent="0">
              <a:lnSpc>
                <a:spcPct val="100000"/>
              </a:lnSpc>
              <a:buNone/>
            </a:pPr>
            <a:endParaRPr lang="en-US" sz="1600" i="1" dirty="0" smtClean="0">
              <a:solidFill>
                <a:srgbClr val="FF0000"/>
              </a:solidFill>
            </a:endParaRPr>
          </a:p>
          <a:p>
            <a:pPr marL="0" indent="0">
              <a:lnSpc>
                <a:spcPct val="100000"/>
              </a:lnSpc>
              <a:buNone/>
            </a:pPr>
            <a:endParaRPr lang="en-US" sz="2800" i="1" dirty="0" smtClean="0">
              <a:solidFill>
                <a:srgbClr val="FF0000"/>
              </a:solidFill>
            </a:endParaRPr>
          </a:p>
          <a:p>
            <a:pPr marL="0" indent="0">
              <a:lnSpc>
                <a:spcPct val="100000"/>
              </a:lnSpc>
              <a:buNone/>
            </a:pPr>
            <a:r>
              <a:rPr lang="en-US" i="1" dirty="0" smtClean="0">
                <a:solidFill>
                  <a:srgbClr val="FF0000"/>
                </a:solidFill>
              </a:rPr>
              <a:t>Confirmed by at least one manufacturer</a:t>
            </a:r>
            <a:endParaRPr lang="en-US" i="1" dirty="0">
              <a:solidFill>
                <a:srgbClr val="FF0000"/>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19</a:t>
            </a:fld>
            <a:endParaRPr lang="en-US">
              <a:solidFill>
                <a:prstClr val="black">
                  <a:tint val="75000"/>
                </a:prstClr>
              </a:solidFill>
            </a:endParaRPr>
          </a:p>
        </p:txBody>
      </p:sp>
    </p:spTree>
    <p:extLst>
      <p:ext uri="{BB962C8B-B14F-4D97-AF65-F5344CB8AC3E}">
        <p14:creationId xmlns:p14="http://schemas.microsoft.com/office/powerpoint/2010/main" val="365442839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3577618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9706450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22</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7" name="Rectangle 6"/>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5346562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Adjacency: Aggressor &amp; Victim</a:t>
            </a:r>
            <a:endParaRPr lang="en-US" dirty="0"/>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Most aggressors &amp; victims are adjacent</a:t>
            </a:r>
            <a:endParaRPr lang="en-US" sz="3600" i="1" dirty="0">
              <a:solidFill>
                <a:srgbClr val="FF0000"/>
              </a:solidFill>
              <a:latin typeface="Calibri Light"/>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23</a:t>
            </a:fld>
            <a:endParaRPr lang="en-US">
              <a:solidFill>
                <a:prstClr val="black">
                  <a:tint val="75000"/>
                </a:prstClr>
              </a:solidFill>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prstClr val="white"/>
                </a:solidFill>
                <a:latin typeface="Calibri Light"/>
              </a:rPr>
              <a:t>Adjacent</a:t>
            </a:r>
            <a:endParaRPr lang="en-US" sz="3200" b="1" dirty="0">
              <a:solidFill>
                <a:prstClr val="white"/>
              </a:solidFill>
              <a:latin typeface="Calibri Light"/>
            </a:endParaRP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prstClr val="white"/>
                </a:solidFill>
                <a:latin typeface="Calibri Light"/>
              </a:rPr>
              <a:t>Adjacent</a:t>
            </a:r>
            <a:endParaRPr lang="en-US" sz="3200" b="1" dirty="0">
              <a:solidFill>
                <a:prstClr val="white"/>
              </a:solidFill>
              <a:latin typeface="Calibri Light"/>
            </a:endParaRP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prstClr val="white"/>
                </a:solidFill>
                <a:latin typeface="Calibri Light"/>
              </a:rPr>
              <a:t>Adjacent</a:t>
            </a:r>
            <a:endParaRPr lang="en-US" sz="2800" b="1" dirty="0">
              <a:solidFill>
                <a:prstClr val="white"/>
              </a:solidFill>
              <a:latin typeface="Calibri Light"/>
            </a:endParaRP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prstClr val="white"/>
                </a:solidFill>
                <a:latin typeface="Calibri Light"/>
              </a:rPr>
              <a:t>Non-Adjacent</a:t>
            </a:r>
            <a:endParaRPr lang="en-US" sz="2800" b="1" dirty="0">
              <a:solidFill>
                <a:prstClr val="white"/>
              </a:solidFill>
              <a:latin typeface="Calibri Light"/>
            </a:endParaRP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prstClr val="white"/>
                </a:solidFill>
                <a:latin typeface="Calibri Light"/>
              </a:rPr>
              <a:t>Non-Adjacent</a:t>
            </a:r>
            <a:endParaRPr lang="en-US" sz="2800" b="1" dirty="0">
              <a:solidFill>
                <a:prstClr val="white"/>
              </a:solidFill>
              <a:latin typeface="Calibri Light"/>
            </a:endParaRPr>
          </a:p>
        </p:txBody>
      </p:sp>
    </p:spTree>
    <p:extLst>
      <p:ext uri="{BB962C8B-B14F-4D97-AF65-F5344CB8AC3E}">
        <p14:creationId xmlns:p14="http://schemas.microsoft.com/office/powerpoint/2010/main" val="3800489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smtClean="0">
                <a:solidFill>
                  <a:prstClr val="white"/>
                </a:solidFill>
                <a:latin typeface="Calibri Light"/>
              </a:rPr>
              <a:t>Not Allowed</a:t>
            </a:r>
            <a:endParaRPr lang="en-US" sz="2400" b="1" dirty="0">
              <a:solidFill>
                <a:prstClr val="white"/>
              </a:solidFill>
              <a:latin typeface="Calibri Light"/>
            </a:endParaRP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Less frequent accesses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24</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smtClean="0"/>
              <a:t>❶ </a:t>
            </a:r>
            <a:r>
              <a:rPr lang="en-US" dirty="0" smtClean="0"/>
              <a:t>Access Interval (Aggressor)</a:t>
            </a:r>
            <a:endParaRPr lang="en-US" dirty="0"/>
          </a:p>
        </p:txBody>
      </p:sp>
    </p:spTree>
    <p:extLst>
      <p:ext uri="{BB962C8B-B14F-4D97-AF65-F5344CB8AC3E}">
        <p14:creationId xmlns:p14="http://schemas.microsoft.com/office/powerpoint/2010/main" val="22977509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sym typeface="Wingdings" panose="05000000000000000000" pitchFamily="2" charset="2"/>
              </a:rPr>
              <a:t>More frequent refreshes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sym typeface="Wingdings" panose="05000000000000000000" pitchFamily="2" charset="2"/>
            </a:endParaRP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prstClr val="white"/>
                </a:solidFill>
                <a:latin typeface="Cambria Math" panose="02040503050406030204" pitchFamily="18" charset="0"/>
                <a:ea typeface="Cambria Math" panose="02040503050406030204" pitchFamily="18" charset="0"/>
              </a:rPr>
              <a:t>~7x</a:t>
            </a:r>
            <a:r>
              <a:rPr lang="en-US" sz="2400" dirty="0" smtClean="0">
                <a:solidFill>
                  <a:prstClr val="white"/>
                </a:solidFill>
                <a:latin typeface="Calibri Light"/>
                <a:ea typeface="Cambria Math" panose="02040503050406030204" pitchFamily="18" charset="0"/>
              </a:rPr>
              <a:t> frequent</a:t>
            </a:r>
            <a:endParaRPr lang="en-US" sz="2400" dirty="0">
              <a:solidFill>
                <a:prstClr val="white"/>
              </a:solidFill>
              <a:latin typeface="Calibri Light"/>
              <a:ea typeface="Cambria Math" panose="02040503050406030204" pitchFamily="18" charset="0"/>
            </a:endParaRP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25</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a:t>❷</a:t>
            </a:r>
            <a:r>
              <a:rPr lang="en-US" dirty="0" smtClean="0"/>
              <a:t> Refresh Interval</a:t>
            </a:r>
            <a:endParaRPr lang="en-US" dirty="0"/>
          </a:p>
        </p:txBody>
      </p:sp>
    </p:spTree>
    <p:extLst>
      <p:ext uri="{BB962C8B-B14F-4D97-AF65-F5344CB8AC3E}">
        <p14:creationId xmlns:p14="http://schemas.microsoft.com/office/powerpoint/2010/main" val="448240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algn="ct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a:t>
            </a: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2" name="Title 1"/>
          <p:cNvSpPr>
            <a:spLocks noGrp="1"/>
          </p:cNvSpPr>
          <p:nvPr>
            <p:ph type="title"/>
          </p:nvPr>
        </p:nvSpPr>
        <p:spPr/>
        <p:txBody>
          <a:bodyPr/>
          <a:lstStyle/>
          <a:p>
            <a:r>
              <a:rPr lang="en-US" sz="4000" dirty="0" smtClean="0"/>
              <a:t>❸</a:t>
            </a:r>
            <a:r>
              <a:rPr lang="en-US" dirty="0" smtClean="0"/>
              <a:t> Data Pattern</a:t>
            </a:r>
            <a:endParaRPr lang="en-US" dirty="0"/>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prstClr val="white"/>
                </a:solidFill>
                <a:latin typeface="Calibri Light"/>
              </a:rPr>
              <a:t>10x Errors</a:t>
            </a:r>
            <a:endParaRPr lang="en-US" sz="4800" b="1" dirty="0">
              <a:solidFill>
                <a:prstClr val="white"/>
              </a:solidFill>
              <a:latin typeface="Calibri Light"/>
            </a:endParaRP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Errors affected by data stored in other cells </a:t>
            </a:r>
            <a:endParaRPr lang="en-US" sz="3600" i="1" dirty="0">
              <a:solidFill>
                <a:srgbClr val="FF0000"/>
              </a:solidFill>
              <a:latin typeface="Calibri Light"/>
            </a:endParaRPr>
          </a:p>
        </p:txBody>
      </p:sp>
      <p:sp>
        <p:nvSpPr>
          <p:cNvPr id="8" name="Slide Number Placeholder 7"/>
          <p:cNvSpPr>
            <a:spLocks noGrp="1"/>
          </p:cNvSpPr>
          <p:nvPr>
            <p:ph type="sldNum" sz="quarter" idx="12"/>
          </p:nvPr>
        </p:nvSpPr>
        <p:spPr/>
        <p:txBody>
          <a:bodyPr/>
          <a:lstStyle/>
          <a:p>
            <a:fld id="{D4D2B188-1D62-4FCA-8363-938AD4629BBB}" type="slidenum">
              <a:rPr lang="en-US" smtClean="0">
                <a:solidFill>
                  <a:prstClr val="black">
                    <a:tint val="75000"/>
                  </a:prstClr>
                </a:solidFill>
              </a:rPr>
              <a:pPr/>
              <a:t>26</a:t>
            </a:fld>
            <a:endParaRPr lang="en-US">
              <a:solidFill>
                <a:prstClr val="black">
                  <a:tint val="75000"/>
                </a:prstClr>
              </a:solidFill>
            </a:endParaRPr>
          </a:p>
        </p:txBody>
      </p:sp>
    </p:spTree>
    <p:extLst>
      <p:ext uri="{BB962C8B-B14F-4D97-AF65-F5344CB8AC3E}">
        <p14:creationId xmlns:p14="http://schemas.microsoft.com/office/powerpoint/2010/main" val="18441921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Victim </a:t>
            </a:r>
            <a:r>
              <a:rPr lang="en-US" sz="3200" i="1" dirty="0">
                <a:solidFill>
                  <a:schemeClr val="tx2"/>
                </a:solidFill>
              </a:rPr>
              <a:t>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smtClean="0"/>
          </a:p>
          <a:p>
            <a:r>
              <a:rPr lang="en-US" sz="3200" i="1" dirty="0" smtClean="0">
                <a:solidFill>
                  <a:schemeClr val="tx2"/>
                </a:solidFill>
              </a:rPr>
              <a:t>Errors not </a:t>
            </a:r>
            <a:r>
              <a:rPr lang="en-US" sz="3200" i="1" dirty="0">
                <a:solidFill>
                  <a:schemeClr val="tx2"/>
                </a:solidFill>
              </a:rPr>
              <a:t>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smtClean="0">
              <a:ea typeface="Cambria Math" panose="02040503050406030204" pitchFamily="18" charset="0"/>
            </a:endParaRPr>
          </a:p>
          <a:p>
            <a:r>
              <a:rPr lang="en-US" sz="3200" i="1" dirty="0" smtClean="0">
                <a:solidFill>
                  <a:srgbClr val="FF0000"/>
                </a:solidFill>
                <a:ea typeface="Cambria Math" panose="02040503050406030204" pitchFamily="18" charset="0"/>
              </a:rPr>
              <a:t>Errors are repeatable</a:t>
            </a:r>
          </a:p>
          <a:p>
            <a:pPr lvl="1"/>
            <a:r>
              <a:rPr lang="en-US" sz="2800" dirty="0" smtClean="0">
                <a:ea typeface="Cambria Math" panose="02040503050406030204" pitchFamily="18" charset="0"/>
              </a:rPr>
              <a:t>Across ten iterations of testing, &gt;</a:t>
            </a:r>
            <a:r>
              <a:rPr lang="en-US" sz="2600" dirty="0" smtClean="0">
                <a:latin typeface="Cambria Math" panose="02040503050406030204" pitchFamily="18" charset="0"/>
                <a:ea typeface="Cambria Math" panose="02040503050406030204" pitchFamily="18" charset="0"/>
              </a:rPr>
              <a:t>70%</a:t>
            </a:r>
            <a:r>
              <a:rPr lang="en-US" sz="2800" dirty="0" smtClean="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27</a:t>
            </a:fld>
            <a:endParaRPr lang="en-US">
              <a:solidFill>
                <a:prstClr val="black">
                  <a:tint val="75000"/>
                </a:prstClr>
              </a:solidFill>
            </a:endParaRPr>
          </a:p>
        </p:txBody>
      </p:sp>
    </p:spTree>
    <p:extLst>
      <p:ext uri="{BB962C8B-B14F-4D97-AF65-F5344CB8AC3E}">
        <p14:creationId xmlns:p14="http://schemas.microsoft.com/office/powerpoint/2010/main" val="3468870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 cont’d</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As many as </a:t>
            </a:r>
            <a:r>
              <a:rPr lang="en-US" sz="3000" dirty="0" smtClean="0">
                <a:solidFill>
                  <a:schemeClr val="tx2"/>
                </a:solidFill>
                <a:latin typeface="Cambria Math" panose="02040503050406030204" pitchFamily="18" charset="0"/>
                <a:ea typeface="Cambria Math" panose="02040503050406030204" pitchFamily="18" charset="0"/>
              </a:rPr>
              <a:t>4</a:t>
            </a:r>
            <a:r>
              <a:rPr lang="en-US" sz="3200" i="1" dirty="0" smtClean="0">
                <a:solidFill>
                  <a:schemeClr val="tx2"/>
                </a:solidFill>
              </a:rPr>
              <a:t> errors per cache-line</a:t>
            </a:r>
            <a:endParaRPr lang="en-US" sz="3200" i="1" dirty="0" smtClean="0">
              <a:solidFill>
                <a:schemeClr val="tx2"/>
              </a:solidFill>
              <a:ea typeface="Cambria Math" panose="02040503050406030204" pitchFamily="18" charset="0"/>
            </a:endParaRPr>
          </a:p>
          <a:p>
            <a:pPr lvl="1"/>
            <a:r>
              <a:rPr lang="en-US" sz="2800" dirty="0" smtClean="0">
                <a:ea typeface="Cambria Math" panose="02040503050406030204" pitchFamily="18" charset="0"/>
              </a:rPr>
              <a:t>Simple ECC (e.g., SECDED) cannot prevent all errors</a:t>
            </a:r>
          </a:p>
          <a:p>
            <a:pPr lvl="1"/>
            <a:endParaRPr lang="en-US" dirty="0" smtClean="0"/>
          </a:p>
          <a:p>
            <a:r>
              <a:rPr lang="en-US" sz="3200" i="1" dirty="0" smtClean="0">
                <a:solidFill>
                  <a:schemeClr val="tx2"/>
                </a:solidFill>
              </a:rPr>
              <a:t>Number of cells &amp; rows affected by aggressor</a:t>
            </a:r>
            <a:endParaRPr lang="en-US" sz="3200" i="1" dirty="0">
              <a:solidFill>
                <a:schemeClr val="tx2"/>
              </a:solidFill>
            </a:endParaRPr>
          </a:p>
          <a:p>
            <a:pPr lvl="1"/>
            <a:r>
              <a:rPr lang="en-US" sz="2800" dirty="0" smtClean="0"/>
              <a:t>Victims cells per aggressor:  </a:t>
            </a:r>
            <a:r>
              <a:rPr lang="en-US" sz="2600" dirty="0" smtClean="0">
                <a:latin typeface="Cambria Math" panose="02040503050406030204" pitchFamily="18" charset="0"/>
                <a:ea typeface="Cambria Math" panose="02040503050406030204" pitchFamily="18" charset="0"/>
              </a:rPr>
              <a:t>≤110</a:t>
            </a:r>
            <a:endParaRPr lang="en-US" sz="2600" dirty="0">
              <a:latin typeface="Cambria Math" panose="02040503050406030204" pitchFamily="18" charset="0"/>
              <a:ea typeface="Cambria Math" panose="02040503050406030204" pitchFamily="18" charset="0"/>
            </a:endParaRPr>
          </a:p>
          <a:p>
            <a:pPr lvl="1"/>
            <a:r>
              <a:rPr lang="en-US" sz="2800" dirty="0"/>
              <a:t>Victims </a:t>
            </a:r>
            <a:r>
              <a:rPr lang="en-US" sz="2800" dirty="0" smtClean="0"/>
              <a:t>rows </a:t>
            </a:r>
            <a:r>
              <a:rPr lang="en-US" sz="2800" dirty="0"/>
              <a:t>per aggressor:  </a:t>
            </a:r>
            <a:r>
              <a:rPr lang="en-US" sz="2600" dirty="0" smtClean="0">
                <a:latin typeface="Cambria Math" panose="02040503050406030204" pitchFamily="18" charset="0"/>
                <a:ea typeface="Cambria Math" panose="02040503050406030204" pitchFamily="18" charset="0"/>
              </a:rPr>
              <a:t>≤9</a:t>
            </a:r>
            <a:endParaRPr lang="en-US" sz="2600" dirty="0">
              <a:latin typeface="Cambria Math" panose="02040503050406030204" pitchFamily="18" charset="0"/>
              <a:ea typeface="Cambria Math" panose="02040503050406030204" pitchFamily="18" charset="0"/>
            </a:endParaRPr>
          </a:p>
          <a:p>
            <a:pPr lvl="1"/>
            <a:endParaRPr lang="en-US" dirty="0" smtClean="0">
              <a:ea typeface="Cambria Math" panose="02040503050406030204" pitchFamily="18" charset="0"/>
            </a:endParaRPr>
          </a:p>
          <a:p>
            <a:r>
              <a:rPr lang="en-US" sz="3200" i="1" dirty="0">
                <a:solidFill>
                  <a:schemeClr val="tx2"/>
                </a:solidFill>
                <a:ea typeface="Cambria Math" panose="02040503050406030204" pitchFamily="18" charset="0"/>
              </a:rPr>
              <a:t>C</a:t>
            </a:r>
            <a:r>
              <a:rPr lang="en-US" sz="3200" i="1" dirty="0" smtClean="0">
                <a:solidFill>
                  <a:schemeClr val="tx2"/>
                </a:solidFill>
                <a:ea typeface="Cambria Math" panose="02040503050406030204" pitchFamily="18" charset="0"/>
              </a:rPr>
              <a:t>ells affected by two aggressors on either side</a:t>
            </a:r>
          </a:p>
          <a:p>
            <a:pPr lvl="1"/>
            <a:r>
              <a:rPr lang="en-US" sz="2800" dirty="0">
                <a:ea typeface="Cambria Math" panose="02040503050406030204" pitchFamily="18" charset="0"/>
              </a:rPr>
              <a:t>V</a:t>
            </a:r>
            <a:r>
              <a:rPr lang="en-US" sz="2800" dirty="0" smtClean="0">
                <a:ea typeface="Cambria Math" panose="02040503050406030204" pitchFamily="18" charset="0"/>
              </a:rPr>
              <a:t>ery small fraction of victim cells (</a:t>
            </a:r>
            <a:r>
              <a:rPr lang="en-US" sz="2600" dirty="0">
                <a:latin typeface="Cambria Math" panose="02040503050406030204" pitchFamily="18" charset="0"/>
                <a:ea typeface="Cambria Math" panose="02040503050406030204" pitchFamily="18" charset="0"/>
              </a:rPr>
              <a:t>&lt;</a:t>
            </a:r>
            <a:r>
              <a:rPr lang="en-US" sz="2600" dirty="0" smtClean="0">
                <a:latin typeface="Cambria Math" panose="02040503050406030204" pitchFamily="18" charset="0"/>
                <a:ea typeface="Cambria Math" panose="02040503050406030204" pitchFamily="18" charset="0"/>
              </a:rPr>
              <a:t>100</a:t>
            </a:r>
            <a:r>
              <a:rPr lang="en-US" sz="2800" dirty="0" smtClean="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28</a:t>
            </a:fld>
            <a:endParaRPr lang="en-US">
              <a:solidFill>
                <a:prstClr val="black">
                  <a:tint val="75000"/>
                </a:prstClr>
              </a:solidFill>
            </a:endParaRPr>
          </a:p>
        </p:txBody>
      </p:sp>
    </p:spTree>
    <p:extLst>
      <p:ext uri="{BB962C8B-B14F-4D97-AF65-F5344CB8AC3E}">
        <p14:creationId xmlns:p14="http://schemas.microsoft.com/office/powerpoint/2010/main" val="7216291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Potential Solutions</a:t>
            </a:r>
            <a:endParaRPr lang="en-US" dirty="0"/>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fld id="{D4D2B188-1D62-4FCA-8363-938AD4629BBB}" type="slidenum">
              <a:rPr lang="en-US" smtClean="0">
                <a:solidFill>
                  <a:prstClr val="black">
                    <a:tint val="75000"/>
                  </a:prstClr>
                </a:solidFill>
              </a:rPr>
              <a:pPr/>
              <a:t>29</a:t>
            </a:fld>
            <a:r>
              <a:rPr lang="en-US" dirty="0" smtClean="0">
                <a:solidFill>
                  <a:prstClr val="black">
                    <a:tint val="75000"/>
                  </a:prstClr>
                </a:solidFill>
              </a:rPr>
              <a:t> </a:t>
            </a:r>
            <a:endParaRPr lang="en-US" dirty="0">
              <a:solidFill>
                <a:prstClr val="black">
                  <a:tint val="75000"/>
                </a:prstClr>
              </a:solidFill>
            </a:endParaRP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a:t>
            </a:r>
            <a:endParaRPr lang="en-US" sz="4000" dirty="0">
              <a:solidFill>
                <a:prstClr val="white"/>
              </a:solidFill>
              <a:latin typeface="Calibri"/>
            </a:endParaRP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Make better DRAM chips</a:t>
            </a:r>
            <a:endParaRPr lang="en-US" sz="3200" dirty="0">
              <a:solidFill>
                <a:prstClr val="black"/>
              </a:solidFill>
              <a:latin typeface="Calibri Light"/>
            </a:endParaRP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 Power</a:t>
            </a:r>
            <a:endParaRPr lang="en-US" sz="4000" dirty="0">
              <a:solidFill>
                <a:prstClr val="white"/>
              </a:solidFill>
              <a:latin typeface="Calibri"/>
            </a:endParaRP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Sophisticated ECC</a:t>
            </a:r>
            <a:endParaRPr lang="en-US" sz="3200" dirty="0">
              <a:solidFill>
                <a:prstClr val="black"/>
              </a:solidFill>
              <a:latin typeface="Calibri Light"/>
            </a:endParaRP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Power, Performance</a:t>
            </a:r>
            <a:endParaRPr lang="en-US" sz="4000" dirty="0">
              <a:solidFill>
                <a:prstClr val="white"/>
              </a:solidFill>
              <a:latin typeface="Calibri"/>
            </a:endParaRP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Refresh frequently</a:t>
            </a:r>
            <a:endParaRPr lang="en-US" sz="3200" dirty="0">
              <a:solidFill>
                <a:prstClr val="black"/>
              </a:solidFill>
              <a:latin typeface="Calibri Light"/>
            </a:endParaRP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 Power, Complexity</a:t>
            </a:r>
            <a:endParaRPr lang="en-US" sz="4000" dirty="0">
              <a:solidFill>
                <a:prstClr val="white"/>
              </a:solidFill>
              <a:latin typeface="Calibri"/>
            </a:endParaRP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Access counters </a:t>
            </a:r>
            <a:endParaRPr lang="en-US" sz="3200" dirty="0">
              <a:solidFill>
                <a:prstClr val="black"/>
              </a:solidFill>
              <a:latin typeface="Calibri Light"/>
            </a:endParaRPr>
          </a:p>
        </p:txBody>
      </p:sp>
    </p:spTree>
    <p:extLst>
      <p:ext uri="{BB962C8B-B14F-4D97-AF65-F5344CB8AC3E}">
        <p14:creationId xmlns:p14="http://schemas.microsoft.com/office/powerpoint/2010/main" val="35624198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Naive Solutions</a:t>
            </a:r>
            <a:endParaRPr lang="en-US" dirty="0"/>
          </a:p>
        </p:txBody>
      </p:sp>
      <p:sp>
        <p:nvSpPr>
          <p:cNvPr id="3" name="Content Placeholder 2"/>
          <p:cNvSpPr>
            <a:spLocks noGrp="1"/>
          </p:cNvSpPr>
          <p:nvPr>
            <p:ph idx="1"/>
          </p:nvPr>
        </p:nvSpPr>
        <p:spPr/>
        <p:txBody>
          <a:bodyPr/>
          <a:lstStyle/>
          <a:p>
            <a:pPr marL="0" indent="0">
              <a:buNone/>
            </a:pPr>
            <a:r>
              <a:rPr lang="en-US" sz="3200" i="1" dirty="0" smtClean="0">
                <a:solidFill>
                  <a:schemeClr val="tx2"/>
                </a:solidFill>
              </a:rPr>
              <a:t>❶</a:t>
            </a:r>
            <a:r>
              <a:rPr lang="en-US" dirty="0" smtClean="0"/>
              <a:t> </a:t>
            </a:r>
            <a:r>
              <a:rPr lang="en-US" i="1" dirty="0" smtClean="0">
                <a:solidFill>
                  <a:schemeClr val="tx2"/>
                </a:solidFill>
              </a:rPr>
              <a:t>Throttle accesses to same row</a:t>
            </a:r>
          </a:p>
          <a:p>
            <a:pPr lvl="1"/>
            <a:r>
              <a:rPr lang="en-US" sz="2800" dirty="0" smtClean="0"/>
              <a:t>Limit access-interval: </a:t>
            </a:r>
            <a:r>
              <a:rPr lang="en-US" sz="2600" dirty="0" smtClean="0">
                <a:solidFill>
                  <a:srgbClr val="FF0000"/>
                </a:solidFill>
                <a:latin typeface="Cambria Math" panose="02040503050406030204" pitchFamily="18" charset="0"/>
                <a:ea typeface="Cambria Math" panose="02040503050406030204" pitchFamily="18" charset="0"/>
              </a:rPr>
              <a:t>≥500ns</a:t>
            </a:r>
          </a:p>
          <a:p>
            <a:pPr lvl="1"/>
            <a:r>
              <a:rPr lang="en-US" sz="2800" dirty="0" smtClean="0">
                <a:ea typeface="Cambria Math" panose="02040503050406030204" pitchFamily="18" charset="0"/>
              </a:rPr>
              <a:t>Limit number of accesses: </a:t>
            </a:r>
            <a:r>
              <a:rPr lang="en-US" sz="2600" dirty="0" smtClean="0">
                <a:solidFill>
                  <a:srgbClr val="FF0000"/>
                </a:solidFill>
                <a:latin typeface="Cambria Math" panose="02040503050406030204" pitchFamily="18" charset="0"/>
                <a:ea typeface="Cambria Math" panose="02040503050406030204" pitchFamily="18" charset="0"/>
              </a:rPr>
              <a:t>≤128K</a:t>
            </a:r>
            <a:r>
              <a:rPr lang="en-US" sz="2600" dirty="0" smtClean="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smtClean="0"/>
          </a:p>
          <a:p>
            <a:pPr marL="0" indent="0">
              <a:buNone/>
            </a:pPr>
            <a:r>
              <a:rPr lang="en-US" sz="3200" i="1" dirty="0" smtClean="0">
                <a:solidFill>
                  <a:schemeClr val="tx2"/>
                </a:solidFill>
              </a:rPr>
              <a:t>❷ </a:t>
            </a:r>
            <a:r>
              <a:rPr lang="en-US" i="1" dirty="0" smtClean="0">
                <a:solidFill>
                  <a:schemeClr val="tx2"/>
                </a:solidFill>
              </a:rPr>
              <a:t>Refresh more frequently</a:t>
            </a:r>
          </a:p>
          <a:p>
            <a:pPr lvl="1"/>
            <a:r>
              <a:rPr lang="en-US" sz="2800" dirty="0" smtClean="0"/>
              <a:t>Shorten refresh-interval by </a:t>
            </a:r>
            <a:r>
              <a:rPr lang="en-US" sz="2600" dirty="0" smtClean="0">
                <a:solidFill>
                  <a:srgbClr val="FF0000"/>
                </a:solidFill>
                <a:latin typeface="Cambria Math" panose="02040503050406030204" pitchFamily="18" charset="0"/>
                <a:ea typeface="Cambria Math" panose="02040503050406030204" pitchFamily="18" charset="0"/>
              </a:rPr>
              <a:t>~7x</a:t>
            </a:r>
          </a:p>
          <a:p>
            <a:endParaRPr lang="en-US" dirty="0" smtClean="0">
              <a:ea typeface="Cambria Math" panose="02040503050406030204" pitchFamily="18" charset="0"/>
            </a:endParaRPr>
          </a:p>
          <a:p>
            <a:pPr marL="0" indent="0">
              <a:buNone/>
            </a:pPr>
            <a:r>
              <a:rPr lang="en-US" i="1" dirty="0" smtClean="0">
                <a:solidFill>
                  <a:srgbClr val="FF0000"/>
                </a:solidFill>
                <a:ea typeface="Cambria Math" panose="02040503050406030204" pitchFamily="18" charset="0"/>
              </a:rPr>
              <a:t>Both naive solutions introduce significant overhead in performance</a:t>
            </a:r>
            <a:r>
              <a:rPr lang="en-US" i="1" dirty="0">
                <a:solidFill>
                  <a:srgbClr val="FF0000"/>
                </a:solidFill>
                <a:ea typeface="Cambria Math" panose="02040503050406030204" pitchFamily="18" charset="0"/>
              </a:rPr>
              <a:t> </a:t>
            </a:r>
            <a:r>
              <a:rPr lang="en-US" i="1" dirty="0" smtClean="0">
                <a:solidFill>
                  <a:srgbClr val="FF0000"/>
                </a:solidFill>
                <a:ea typeface="Cambria Math" panose="02040503050406030204" pitchFamily="18" charset="0"/>
              </a:rPr>
              <a:t>and power</a:t>
            </a:r>
            <a:endParaRPr lang="en-US" i="1" dirty="0">
              <a:solidFill>
                <a:srgbClr val="FF0000"/>
              </a:solidFill>
              <a:ea typeface="Cambria Math" panose="02040503050406030204" pitchFamily="18" charset="0"/>
            </a:endParaRP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2205547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Apple’s Patch for </a:t>
            </a:r>
            <a:r>
              <a:rPr lang="en-US" dirty="0" err="1" smtClean="0"/>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a:t>
            </a:r>
            <a:r>
              <a:rPr lang="en-US" dirty="0" smtClean="0">
                <a:hlinkClick r:id="rId2"/>
              </a:rPr>
              <a:t>HT204934</a:t>
            </a:r>
            <a:r>
              <a:rPr lang="en-US" dirty="0" smtClean="0"/>
              <a:t> </a:t>
            </a:r>
          </a:p>
          <a:p>
            <a:endParaRPr lang="en-US" dirty="0" smtClean="0"/>
          </a:p>
          <a:p>
            <a:endParaRPr lang="en-US" dirty="0" smtClean="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2286234" y="5805264"/>
            <a:ext cx="4229982" cy="369332"/>
          </a:xfrm>
          <a:prstGeom prst="rect">
            <a:avLst/>
          </a:prstGeom>
          <a:noFill/>
        </p:spPr>
        <p:txBody>
          <a:bodyPr wrap="none" rtlCol="0">
            <a:spAutoFit/>
          </a:bodyPr>
          <a:lstStyle/>
          <a:p>
            <a:r>
              <a:rPr lang="en-US" dirty="0" smtClean="0">
                <a:solidFill>
                  <a:srgbClr val="0000FF"/>
                </a:solidFill>
                <a:latin typeface="Tahoma"/>
              </a:rPr>
              <a:t>HP and Lenovo released similar patches</a:t>
            </a:r>
            <a:endParaRPr lang="en-US" dirty="0">
              <a:solidFill>
                <a:srgbClr val="0000FF"/>
              </a:solidFill>
              <a:latin typeface="Tahoma"/>
            </a:endParaRPr>
          </a:p>
        </p:txBody>
      </p:sp>
    </p:spTree>
    <p:extLst>
      <p:ext uri="{BB962C8B-B14F-4D97-AF65-F5344CB8AC3E}">
        <p14:creationId xmlns:p14="http://schemas.microsoft.com/office/powerpoint/2010/main" val="3697415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Solution</a:t>
            </a:r>
            <a:endParaRPr lang="en-US" dirty="0"/>
          </a:p>
        </p:txBody>
      </p:sp>
      <p:sp>
        <p:nvSpPr>
          <p:cNvPr id="3" name="Content Placeholder 2"/>
          <p:cNvSpPr>
            <a:spLocks noGrp="1"/>
          </p:cNvSpPr>
          <p:nvPr>
            <p:ph idx="1"/>
          </p:nvPr>
        </p:nvSpPr>
        <p:spPr/>
        <p:txBody>
          <a:bodyPr/>
          <a:lstStyle/>
          <a:p>
            <a:pPr>
              <a:lnSpc>
                <a:spcPct val="100000"/>
              </a:lnSpc>
            </a:pPr>
            <a:r>
              <a:rPr lang="en-US" b="1" dirty="0" smtClean="0">
                <a:solidFill>
                  <a:schemeClr val="tx2"/>
                </a:solidFill>
              </a:rPr>
              <a:t>PARA: </a:t>
            </a:r>
            <a:r>
              <a:rPr lang="en-US" sz="3200" i="1" u="sng" dirty="0" smtClean="0">
                <a:solidFill>
                  <a:schemeClr val="tx2"/>
                </a:solidFill>
              </a:rPr>
              <a:t>P</a:t>
            </a:r>
            <a:r>
              <a:rPr lang="en-US" sz="3200" i="1" dirty="0" smtClean="0">
                <a:solidFill>
                  <a:schemeClr val="tx2"/>
                </a:solidFill>
              </a:rPr>
              <a:t>robabilistic </a:t>
            </a:r>
            <a:r>
              <a:rPr lang="en-US" sz="3200" i="1" u="sng" dirty="0" smtClean="0">
                <a:solidFill>
                  <a:schemeClr val="tx2"/>
                </a:solidFill>
              </a:rPr>
              <a:t>A</a:t>
            </a:r>
            <a:r>
              <a:rPr lang="en-US" sz="3200" i="1" dirty="0" smtClean="0">
                <a:solidFill>
                  <a:schemeClr val="tx2"/>
                </a:solidFill>
              </a:rPr>
              <a:t>djacent </a:t>
            </a:r>
            <a:r>
              <a:rPr lang="en-US" sz="3200" i="1" u="sng" dirty="0" smtClean="0">
                <a:solidFill>
                  <a:schemeClr val="tx2"/>
                </a:solidFill>
              </a:rPr>
              <a:t>R</a:t>
            </a:r>
            <a:r>
              <a:rPr lang="en-US" sz="3200" i="1" dirty="0" smtClean="0">
                <a:solidFill>
                  <a:schemeClr val="tx2"/>
                </a:solidFill>
              </a:rPr>
              <a:t>ow </a:t>
            </a:r>
            <a:r>
              <a:rPr lang="en-US" sz="3200" i="1" u="sng" dirty="0" smtClean="0">
                <a:solidFill>
                  <a:schemeClr val="tx2"/>
                </a:solidFill>
              </a:rPr>
              <a:t>A</a:t>
            </a:r>
            <a:r>
              <a:rPr lang="en-US" sz="3200" i="1" dirty="0" smtClean="0">
                <a:solidFill>
                  <a:schemeClr val="tx2"/>
                </a:solidFill>
              </a:rPr>
              <a:t>ctivation</a:t>
            </a:r>
          </a:p>
          <a:p>
            <a:pPr>
              <a:lnSpc>
                <a:spcPct val="100000"/>
              </a:lnSpc>
            </a:pPr>
            <a:endParaRPr lang="en-US" sz="600" b="1" dirty="0" smtClean="0">
              <a:solidFill>
                <a:schemeClr val="tx2"/>
              </a:solidFill>
            </a:endParaRPr>
          </a:p>
          <a:p>
            <a:pPr>
              <a:lnSpc>
                <a:spcPct val="100000"/>
              </a:lnSpc>
            </a:pPr>
            <a:r>
              <a:rPr lang="en-US" b="1" dirty="0" smtClean="0">
                <a:solidFill>
                  <a:schemeClr val="tx2"/>
                </a:solidFill>
              </a:rPr>
              <a:t>Key Idea</a:t>
            </a:r>
            <a:endParaRPr lang="en-US" sz="3200" i="1" dirty="0" smtClean="0">
              <a:solidFill>
                <a:schemeClr val="tx2"/>
              </a:solidFill>
            </a:endParaRPr>
          </a:p>
          <a:p>
            <a:pPr lvl="1">
              <a:lnSpc>
                <a:spcPct val="100000"/>
              </a:lnSpc>
            </a:pPr>
            <a:r>
              <a:rPr lang="en-US" sz="2800" dirty="0" smtClean="0"/>
              <a:t>After closing a row, we activate (i.e., refresh) one of its neighbors with a low probability: </a:t>
            </a:r>
            <a:r>
              <a:rPr lang="en-US" sz="2600" dirty="0" smtClean="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smtClean="0">
              <a:solidFill>
                <a:schemeClr val="tx2"/>
              </a:solidFill>
              <a:ea typeface="Cambria Math" panose="02040503050406030204" pitchFamily="18" charset="0"/>
            </a:endParaRPr>
          </a:p>
          <a:p>
            <a:pPr>
              <a:lnSpc>
                <a:spcPct val="100000"/>
              </a:lnSpc>
            </a:pPr>
            <a:r>
              <a:rPr lang="en-US" b="1" dirty="0" smtClean="0">
                <a:solidFill>
                  <a:schemeClr val="tx2"/>
                </a:solidFill>
                <a:ea typeface="Cambria Math" panose="02040503050406030204" pitchFamily="18" charset="0"/>
              </a:rPr>
              <a:t>Reliability Guarantee</a:t>
            </a:r>
            <a:endParaRPr lang="en-US" sz="3200" i="1" dirty="0" smtClean="0">
              <a:solidFill>
                <a:schemeClr val="tx2"/>
              </a:solidFill>
              <a:ea typeface="Cambria Math" panose="02040503050406030204" pitchFamily="18" charset="0"/>
            </a:endParaRPr>
          </a:p>
          <a:p>
            <a:pPr lvl="1"/>
            <a:r>
              <a:rPr lang="en-US" sz="2800" dirty="0" smtClean="0"/>
              <a:t>When </a:t>
            </a:r>
            <a:r>
              <a:rPr lang="en-US" sz="2600" dirty="0" smtClean="0">
                <a:latin typeface="Cambria Math" panose="02040503050406030204" pitchFamily="18" charset="0"/>
                <a:ea typeface="Cambria Math" panose="02040503050406030204" pitchFamily="18" charset="0"/>
                <a:cs typeface="Courier New" panose="02070309020205020404" pitchFamily="49" charset="0"/>
              </a:rPr>
              <a:t>p=0.005</a:t>
            </a:r>
            <a:r>
              <a:rPr lang="en-US" sz="2800" dirty="0" smtClean="0"/>
              <a:t>, errors in one year</a:t>
            </a:r>
            <a:r>
              <a:rPr lang="en-US" sz="2800" dirty="0"/>
              <a:t>: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a:t>
            </a:r>
            <a:r>
              <a:rPr lang="en-US" sz="2800" dirty="0" smtClean="0">
                <a:ea typeface="Cambria Math" panose="02040503050406030204" pitchFamily="18" charset="0"/>
              </a:rPr>
              <a:t>vary the strength of protection against errors</a:t>
            </a:r>
            <a:endParaRPr lang="en-US" sz="2800" dirty="0">
              <a:ea typeface="Cambria Math" panose="02040503050406030204" pitchFamily="18" charset="0"/>
            </a:endParaRP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smtClean="0"/>
          </a:p>
        </p:txBody>
      </p:sp>
      <p:sp>
        <p:nvSpPr>
          <p:cNvPr id="5" name="Slide Number Placeholder 4"/>
          <p:cNvSpPr>
            <a:spLocks noGrp="1"/>
          </p:cNvSpPr>
          <p:nvPr>
            <p:ph type="sldNum" sz="quarter" idx="12"/>
          </p:nvPr>
        </p:nvSpPr>
        <p:spPr/>
        <p:txBody>
          <a:bodyPr/>
          <a:lstStyle/>
          <a:p>
            <a:fld id="{D4D2B188-1D62-4FCA-8363-938AD4629BBB}" type="slidenum">
              <a:rPr lang="en-US" smtClean="0"/>
              <a:pPr/>
              <a:t>32</a:t>
            </a:fld>
            <a:endParaRPr lang="en-US"/>
          </a:p>
        </p:txBody>
      </p:sp>
    </p:spTree>
    <p:extLst>
      <p:ext uri="{BB962C8B-B14F-4D97-AF65-F5344CB8AC3E}">
        <p14:creationId xmlns:p14="http://schemas.microsoft.com/office/powerpoint/2010/main" val="4414580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PARA</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sym typeface="Wingdings" panose="05000000000000000000" pitchFamily="2" charset="2"/>
              </a:rPr>
              <a:t>PARA refreshes rows infrequently</a:t>
            </a:r>
          </a:p>
          <a:p>
            <a:pPr lvl="1"/>
            <a:r>
              <a:rPr lang="en-US" sz="2800" dirty="0" smtClean="0">
                <a:sym typeface="Wingdings" panose="05000000000000000000" pitchFamily="2" charset="2"/>
              </a:rPr>
              <a:t>Low power</a:t>
            </a:r>
          </a:p>
          <a:p>
            <a:pPr lvl="1"/>
            <a:r>
              <a:rPr lang="en-US" sz="2800" dirty="0" smtClean="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smtClean="0"/>
              <a:t>Maximum slowdown: </a:t>
            </a:r>
            <a:r>
              <a:rPr lang="en-US" sz="2600" dirty="0" smtClean="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smtClean="0">
                <a:solidFill>
                  <a:schemeClr val="tx2"/>
                </a:solidFill>
              </a:rPr>
              <a:t>PARA is stateless</a:t>
            </a:r>
          </a:p>
          <a:p>
            <a:pPr lvl="1"/>
            <a:r>
              <a:rPr lang="en-US" sz="2800" dirty="0" smtClean="0">
                <a:sym typeface="Wingdings" panose="05000000000000000000" pitchFamily="2" charset="2"/>
              </a:rPr>
              <a:t>Low </a:t>
            </a:r>
            <a:r>
              <a:rPr lang="en-US" sz="2800" dirty="0">
                <a:sym typeface="Wingdings" panose="05000000000000000000" pitchFamily="2" charset="2"/>
              </a:rPr>
              <a:t>cost</a:t>
            </a:r>
          </a:p>
          <a:p>
            <a:pPr lvl="1"/>
            <a:r>
              <a:rPr lang="en-US" sz="2800" dirty="0">
                <a:sym typeface="Wingdings" panose="05000000000000000000" pitchFamily="2" charset="2"/>
              </a:rPr>
              <a:t>Low </a:t>
            </a:r>
            <a:r>
              <a:rPr lang="en-US" sz="2800" dirty="0" smtClean="0">
                <a:sym typeface="Wingdings" panose="05000000000000000000" pitchFamily="2" charset="2"/>
              </a:rPr>
              <a:t>complexity</a:t>
            </a:r>
          </a:p>
          <a:p>
            <a:endParaRPr lang="en-US" sz="2000" i="1" dirty="0" smtClean="0">
              <a:solidFill>
                <a:srgbClr val="FF0000"/>
              </a:solidFill>
              <a:ea typeface="Cambria Math" panose="02040503050406030204" pitchFamily="18" charset="0"/>
            </a:endParaRPr>
          </a:p>
          <a:p>
            <a:r>
              <a:rPr lang="en-US" sz="3200" i="1" dirty="0" smtClean="0">
                <a:solidFill>
                  <a:srgbClr val="FF0000"/>
                </a:solidFill>
                <a:ea typeface="Cambria Math" panose="02040503050406030204" pitchFamily="18" charset="0"/>
              </a:rPr>
              <a:t>PARA </a:t>
            </a:r>
            <a:r>
              <a:rPr lang="en-US" sz="3200" i="1" dirty="0">
                <a:solidFill>
                  <a:srgbClr val="FF0000"/>
                </a:solidFill>
                <a:ea typeface="Cambria Math" panose="02040503050406030204" pitchFamily="18" charset="0"/>
              </a:rPr>
              <a:t>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pPr/>
              <a:t>33</a:t>
            </a:fld>
            <a:endParaRPr lang="en-US"/>
          </a:p>
        </p:txBody>
      </p:sp>
    </p:spTree>
    <p:extLst>
      <p:ext uri="{BB962C8B-B14F-4D97-AF65-F5344CB8AC3E}">
        <p14:creationId xmlns:p14="http://schemas.microsoft.com/office/powerpoint/2010/main" val="3295850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PARA</a:t>
            </a:r>
            <a:endParaRPr lang="en-US" dirty="0"/>
          </a:p>
        </p:txBody>
      </p:sp>
      <p:sp>
        <p:nvSpPr>
          <p:cNvPr id="3" name="Content Placeholder 2"/>
          <p:cNvSpPr>
            <a:spLocks noGrp="1"/>
          </p:cNvSpPr>
          <p:nvPr>
            <p:ph idx="1"/>
          </p:nvPr>
        </p:nvSpPr>
        <p:spPr/>
        <p:txBody>
          <a:bodyPr/>
          <a:lstStyle/>
          <a:p>
            <a:r>
              <a:rPr lang="en-US" sz="3200" dirty="0" smtClean="0"/>
              <a:t>Better coordination between memory controller and DRAM</a:t>
            </a:r>
          </a:p>
          <a:p>
            <a:pPr lvl="1"/>
            <a:r>
              <a:rPr lang="en-US" sz="2800" dirty="0" smtClean="0"/>
              <a:t>Memory controller should know which rows are physically adjacent</a:t>
            </a:r>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130564493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RowHammer</a:t>
            </a:r>
            <a:r>
              <a:rPr lang="en-US" dirty="0" smtClean="0"/>
              <a:t> Analysis</a:t>
            </a:r>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35</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1141916"/>
            <a:ext cx="9144000" cy="2359092"/>
          </a:xfrm>
          <a:prstGeom prst="rect">
            <a:avLst/>
          </a:prstGeom>
        </p:spPr>
      </p:pic>
      <p:pic>
        <p:nvPicPr>
          <p:cNvPr id="8" name="Picture 7"/>
          <p:cNvPicPr>
            <a:picLocks noChangeAspect="1"/>
          </p:cNvPicPr>
          <p:nvPr/>
        </p:nvPicPr>
        <p:blipFill>
          <a:blip r:embed="rId3"/>
          <a:stretch>
            <a:fillRect/>
          </a:stretch>
        </p:blipFill>
        <p:spPr>
          <a:xfrm>
            <a:off x="0" y="4293096"/>
            <a:ext cx="9144000" cy="1406769"/>
          </a:xfrm>
          <a:prstGeom prst="rect">
            <a:avLst/>
          </a:prstGeom>
        </p:spPr>
      </p:pic>
    </p:spTree>
    <p:extLst>
      <p:ext uri="{BB962C8B-B14F-4D97-AF65-F5344CB8AC3E}">
        <p14:creationId xmlns:p14="http://schemas.microsoft.com/office/powerpoint/2010/main" val="42584024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Main Memory</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DRAM is becoming less reliable </a:t>
            </a:r>
            <a:r>
              <a:rPr lang="en-US" dirty="0" smtClean="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36</a:t>
            </a:fld>
            <a:endParaRPr lang="en-US" altLang="en-US">
              <a:solidFill>
                <a:srgbClr val="000000"/>
              </a:solidFill>
            </a:endParaRPr>
          </a:p>
        </p:txBody>
      </p:sp>
    </p:spTree>
    <p:extLst>
      <p:ext uri="{BB962C8B-B14F-4D97-AF65-F5344CB8AC3E}">
        <p14:creationId xmlns:p14="http://schemas.microsoft.com/office/powerpoint/2010/main" val="14602753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smtClean="0"/>
              <a:t>Large-Scale Failure Analysis of DRAM Chips</a:t>
            </a:r>
            <a:endParaRPr lang="en-US"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37</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4413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quadratic</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increase in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DRAM Reliability Reducing</a:t>
            </a:r>
            <a:endParaRPr sz="6100" b="0" spc="-60" dirty="0">
              <a:latin typeface="Tahoma"/>
            </a:endParaRPr>
          </a:p>
        </p:txBody>
      </p:sp>
      <p:pic>
        <p:nvPicPr>
          <p:cNvPr id="3" name="Picture 2"/>
          <p:cNvPicPr>
            <a:picLocks noChangeAspect="1"/>
          </p:cNvPicPr>
          <p:nvPr/>
        </p:nvPicPr>
        <p:blipFill>
          <a:blip r:embed="rId2"/>
          <a:stretch>
            <a:fillRect/>
          </a:stretch>
        </p:blipFill>
        <p:spPr>
          <a:xfrm>
            <a:off x="1331640" y="1196752"/>
            <a:ext cx="5419912" cy="5436411"/>
          </a:xfrm>
          <a:prstGeom prst="rect">
            <a:avLst/>
          </a:prstGeom>
        </p:spPr>
      </p:pic>
    </p:spTree>
    <p:extLst>
      <p:ext uri="{BB962C8B-B14F-4D97-AF65-F5344CB8AC3E}">
        <p14:creationId xmlns:p14="http://schemas.microsoft.com/office/powerpoint/2010/main" val="397910703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Main Memory</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DRAM is becoming less reliable </a:t>
            </a:r>
            <a:r>
              <a:rPr lang="en-US" dirty="0" smtClean="0">
                <a:sym typeface="Wingdings"/>
              </a:rPr>
              <a:t> more vulnerable</a:t>
            </a:r>
          </a:p>
          <a:p>
            <a:endParaRPr lang="en-US" dirty="0">
              <a:sym typeface="Wingdings"/>
            </a:endParaRPr>
          </a:p>
          <a:p>
            <a:r>
              <a:rPr lang="en-US" dirty="0" smtClean="0">
                <a:sym typeface="Wingdings"/>
              </a:rPr>
              <a:t>Due to difficulties in DRAM scaling, other problems may also appear (or they may be going unnoticed)</a:t>
            </a:r>
          </a:p>
          <a:p>
            <a:endParaRPr lang="en-US" dirty="0">
              <a:sym typeface="Wingdings"/>
            </a:endParaRPr>
          </a:p>
          <a:p>
            <a:r>
              <a:rPr lang="en-US" dirty="0" smtClean="0">
                <a:sym typeface="Wingdings"/>
              </a:rPr>
              <a:t>Some errors may already be slipping into the field</a:t>
            </a:r>
          </a:p>
          <a:p>
            <a:pPr lvl="1"/>
            <a:r>
              <a:rPr lang="en-US" dirty="0" smtClean="0">
                <a:sym typeface="Wingdings"/>
              </a:rPr>
              <a:t>Read disturb errors (</a:t>
            </a:r>
            <a:r>
              <a:rPr lang="en-US" dirty="0" err="1" smtClean="0">
                <a:sym typeface="Wingdings"/>
              </a:rPr>
              <a:t>Rowhammer</a:t>
            </a:r>
            <a:r>
              <a:rPr lang="en-US" dirty="0" smtClean="0">
                <a:sym typeface="Wingdings"/>
              </a:rPr>
              <a:t>)</a:t>
            </a:r>
          </a:p>
          <a:p>
            <a:pPr lvl="1"/>
            <a:r>
              <a:rPr lang="en-US" dirty="0" smtClean="0">
                <a:sym typeface="Wingdings"/>
              </a:rPr>
              <a:t>Retention errors</a:t>
            </a:r>
          </a:p>
          <a:p>
            <a:pPr lvl="1"/>
            <a:r>
              <a:rPr lang="en-US" dirty="0" smtClean="0">
                <a:sym typeface="Wingdings"/>
              </a:rPr>
              <a:t>Read errors, write errors</a:t>
            </a:r>
          </a:p>
          <a:p>
            <a:pPr lvl="1"/>
            <a:r>
              <a:rPr lang="en-US" dirty="0" smtClean="0">
                <a:sym typeface="Wingdings"/>
              </a:rPr>
              <a:t>…</a:t>
            </a:r>
          </a:p>
          <a:p>
            <a:endParaRPr lang="en-US" dirty="0">
              <a:sym typeface="Wingdings"/>
            </a:endParaRPr>
          </a:p>
          <a:p>
            <a:r>
              <a:rPr lang="en-US" dirty="0" smtClean="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39</a:t>
            </a:fld>
            <a:endParaRPr lang="en-US" altLang="en-US">
              <a:solidFill>
                <a:srgbClr val="000000"/>
              </a:solidFill>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4309581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Data Retention Time Failures</a:t>
            </a:r>
            <a:endParaRPr lang="en-US" dirty="0"/>
          </a:p>
        </p:txBody>
      </p:sp>
      <p:sp>
        <p:nvSpPr>
          <p:cNvPr id="3" name="Content Placeholder 2"/>
          <p:cNvSpPr>
            <a:spLocks noGrp="1"/>
          </p:cNvSpPr>
          <p:nvPr>
            <p:ph idx="1"/>
          </p:nvPr>
        </p:nvSpPr>
        <p:spPr/>
        <p:txBody>
          <a:bodyPr/>
          <a:lstStyle/>
          <a:p>
            <a:r>
              <a:rPr lang="en-US" dirty="0" smtClean="0"/>
              <a:t>Determining the retention time of a cell/row is getting more difficult</a:t>
            </a:r>
          </a:p>
          <a:p>
            <a:endParaRPr lang="en-US" dirty="0"/>
          </a:p>
          <a:p>
            <a:r>
              <a:rPr lang="en-US" dirty="0" smtClean="0"/>
              <a:t>Retention failures may already be slipping into the field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spTree>
    <p:extLst>
      <p:ext uri="{BB962C8B-B14F-4D97-AF65-F5344CB8AC3E}">
        <p14:creationId xmlns:p14="http://schemas.microsoft.com/office/powerpoint/2010/main" val="5832900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Analysis of Data Retention Failures </a:t>
            </a:r>
            <a:r>
              <a:rPr lang="en-US" sz="3000" b="1" dirty="0" smtClean="0"/>
              <a:t>[ISCA’13]</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41</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5" y="1666155"/>
            <a:ext cx="8853554" cy="4067101"/>
          </a:xfrm>
          <a:prstGeom prst="rect">
            <a:avLst/>
          </a:prstGeom>
        </p:spPr>
      </p:pic>
    </p:spTree>
    <p:extLst>
      <p:ext uri="{BB962C8B-B14F-4D97-AF65-F5344CB8AC3E}">
        <p14:creationId xmlns:p14="http://schemas.microsoft.com/office/powerpoint/2010/main" val="14279340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smtClean="0">
                <a:solidFill>
                  <a:srgbClr val="FF0000"/>
                </a:solidFill>
                <a:latin typeface="Tahoma" charset="0"/>
                <a:ea typeface="ＭＳ Ｐゴシック" charset="0"/>
                <a:cs typeface="ＭＳ Ｐゴシック" charset="0"/>
              </a:rPr>
              <a:t>Data </a:t>
            </a:r>
            <a:r>
              <a:rPr lang="en-US" dirty="0">
                <a:solidFill>
                  <a:srgbClr val="FF0000"/>
                </a:solidFill>
                <a:latin typeface="Tahoma" charset="0"/>
                <a:ea typeface="ＭＳ Ｐゴシック" charset="0"/>
                <a:cs typeface="ＭＳ Ｐゴシック" charset="0"/>
              </a:rPr>
              <a:t>Pattern Dependence (DPD</a:t>
            </a:r>
            <a:r>
              <a:rPr lang="en-US" dirty="0" smtClean="0">
                <a:solidFill>
                  <a:srgbClr val="FF0000"/>
                </a:solidFill>
                <a:latin typeface="Tahoma" charset="0"/>
                <a:ea typeface="ＭＳ Ｐゴシック" charset="0"/>
                <a:cs typeface="ＭＳ Ｐゴシック" charset="0"/>
              </a:rPr>
              <a:t>) </a:t>
            </a:r>
            <a:r>
              <a:rPr lang="en-US" dirty="0" smtClean="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smtClean="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smtClean="0">
                <a:solidFill>
                  <a:srgbClr val="FF0000"/>
                </a:solidFill>
                <a:latin typeface="Tahoma" charset="0"/>
                <a:ea typeface="ＭＳ Ｐゴシック" charset="0"/>
                <a:cs typeface="ＭＳ Ｐゴシック" charset="0"/>
              </a:rPr>
              <a:t>Variable Retention Time (VRT) </a:t>
            </a:r>
            <a:r>
              <a:rPr lang="en-US" dirty="0" smtClean="0">
                <a:solidFill>
                  <a:srgbClr val="000000"/>
                </a:solidFill>
                <a:latin typeface="Tahoma" charset="0"/>
                <a:ea typeface="ＭＳ Ｐゴシック" charset="0"/>
                <a:cs typeface="ＭＳ Ｐゴシック" charset="0"/>
              </a:rPr>
              <a:t>phenomenon</a:t>
            </a:r>
            <a:endParaRPr lang="en-US" dirty="0">
              <a:solidFill>
                <a:srgbClr val="000000"/>
              </a:solidFill>
              <a:latin typeface="Tahoma" charset="0"/>
              <a:ea typeface="ＭＳ Ｐゴシック" charset="0"/>
              <a:cs typeface="ＭＳ Ｐゴシック"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BADDEA-2833-0049-8538-3BDE34A5F6C9}" type="slidenum">
              <a:rPr lang="en-US" sz="1600">
                <a:solidFill>
                  <a:srgbClr val="000000"/>
                </a:solidFill>
                <a:latin typeface="Garamond" charset="0"/>
              </a:rPr>
              <a:pPr eaLnBrk="1" hangingPunct="1"/>
              <a:t>42</a:t>
            </a:fld>
            <a:endParaRPr lang="en-US" sz="1600">
              <a:solidFill>
                <a:srgbClr val="000000"/>
              </a:solidFill>
              <a:latin typeface="Garamond" charset="0"/>
            </a:endParaRPr>
          </a:p>
        </p:txBody>
      </p:sp>
    </p:spTree>
    <p:extLst>
      <p:ext uri="{BB962C8B-B14F-4D97-AF65-F5344CB8AC3E}">
        <p14:creationId xmlns:p14="http://schemas.microsoft.com/office/powerpoint/2010/main" val="3109536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D2CC19-049F-354C-8180-33C2AEE3F683}" type="slidenum">
              <a:rPr lang="en-US" sz="1600">
                <a:solidFill>
                  <a:srgbClr val="000000"/>
                </a:solidFill>
                <a:latin typeface="Garamond" charset="0"/>
              </a:rPr>
              <a:pPr eaLnBrk="1" hangingPunct="1"/>
              <a:t>43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8160961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smtClean="0">
                <a:latin typeface="Tahoma" charset="0"/>
                <a:ea typeface="ＭＳ Ｐゴシック" charset="0"/>
              </a:rPr>
              <a:t>Electrical noise on the </a:t>
            </a:r>
            <a:r>
              <a:rPr lang="en-US" sz="2000" dirty="0" err="1" smtClean="0">
                <a:latin typeface="Tahoma" charset="0"/>
                <a:ea typeface="ＭＳ Ｐゴシック" charset="0"/>
              </a:rPr>
              <a:t>bitline</a:t>
            </a:r>
            <a:r>
              <a:rPr lang="en-US" sz="2000" dirty="0">
                <a:latin typeface="Tahoma" charset="0"/>
                <a:ea typeface="ＭＳ Ｐゴシック" charset="0"/>
              </a:rPr>
              <a:t> </a:t>
            </a:r>
            <a:r>
              <a:rPr lang="en-US" sz="2000" dirty="0" smtClean="0">
                <a:latin typeface="Tahoma" charset="0"/>
                <a:ea typeface="ＭＳ Ｐゴシック" charset="0"/>
              </a:rPr>
              <a:t>affects reliable sensing of a DRAM cell</a:t>
            </a:r>
          </a:p>
          <a:p>
            <a:pPr>
              <a:defRPr/>
            </a:pPr>
            <a:r>
              <a:rPr lang="en-US" sz="2000" dirty="0" smtClean="0">
                <a:latin typeface="Tahoma" charset="0"/>
                <a:ea typeface="ＭＳ Ｐゴシック" charset="0"/>
              </a:rPr>
              <a:t>The magnitude of this noise is affected by values of nearby cells via</a:t>
            </a:r>
          </a:p>
          <a:p>
            <a:pPr lvl="1">
              <a:defRPr/>
            </a:pPr>
            <a:r>
              <a:rPr lang="en-US" sz="2000" dirty="0" err="1" smtClean="0">
                <a:latin typeface="Tahoma" charset="0"/>
                <a:ea typeface="ＭＳ Ｐゴシック" charset="0"/>
              </a:rPr>
              <a:t>Bitline-bitline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adjacent </a:t>
            </a:r>
            <a:r>
              <a:rPr lang="en-US" sz="2000" dirty="0" err="1" smtClean="0">
                <a:latin typeface="Tahoma" charset="0"/>
                <a:ea typeface="ＭＳ Ｐゴシック" charset="0"/>
                <a:sym typeface="Wingdings" charset="0"/>
              </a:rPr>
              <a:t>bitlines</a:t>
            </a:r>
            <a:endParaRPr lang="en-US" sz="2000" dirty="0" smtClean="0">
              <a:latin typeface="Tahoma" charset="0"/>
              <a:ea typeface="ＭＳ Ｐゴシック" charset="0"/>
            </a:endParaRPr>
          </a:p>
          <a:p>
            <a:pPr lvl="1">
              <a:defRPr/>
            </a:pPr>
            <a:r>
              <a:rPr lang="en-US" sz="2000" dirty="0" err="1" smtClean="0">
                <a:latin typeface="Tahoma" charset="0"/>
                <a:ea typeface="ＭＳ Ｐゴシック" charset="0"/>
              </a:rPr>
              <a:t>Bitline-wordline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each </a:t>
            </a:r>
            <a:r>
              <a:rPr lang="en-US" sz="2000" dirty="0" err="1" smtClean="0">
                <a:latin typeface="Tahoma" charset="0"/>
                <a:ea typeface="ＭＳ Ｐゴシック" charset="0"/>
                <a:sym typeface="Wingdings" charset="0"/>
              </a:rPr>
              <a:t>bitline</a:t>
            </a:r>
            <a:r>
              <a:rPr lang="en-US" sz="2000" dirty="0" smtClean="0">
                <a:latin typeface="Tahoma" charset="0"/>
                <a:ea typeface="ＭＳ Ｐゴシック" charset="0"/>
                <a:sym typeface="Wingdings" charset="0"/>
              </a:rPr>
              <a:t> and the activated </a:t>
            </a:r>
            <a:r>
              <a:rPr lang="en-US" sz="2000" dirty="0" err="1" smtClean="0">
                <a:latin typeface="Tahoma" charset="0"/>
                <a:ea typeface="ＭＳ Ｐゴシック" charset="0"/>
                <a:sym typeface="Wingdings" charset="0"/>
              </a:rPr>
              <a:t>wordline</a:t>
            </a: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a:t>
            </a:r>
            <a:r>
              <a:rPr lang="en-US" dirty="0" smtClean="0">
                <a:solidFill>
                  <a:srgbClr val="FF0000"/>
                </a:solidFill>
                <a:latin typeface="Tahoma" charset="0"/>
                <a:ea typeface="ＭＳ Ｐゴシック" charset="0"/>
              </a:rPr>
              <a:t>etention time of a cell depends on data patterns stored in nearby cells </a:t>
            </a:r>
          </a:p>
          <a:p>
            <a:pPr marL="0" indent="0">
              <a:buFont typeface="Wingdings" charset="0"/>
              <a:buNone/>
              <a:defRPr/>
            </a:pPr>
            <a:r>
              <a:rPr lang="en-US" sz="2100" dirty="0" smtClean="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smtClean="0">
                <a:solidFill>
                  <a:srgbClr val="FF0000"/>
                </a:solidFill>
                <a:latin typeface="Tahoma" charset="0"/>
                <a:ea typeface="ＭＳ Ｐゴシック" charset="0"/>
                <a:sym typeface="Wingdings" charset="0"/>
              </a:rPr>
              <a:t>    </a:t>
            </a:r>
            <a:r>
              <a:rPr lang="en-US" sz="2100" dirty="0" smtClean="0">
                <a:solidFill>
                  <a:srgbClr val="FF0000"/>
                </a:solidFill>
                <a:latin typeface="Tahoma" charset="0"/>
                <a:ea typeface="ＭＳ Ｐゴシック" charset="0"/>
                <a:sym typeface="Wingdings"/>
              </a:rPr>
              <a:t> this pattern is location dependent</a:t>
            </a:r>
            <a:endParaRPr lang="en-US" sz="2100" dirty="0" smtClean="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F6AB2B-DEDA-4742-A655-AABB18ABF779}" type="slidenum">
              <a:rPr lang="en-US" sz="1600">
                <a:solidFill>
                  <a:srgbClr val="000000"/>
                </a:solidFill>
                <a:latin typeface="Garamond" charset="0"/>
              </a:rPr>
              <a:pPr eaLnBrk="1" hangingPunct="1"/>
              <a:t>44</a:t>
            </a:fld>
            <a:endParaRPr lang="en-US" sz="1600">
              <a:solidFill>
                <a:srgbClr val="000000"/>
              </a:solidFill>
              <a:latin typeface="Garamond"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Tree>
    <p:extLst>
      <p:ext uri="{BB962C8B-B14F-4D97-AF65-F5344CB8AC3E}">
        <p14:creationId xmlns:p14="http://schemas.microsoft.com/office/powerpoint/2010/main" val="40429262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3" nodeType="clickEffect">
                                  <p:stCondLst>
                                    <p:cond delay="0"/>
                                  </p:stCondLst>
                                  <p:childTnLst>
                                    <p:set>
                                      <p:cBhvr>
                                        <p:cTn id="40" dur="1" fill="hold">
                                          <p:stCondLst>
                                            <p:cond delay="0"/>
                                          </p:stCondLst>
                                        </p:cTn>
                                        <p:tgtEl>
                                          <p:spTgt spid="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nodeType="click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2" grpId="3" animBg="1"/>
      <p:bldP spid="8" grpId="0" animBg="1"/>
      <p:bldP spid="8" grpId="1" animBg="1"/>
      <p:bldP spid="9" grpId="0" animBg="1"/>
      <p:bldP spid="9" grpId="1" animBg="1"/>
      <p:bldP spid="10" grpId="0" animBg="1"/>
      <p:bldP spid="10"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r>
              <a:rPr lang="en-US" dirty="0" smtClean="0">
                <a:solidFill>
                  <a:srgbClr val="0000FF"/>
                </a:solidFill>
                <a:latin typeface="Tahoma" charset="0"/>
                <a:ea typeface="ＭＳ Ｐゴシック" charset="0"/>
              </a:rPr>
              <a:t>      </a:t>
            </a:r>
          </a:p>
          <a:p>
            <a:pPr lvl="2">
              <a:defRPr/>
            </a:pPr>
            <a:r>
              <a:rPr lang="en-US" dirty="0" smtClean="0">
                <a:solidFill>
                  <a:srgbClr val="0000FF"/>
                </a:solidFill>
                <a:latin typeface="Tahoma" charset="0"/>
                <a:ea typeface="ＭＳ Ｐゴシック" charset="0"/>
              </a:rPr>
              <a:t>a </a:t>
            </a:r>
            <a:r>
              <a:rPr lang="en-US" dirty="0">
                <a:solidFill>
                  <a:srgbClr val="0000FF"/>
                </a:solidFill>
                <a:latin typeface="Tahoma" charset="0"/>
                <a:ea typeface="ＭＳ Ｐゴシック" charset="0"/>
              </a:rPr>
              <a:t>cell alternates between multiple retention time </a:t>
            </a:r>
            <a:r>
              <a:rPr lang="en-US" dirty="0" smtClean="0">
                <a:solidFill>
                  <a:srgbClr val="0000FF"/>
                </a:solidFill>
                <a:latin typeface="Tahoma" charset="0"/>
                <a:ea typeface="ＭＳ Ｐゴシック" charset="0"/>
              </a:rPr>
              <a:t>states</a:t>
            </a:r>
            <a:endParaRPr lang="en-US" dirty="0">
              <a:solidFill>
                <a:srgbClr val="0000FF"/>
              </a:solidFill>
              <a:latin typeface="Tahoma" charset="0"/>
              <a:ea typeface="ＭＳ Ｐゴシック" charset="0"/>
            </a:endParaRP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a:t>
            </a:r>
            <a:r>
              <a:rPr lang="en-US" dirty="0" smtClean="0">
                <a:latin typeface="Tahoma" charset="0"/>
                <a:ea typeface="ＭＳ Ｐゴシック" charset="0"/>
              </a:rPr>
              <a:t>process </a:t>
            </a:r>
            <a:r>
              <a:rPr lang="en-US" sz="1800" b="1" dirty="0" smtClean="0">
                <a:solidFill>
                  <a:srgbClr val="2C6123"/>
                </a:solidFill>
                <a:latin typeface="Tahoma" charset="0"/>
                <a:ea typeface="ＭＳ Ｐゴシック" charset="0"/>
              </a:rPr>
              <a:t>[Kim+ IEEE TED’11]</a:t>
            </a:r>
            <a:endParaRPr lang="en-US" sz="1800" b="1" dirty="0">
              <a:solidFill>
                <a:srgbClr val="2C6123"/>
              </a:solidFill>
              <a:latin typeface="Tahoma" charset="0"/>
              <a:ea typeface="ＭＳ Ｐゴシック" charset="0"/>
            </a:endParaRPr>
          </a:p>
          <a:p>
            <a:pPr lvl="2">
              <a:defRPr/>
            </a:pPr>
            <a:endParaRPr lang="en-US" dirty="0">
              <a:latin typeface="Tahoma" charset="0"/>
              <a:ea typeface="ＭＳ Ｐゴシック" charset="0"/>
            </a:endParaRPr>
          </a:p>
          <a:p>
            <a:pPr lvl="1">
              <a:defRPr/>
            </a:pPr>
            <a:r>
              <a:rPr lang="en-US" dirty="0" smtClean="0">
                <a:solidFill>
                  <a:srgbClr val="FF0000"/>
                </a:solidFill>
                <a:latin typeface="Tahoma" charset="0"/>
                <a:ea typeface="ＭＳ Ｐゴシック" charset="0"/>
              </a:rPr>
              <a:t>Worst-case </a:t>
            </a:r>
            <a:r>
              <a:rPr lang="en-US" dirty="0">
                <a:solidFill>
                  <a:srgbClr val="FF0000"/>
                </a:solidFill>
                <a:latin typeface="Tahoma" charset="0"/>
                <a:ea typeface="ＭＳ Ｐゴシック" charset="0"/>
              </a:rPr>
              <a:t>retention time depends on a random process </a:t>
            </a:r>
            <a:endParaRPr lang="en-US" dirty="0" smtClean="0">
              <a:solidFill>
                <a:srgbClr val="FF0000"/>
              </a:solidFill>
              <a:latin typeface="Tahoma" charset="0"/>
              <a:ea typeface="ＭＳ Ｐゴシック" charset="0"/>
            </a:endParaRPr>
          </a:p>
          <a:p>
            <a:pPr marL="671512" lvl="2" indent="0">
              <a:buFont typeface="Wingdings" charset="0"/>
              <a:buNone/>
              <a:defRPr/>
            </a:pPr>
            <a:r>
              <a:rPr lang="en-US" dirty="0" smtClean="0">
                <a:solidFill>
                  <a:srgbClr val="FF0000"/>
                </a:solidFill>
                <a:latin typeface="Tahoma" charset="0"/>
                <a:ea typeface="ＭＳ Ｐゴシック" charset="0"/>
                <a:sym typeface="Wingdings" charset="0"/>
              </a:rPr>
              <a:t> </a:t>
            </a:r>
            <a:r>
              <a:rPr lang="en-US" dirty="0">
                <a:solidFill>
                  <a:srgbClr val="FF0000"/>
                </a:solidFill>
                <a:latin typeface="Tahoma" charset="0"/>
                <a:ea typeface="ＭＳ Ｐゴシック" charset="0"/>
                <a:sym typeface="Wingdings" charset="0"/>
              </a:rPr>
              <a:t>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74AD25-8CC2-CA49-83CB-00EA7636A2EA}" type="slidenum">
              <a:rPr lang="en-US" sz="1600">
                <a:solidFill>
                  <a:srgbClr val="000000"/>
                </a:solidFill>
                <a:latin typeface="Garamond" charset="0"/>
              </a:rPr>
              <a:pPr eaLnBrk="1" hangingPunct="1"/>
              <a:t>45</a:t>
            </a:fld>
            <a:endParaRPr lang="en-US" sz="1600">
              <a:solidFill>
                <a:srgbClr val="000000"/>
              </a:solidFill>
              <a:latin typeface="Garamond"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1719923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smtClean="0">
                <a:latin typeface="Garamond" charset="0"/>
                <a:ea typeface="ＭＳ Ｐゴシック" charset="0"/>
                <a:cs typeface="ＭＳ Ｐゴシック" charset="0"/>
              </a:rPr>
              <a:t>Modern DRAM Retention </a:t>
            </a:r>
            <a:r>
              <a:rPr lang="en-US" dirty="0">
                <a:latin typeface="Garamond" charset="0"/>
                <a:ea typeface="ＭＳ Ｐゴシック" charset="0"/>
                <a:cs typeface="ＭＳ Ｐゴシック" charset="0"/>
              </a:rPr>
              <a:t>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01818D-C5CA-8E43-8FDB-60478C7F7E7C}" type="slidenum">
              <a:rPr lang="en-US" sz="1600">
                <a:solidFill>
                  <a:srgbClr val="000000"/>
                </a:solidFill>
                <a:latin typeface="Garamond" charset="0"/>
              </a:rPr>
              <a:pPr eaLnBrk="1" hangingPunct="1"/>
              <a:t>46</a:t>
            </a:fld>
            <a:endParaRPr lang="en-US" sz="1600">
              <a:solidFill>
                <a:srgbClr val="000000"/>
              </a:solidFill>
              <a:latin typeface="Garamond"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Newer device families have more weak cells than older ones</a:t>
            </a:r>
          </a:p>
          <a:p>
            <a:pPr algn="ctr">
              <a:defRPr/>
            </a:pPr>
            <a:r>
              <a:rPr lang="en-US" sz="2400" b="1" kern="0" dirty="0">
                <a:solidFill>
                  <a:srgbClr val="0000FF"/>
                </a:solidFill>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Tree>
    <p:extLst>
      <p:ext uri="{BB962C8B-B14F-4D97-AF65-F5344CB8AC3E}">
        <p14:creationId xmlns:p14="http://schemas.microsoft.com/office/powerpoint/2010/main" val="31624453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Is Writing Papers About It, Too</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47</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3987284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Mitigation of Retention Issues </a:t>
            </a:r>
            <a:r>
              <a:rPr lang="en-US" sz="2600" b="1" dirty="0" smtClean="0"/>
              <a:t>[SIGMETRICS’14]</a:t>
            </a:r>
            <a:endParaRPr lang="en-US" sz="26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48</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7187" y="1700808"/>
            <a:ext cx="9144000" cy="3744416"/>
          </a:xfrm>
          <a:prstGeom prst="rect">
            <a:avLst/>
          </a:prstGeom>
        </p:spPr>
      </p:pic>
    </p:spTree>
    <p:extLst>
      <p:ext uri="{BB962C8B-B14F-4D97-AF65-F5344CB8AC3E}">
        <p14:creationId xmlns:p14="http://schemas.microsoft.com/office/powerpoint/2010/main" val="2419841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dirty="0" smtClean="0"/>
              <a:t>Handling Variable Retention Time </a:t>
            </a:r>
            <a:r>
              <a:rPr lang="en-US" sz="2600" b="1" dirty="0" smtClean="0">
                <a:solidFill>
                  <a:srgbClr val="006633"/>
                </a:solidFill>
              </a:rPr>
              <a:t>[DSN’15]</a:t>
            </a:r>
            <a:r>
              <a:rPr lang="en-US" sz="3400" dirty="0" smtClean="0"/>
              <a:t> </a:t>
            </a:r>
            <a:endParaRPr lang="en-US" sz="3400" dirty="0"/>
          </a:p>
        </p:txBody>
      </p:sp>
      <p:sp>
        <p:nvSpPr>
          <p:cNvPr id="3" name="Content Placeholder 2"/>
          <p:cNvSpPr>
            <a:spLocks noGrp="1"/>
          </p:cNvSpPr>
          <p:nvPr>
            <p:ph idx="1"/>
          </p:nvPr>
        </p:nvSpPr>
        <p:spPr>
          <a:xfrm>
            <a:off x="228600" y="940271"/>
            <a:ext cx="8610600" cy="5153025"/>
          </a:xfrm>
        </p:spPr>
        <p:txBody>
          <a:bodyPr/>
          <a:lstStyle/>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49</a:t>
            </a:fld>
            <a:endParaRPr lang="en-US">
              <a:solidFill>
                <a:srgbClr val="000000"/>
              </a:solidFill>
            </a:endParaRPr>
          </a:p>
        </p:txBody>
      </p:sp>
      <p:pic>
        <p:nvPicPr>
          <p:cNvPr id="5" name="Picture 4"/>
          <p:cNvPicPr>
            <a:picLocks noChangeAspect="1"/>
          </p:cNvPicPr>
          <p:nvPr/>
        </p:nvPicPr>
        <p:blipFill>
          <a:blip r:embed="rId2"/>
          <a:stretch>
            <a:fillRect/>
          </a:stretch>
        </p:blipFill>
        <p:spPr>
          <a:xfrm>
            <a:off x="0" y="2492896"/>
            <a:ext cx="9144000" cy="1642219"/>
          </a:xfrm>
          <a:prstGeom prst="rect">
            <a:avLst/>
          </a:prstGeom>
        </p:spPr>
      </p:pic>
    </p:spTree>
    <p:extLst>
      <p:ext uri="{BB962C8B-B14F-4D97-AF65-F5344CB8AC3E}">
        <p14:creationId xmlns:p14="http://schemas.microsoft.com/office/powerpoint/2010/main" val="19306970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Keep Memory Secure?</a:t>
            </a:r>
            <a:endParaRPr lang="en-US" dirty="0"/>
          </a:p>
        </p:txBody>
      </p:sp>
      <p:sp>
        <p:nvSpPr>
          <p:cNvPr id="3" name="Content Placeholder 2"/>
          <p:cNvSpPr>
            <a:spLocks noGrp="1"/>
          </p:cNvSpPr>
          <p:nvPr>
            <p:ph idx="1"/>
          </p:nvPr>
        </p:nvSpPr>
        <p:spPr>
          <a:xfrm>
            <a:off x="228600" y="1268760"/>
            <a:ext cx="8610600" cy="4979640"/>
          </a:xfrm>
        </p:spPr>
        <p:txBody>
          <a:bodyPr/>
          <a:lstStyle/>
          <a:p>
            <a:r>
              <a:rPr lang="en-US" dirty="0" smtClean="0"/>
              <a:t>DRAM</a:t>
            </a:r>
          </a:p>
          <a:p>
            <a:endParaRPr lang="en-US" dirty="0"/>
          </a:p>
          <a:p>
            <a:r>
              <a:rPr lang="en-US" dirty="0" smtClean="0"/>
              <a:t>Flash memory</a:t>
            </a:r>
          </a:p>
          <a:p>
            <a:endParaRPr lang="en-US" dirty="0"/>
          </a:p>
          <a:p>
            <a:r>
              <a:rPr lang="en-US" dirty="0" smtClean="0"/>
              <a:t>Emerging Technologies</a:t>
            </a:r>
          </a:p>
          <a:p>
            <a:pPr lvl="1"/>
            <a:r>
              <a:rPr lang="en-US" dirty="0" smtClean="0"/>
              <a:t>Phase Change Memory</a:t>
            </a:r>
          </a:p>
          <a:p>
            <a:pPr lvl="1"/>
            <a:r>
              <a:rPr lang="en-US" dirty="0" smtClean="0"/>
              <a:t>STT-MRAM</a:t>
            </a:r>
          </a:p>
          <a:p>
            <a:pPr lvl="1"/>
            <a:r>
              <a:rPr lang="en-US" dirty="0" smtClean="0"/>
              <a:t>RRAM, memristors</a:t>
            </a:r>
          </a:p>
          <a:p>
            <a:pPr lvl="1"/>
            <a:r>
              <a:rPr lang="en-US" dirty="0" smtClean="0"/>
              <a:t>… </a:t>
            </a:r>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50</a:t>
            </a:fld>
            <a:endParaRPr lang="en-US" altLang="en-US">
              <a:solidFill>
                <a:srgbClr val="000000"/>
              </a:solidFill>
            </a:endParaRPr>
          </a:p>
        </p:txBody>
      </p:sp>
    </p:spTree>
    <p:extLst>
      <p:ext uri="{BB962C8B-B14F-4D97-AF65-F5344CB8AC3E}">
        <p14:creationId xmlns:p14="http://schemas.microsoft.com/office/powerpoint/2010/main" val="41300744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dirty="0" smtClean="0">
                <a:solidFill>
                  <a:srgbClr val="FF0000"/>
                </a:solidFill>
              </a:rPr>
              <a:t>Understand:</a:t>
            </a:r>
            <a:r>
              <a:rPr lang="en-US" dirty="0" smtClean="0">
                <a:solidFill>
                  <a:srgbClr val="0000FF"/>
                </a:solidFill>
              </a:rPr>
              <a:t> Solid methodologies for failure modeling and discovery</a:t>
            </a:r>
          </a:p>
          <a:p>
            <a:pPr lvl="1"/>
            <a:r>
              <a:rPr lang="en-US" dirty="0" smtClean="0"/>
              <a:t>Modeling based on real device data – small scale and large scale</a:t>
            </a:r>
          </a:p>
          <a:p>
            <a:endParaRPr lang="en-US" dirty="0" smtClean="0"/>
          </a:p>
          <a:p>
            <a:pPr marL="0" indent="0">
              <a:buNone/>
            </a:pPr>
            <a:endParaRPr lang="en-US" dirty="0"/>
          </a:p>
          <a:p>
            <a:r>
              <a:rPr lang="en-US" dirty="0" smtClean="0">
                <a:solidFill>
                  <a:srgbClr val="FF0000"/>
                </a:solidFill>
              </a:rPr>
              <a:t>Architect:</a:t>
            </a:r>
            <a:r>
              <a:rPr lang="en-US" dirty="0" smtClean="0">
                <a:solidFill>
                  <a:srgbClr val="0000FF"/>
                </a:solidFill>
              </a:rPr>
              <a:t> Principled </a:t>
            </a:r>
            <a:r>
              <a:rPr lang="en-US" dirty="0">
                <a:solidFill>
                  <a:srgbClr val="0000FF"/>
                </a:solidFill>
              </a:rPr>
              <a:t>co-architecting of system and memory</a:t>
            </a:r>
          </a:p>
          <a:p>
            <a:pPr lvl="1"/>
            <a:r>
              <a:rPr lang="en-US" dirty="0" smtClean="0"/>
              <a:t>Good partitioning of duties across the stack</a:t>
            </a:r>
          </a:p>
          <a:p>
            <a:endParaRPr lang="en-US" dirty="0"/>
          </a:p>
          <a:p>
            <a:endParaRPr lang="en-US" dirty="0" smtClean="0"/>
          </a:p>
          <a:p>
            <a:r>
              <a:rPr lang="en-US" dirty="0" smtClean="0">
                <a:solidFill>
                  <a:srgbClr val="FF0000"/>
                </a:solidFill>
              </a:rPr>
              <a:t>Design &amp; Test:</a:t>
            </a:r>
            <a:r>
              <a:rPr lang="en-US" dirty="0" smtClean="0">
                <a:solidFill>
                  <a:srgbClr val="0000FF"/>
                </a:solidFill>
              </a:rPr>
              <a:t> Principled electronic design, automation, testing</a:t>
            </a:r>
          </a:p>
          <a:p>
            <a:pPr lvl="1"/>
            <a:r>
              <a:rPr lang="en-US" dirty="0" smtClean="0"/>
              <a:t>High coverage and good interaction with system reliability methods</a:t>
            </a:r>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51</a:t>
            </a:fld>
            <a:endParaRPr lang="en-US"/>
          </a:p>
        </p:txBody>
      </p:sp>
    </p:spTree>
    <p:extLst>
      <p:ext uri="{BB962C8B-B14F-4D97-AF65-F5344CB8AC3E}">
        <p14:creationId xmlns:p14="http://schemas.microsoft.com/office/powerpoint/2010/main" val="4638791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 with Experiments (</a:t>
            </a:r>
            <a:r>
              <a:rPr lang="en-US" dirty="0"/>
              <a:t>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52</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13298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 with Experiments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53</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3x-nm</a:t>
            </a:r>
          </a:p>
          <a:p>
            <a:pPr algn="ctr">
              <a:defRPr/>
            </a:pPr>
            <a:r>
              <a:rPr lang="en-US" sz="1800" kern="0" smtClean="0">
                <a:solidFill>
                  <a:srgbClr val="FFFF00"/>
                </a:solidFill>
              </a:rPr>
              <a:t>NAND Flash</a:t>
            </a:r>
          </a:p>
        </p:txBody>
      </p:sp>
      <p:sp>
        <p:nvSpPr>
          <p:cNvPr id="61" name="Rectangle 60"/>
          <p:cNvSpPr/>
          <p:nvPr/>
        </p:nvSpPr>
        <p:spPr>
          <a:xfrm>
            <a:off x="107504" y="5805264"/>
            <a:ext cx="5904656" cy="584776"/>
          </a:xfrm>
          <a:prstGeom prst="rect">
            <a:avLst/>
          </a:prstGeom>
        </p:spPr>
        <p:txBody>
          <a:bodyPr wrap="square">
            <a:spAutoFit/>
          </a:bodyPr>
          <a:lstStyle/>
          <a:p>
            <a:r>
              <a:rPr lang="en-US" sz="1600" dirty="0">
                <a:solidFill>
                  <a:srgbClr val="006633"/>
                </a:solidFill>
                <a:latin typeface="Tahoma"/>
              </a:rPr>
              <a:t>[</a:t>
            </a:r>
            <a:r>
              <a:rPr lang="en-US" sz="1600" dirty="0" err="1">
                <a:solidFill>
                  <a:srgbClr val="006633"/>
                </a:solidFill>
                <a:latin typeface="Tahoma"/>
              </a:rPr>
              <a:t>Cai</a:t>
            </a:r>
            <a:r>
              <a:rPr lang="en-US" sz="1600" dirty="0">
                <a:solidFill>
                  <a:srgbClr val="006633"/>
                </a:solidFill>
                <a:latin typeface="Tahoma"/>
              </a:rPr>
              <a:t>+, DATE 2012, ICCD 2012, DATE 2013, ITJ 2013, ICCD 2013, SIGMETRICS </a:t>
            </a:r>
            <a:r>
              <a:rPr lang="en-US" sz="1600" dirty="0" smtClean="0">
                <a:solidFill>
                  <a:srgbClr val="006633"/>
                </a:solidFill>
                <a:latin typeface="Tahoma"/>
              </a:rPr>
              <a:t>2014, HPCA 2015, DSN 2015, MSST 2015]</a:t>
            </a:r>
            <a:endParaRPr lang="en-US" sz="1600" dirty="0">
              <a:solidFill>
                <a:srgbClr val="000000"/>
              </a:solidFill>
              <a:latin typeface="Tahoma"/>
            </a:endParaRPr>
          </a:p>
        </p:txBody>
      </p:sp>
    </p:spTree>
    <p:extLst>
      <p:ext uri="{BB962C8B-B14F-4D97-AF65-F5344CB8AC3E}">
        <p14:creationId xmlns:p14="http://schemas.microsoft.com/office/powerpoint/2010/main" val="23250629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Another Time: NAND Flash Vulnerabilities</a:t>
            </a:r>
            <a:endParaRPr lang="en-US" sz="3600" dirty="0"/>
          </a:p>
        </p:txBody>
      </p:sp>
      <p:sp>
        <p:nvSpPr>
          <p:cNvPr id="3" name="Content Placeholder 2"/>
          <p:cNvSpPr>
            <a:spLocks noGrp="1"/>
          </p:cNvSpPr>
          <p:nvPr>
            <p:ph idx="1"/>
          </p:nvPr>
        </p:nvSpPr>
        <p:spPr>
          <a:xfrm>
            <a:off x="228600" y="908720"/>
            <a:ext cx="8807896" cy="5256584"/>
          </a:xfrm>
        </p:spPr>
        <p:txBody>
          <a:bodyPr/>
          <a:lstStyle/>
          <a:p>
            <a:r>
              <a:rPr lang="en-US" sz="1800" dirty="0" smtClean="0"/>
              <a:t>Onur Mutlu,</a:t>
            </a:r>
            <a:r>
              <a:rPr lang="en-US" sz="1800" dirty="0"/>
              <a:t/>
            </a:r>
            <a:br>
              <a:rPr lang="en-US" sz="1800" dirty="0"/>
            </a:br>
            <a:r>
              <a:rPr lang="en-US" sz="1800" b="1" dirty="0" smtClean="0">
                <a:hlinkClick r:id="rId2"/>
              </a:rPr>
              <a:t>"</a:t>
            </a:r>
            <a:r>
              <a:rPr lang="en-US" sz="1800" b="1" dirty="0">
                <a:hlinkClick r:id="rId2"/>
              </a:rPr>
              <a:t>Error Analysis and Management for MLC NAND Flash Memory"</a:t>
            </a:r>
            <a:r>
              <a:rPr lang="en-US" sz="1800" dirty="0"/>
              <a:t/>
            </a:r>
            <a:br>
              <a:rPr lang="en-US" sz="1800" dirty="0"/>
            </a:br>
            <a:r>
              <a:rPr lang="en-US" sz="1800" i="1" dirty="0"/>
              <a:t>Technical talk at </a:t>
            </a:r>
            <a:r>
              <a:rPr lang="en-US" sz="1800" i="1" dirty="0">
                <a:hlinkClick r:id="rId3"/>
              </a:rPr>
              <a:t>Flash Memory Summit 2014</a:t>
            </a:r>
            <a:r>
              <a:rPr lang="en-US" sz="1800" i="1" dirty="0"/>
              <a:t> (</a:t>
            </a:r>
            <a:r>
              <a:rPr lang="en-US" sz="1800" b="1" i="1" dirty="0"/>
              <a:t>FMS</a:t>
            </a:r>
            <a:r>
              <a:rPr lang="en-US" sz="1800" i="1" dirty="0"/>
              <a:t>)</a:t>
            </a:r>
            <a:r>
              <a:rPr lang="en-US" sz="1800" dirty="0"/>
              <a:t>, Santa Clara, CA, August 2014. </a:t>
            </a:r>
            <a:r>
              <a:rPr lang="en-US" sz="1800" dirty="0">
                <a:hlinkClick r:id="rId4"/>
              </a:rPr>
              <a:t>Slides (ppt)</a:t>
            </a:r>
            <a:r>
              <a:rPr lang="en-US" sz="1800" dirty="0"/>
              <a:t> </a:t>
            </a:r>
            <a:r>
              <a:rPr lang="en-US" sz="1800" dirty="0">
                <a:hlinkClick r:id="rId2"/>
              </a:rPr>
              <a:t>(pdf)</a:t>
            </a:r>
            <a:r>
              <a:rPr lang="en-US" sz="1800" dirty="0"/>
              <a:t> </a:t>
            </a:r>
            <a:endParaRPr lang="en-US" sz="1800" dirty="0" smtClean="0"/>
          </a:p>
          <a:p>
            <a:endParaRPr lang="en-US" sz="100" dirty="0" smtClean="0"/>
          </a:p>
          <a:p>
            <a:endParaRPr lang="en-US" sz="300" dirty="0"/>
          </a:p>
          <a:p>
            <a:pPr marL="0" indent="0">
              <a:buNone/>
            </a:pPr>
            <a:r>
              <a:rPr lang="en-US" sz="1500" dirty="0" err="1" smtClean="0"/>
              <a:t>Cai</a:t>
            </a:r>
            <a:r>
              <a:rPr lang="en-US" sz="1500" dirty="0"/>
              <a:t>+, “</a:t>
            </a:r>
            <a:r>
              <a:rPr lang="en-US" sz="1500" dirty="0">
                <a:solidFill>
                  <a:srgbClr val="0000FF"/>
                </a:solidFill>
              </a:rPr>
              <a:t>Error Patterns in MLC NAND Flash Memory: Measurement, Characterization, and </a:t>
            </a:r>
            <a:r>
              <a:rPr lang="en-US" sz="1500" dirty="0" smtClean="0">
                <a:solidFill>
                  <a:srgbClr val="0000FF"/>
                </a:solidFill>
              </a:rPr>
              <a:t>Analysis</a:t>
            </a:r>
            <a:r>
              <a:rPr lang="en-US" sz="1500" dirty="0" smtClean="0"/>
              <a:t>,</a:t>
            </a:r>
            <a:r>
              <a:rPr lang="en-US" sz="1500" dirty="0"/>
              <a:t>” DATE 2012</a:t>
            </a:r>
            <a:r>
              <a:rPr lang="en-US" sz="1500" dirty="0" smtClean="0"/>
              <a:t>.</a:t>
            </a:r>
          </a:p>
          <a:p>
            <a:pPr marL="0" indent="0">
              <a:buNone/>
            </a:pPr>
            <a:r>
              <a:rPr lang="en-US" sz="1500" dirty="0" err="1" smtClean="0"/>
              <a:t>Cai</a:t>
            </a:r>
            <a:r>
              <a:rPr lang="en-US" sz="1500" dirty="0"/>
              <a:t>+, “</a:t>
            </a:r>
            <a:r>
              <a:rPr lang="en-US" sz="1500" dirty="0">
                <a:solidFill>
                  <a:srgbClr val="0000FF"/>
                </a:solidFill>
              </a:rPr>
              <a:t>Flash Correct-and-Refresh: Retention-Aware Error Management for Increased Flash Memory </a:t>
            </a:r>
            <a:r>
              <a:rPr lang="en-US" sz="1500" dirty="0" smtClean="0">
                <a:solidFill>
                  <a:srgbClr val="0000FF"/>
                </a:solidFill>
              </a:rPr>
              <a:t>Lifetime</a:t>
            </a:r>
            <a:r>
              <a:rPr lang="en-US" sz="1500" dirty="0" smtClean="0"/>
              <a:t>,” ICCD 2012.</a:t>
            </a:r>
          </a:p>
          <a:p>
            <a:pPr marL="0" indent="0">
              <a:buNone/>
            </a:pPr>
            <a:r>
              <a:rPr lang="en-US" sz="1500" dirty="0" err="1" smtClean="0"/>
              <a:t>Cai</a:t>
            </a:r>
            <a:r>
              <a:rPr lang="en-US" sz="1500" dirty="0"/>
              <a:t>+, “</a:t>
            </a:r>
            <a:r>
              <a:rPr lang="en-US" sz="1500" dirty="0">
                <a:solidFill>
                  <a:srgbClr val="0000FF"/>
                </a:solidFill>
              </a:rPr>
              <a:t>Threshold Voltage Distribution in MLC NAND Flash Memory: Characterization, Analysis and </a:t>
            </a:r>
            <a:r>
              <a:rPr lang="en-US" sz="1500" dirty="0" smtClean="0">
                <a:solidFill>
                  <a:srgbClr val="0000FF"/>
                </a:solidFill>
              </a:rPr>
              <a:t>Modeling</a:t>
            </a:r>
            <a:r>
              <a:rPr lang="en-US" sz="1500" dirty="0" smtClean="0"/>
              <a:t>,” DATE 2013.</a:t>
            </a:r>
          </a:p>
          <a:p>
            <a:pPr marL="0" indent="0">
              <a:buNone/>
            </a:pPr>
            <a:r>
              <a:rPr lang="en-US" sz="1500" dirty="0" err="1" smtClean="0"/>
              <a:t>Cai</a:t>
            </a:r>
            <a:r>
              <a:rPr lang="en-US" sz="1500" dirty="0"/>
              <a:t>+, “</a:t>
            </a:r>
            <a:r>
              <a:rPr lang="en-US" sz="1500" dirty="0">
                <a:solidFill>
                  <a:srgbClr val="0000FF"/>
                </a:solidFill>
              </a:rPr>
              <a:t>Error Analysis and Retention-Aware Error Management for NAND Flash </a:t>
            </a:r>
            <a:r>
              <a:rPr lang="en-US" sz="1500" dirty="0" smtClean="0">
                <a:solidFill>
                  <a:srgbClr val="0000FF"/>
                </a:solidFill>
              </a:rPr>
              <a:t>Memory</a:t>
            </a:r>
            <a:r>
              <a:rPr lang="en-US" sz="1500" dirty="0" smtClean="0"/>
              <a:t>,” Intel Technology Journal 2013.</a:t>
            </a:r>
          </a:p>
          <a:p>
            <a:pPr marL="0" indent="0">
              <a:buNone/>
            </a:pPr>
            <a:r>
              <a:rPr lang="en-US" sz="1500" dirty="0" err="1" smtClean="0"/>
              <a:t>Cai</a:t>
            </a:r>
            <a:r>
              <a:rPr lang="en-US" sz="1500" dirty="0"/>
              <a:t>+, “</a:t>
            </a:r>
            <a:r>
              <a:rPr lang="en-US" sz="1500" dirty="0">
                <a:solidFill>
                  <a:srgbClr val="0000FF"/>
                </a:solidFill>
              </a:rPr>
              <a:t>Program Interference in MLC NAND Flash Memory: Characterization, Modeling, and </a:t>
            </a:r>
            <a:r>
              <a:rPr lang="en-US" sz="1500" dirty="0" smtClean="0">
                <a:solidFill>
                  <a:srgbClr val="0000FF"/>
                </a:solidFill>
              </a:rPr>
              <a:t>Mitigation</a:t>
            </a:r>
            <a:r>
              <a:rPr lang="en-US" sz="1500" dirty="0" smtClean="0"/>
              <a:t>,” ICCD 2013.</a:t>
            </a:r>
          </a:p>
          <a:p>
            <a:pPr marL="0" indent="0">
              <a:buNone/>
            </a:pPr>
            <a:r>
              <a:rPr lang="en-US" sz="1500" dirty="0" err="1" smtClean="0"/>
              <a:t>Cai</a:t>
            </a:r>
            <a:r>
              <a:rPr lang="en-US" sz="1500" dirty="0"/>
              <a:t>+, “</a:t>
            </a:r>
            <a:r>
              <a:rPr lang="en-US" sz="1500" dirty="0">
                <a:solidFill>
                  <a:srgbClr val="0000FF"/>
                </a:solidFill>
              </a:rPr>
              <a:t>Neighbor-Cell Assisted Error Correction for MLC NAND Flash </a:t>
            </a:r>
            <a:r>
              <a:rPr lang="en-US" sz="1500" dirty="0" smtClean="0">
                <a:solidFill>
                  <a:srgbClr val="0000FF"/>
                </a:solidFill>
              </a:rPr>
              <a:t>Memories</a:t>
            </a:r>
            <a:r>
              <a:rPr lang="en-US" sz="1500" dirty="0" smtClean="0"/>
              <a:t>,” SIGMETRICS 2014.</a:t>
            </a:r>
          </a:p>
          <a:p>
            <a:pPr marL="0" indent="0">
              <a:buNone/>
            </a:pPr>
            <a:r>
              <a:rPr lang="en-US" sz="1500" dirty="0" err="1" smtClean="0"/>
              <a:t>Cai</a:t>
            </a:r>
            <a:r>
              <a:rPr lang="en-US" sz="1500" dirty="0"/>
              <a:t>+,</a:t>
            </a:r>
            <a:r>
              <a:rPr lang="en-US" sz="1500" dirty="0" smtClean="0"/>
              <a:t>”</a:t>
            </a:r>
            <a:r>
              <a:rPr lang="en-US" sz="1500" dirty="0" smtClean="0">
                <a:solidFill>
                  <a:srgbClr val="0000FF"/>
                </a:solidFill>
              </a:rPr>
              <a:t>Data </a:t>
            </a:r>
            <a:r>
              <a:rPr lang="en-US" sz="1500" dirty="0">
                <a:solidFill>
                  <a:srgbClr val="0000FF"/>
                </a:solidFill>
              </a:rPr>
              <a:t>Retention in MLC NAND Flash Memory: Characterization, Optimization and Recovery</a:t>
            </a:r>
            <a:r>
              <a:rPr lang="en-US" sz="1500" dirty="0"/>
              <a:t>,” HPCA 2015</a:t>
            </a:r>
            <a:r>
              <a:rPr lang="en-US" sz="1500" dirty="0" smtClean="0"/>
              <a:t>.</a:t>
            </a:r>
          </a:p>
          <a:p>
            <a:pPr marL="0" indent="0">
              <a:buNone/>
            </a:pPr>
            <a:r>
              <a:rPr lang="en-US" sz="1500" dirty="0" err="1" smtClean="0"/>
              <a:t>Cai</a:t>
            </a:r>
            <a:r>
              <a:rPr lang="en-US" sz="1500" dirty="0" smtClean="0"/>
              <a:t>+, “</a:t>
            </a:r>
            <a:r>
              <a:rPr lang="en-US" sz="1500" dirty="0">
                <a:solidFill>
                  <a:srgbClr val="0000FF"/>
                </a:solidFill>
              </a:rPr>
              <a:t>Read Disturb Errors in MLC NAND Flash Memory: Characterization and </a:t>
            </a:r>
            <a:r>
              <a:rPr lang="en-US" sz="1500" dirty="0" smtClean="0">
                <a:solidFill>
                  <a:srgbClr val="0000FF"/>
                </a:solidFill>
              </a:rPr>
              <a:t>Mitigation</a:t>
            </a:r>
            <a:r>
              <a:rPr lang="en-US" sz="1500" dirty="0" smtClean="0"/>
              <a:t>,” DSN 2015. </a:t>
            </a:r>
          </a:p>
          <a:p>
            <a:pPr marL="0" indent="0">
              <a:buNone/>
            </a:pPr>
            <a:r>
              <a:rPr lang="en-US" sz="1500" dirty="0" err="1" smtClean="0"/>
              <a:t>Luo</a:t>
            </a:r>
            <a:r>
              <a:rPr lang="en-US" sz="1500" dirty="0" smtClean="0"/>
              <a:t>+, “</a:t>
            </a:r>
            <a:r>
              <a:rPr lang="en-US" sz="1500" dirty="0" smtClean="0">
                <a:solidFill>
                  <a:srgbClr val="0000FF"/>
                </a:solidFill>
              </a:rPr>
              <a:t>WARM: Improving </a:t>
            </a:r>
            <a:r>
              <a:rPr lang="en-US" sz="1500" dirty="0">
                <a:solidFill>
                  <a:srgbClr val="0000FF"/>
                </a:solidFill>
              </a:rPr>
              <a:t>NAND Flash Memory Lifetime with Write-hotness Aware Retention </a:t>
            </a:r>
            <a:r>
              <a:rPr lang="en-US" sz="1500" dirty="0" smtClean="0">
                <a:solidFill>
                  <a:srgbClr val="0000FF"/>
                </a:solidFill>
              </a:rPr>
              <a:t>Management</a:t>
            </a:r>
            <a:r>
              <a:rPr lang="en-US" sz="1500" dirty="0" smtClean="0"/>
              <a:t>,” MSST 2015.</a:t>
            </a:r>
          </a:p>
          <a:p>
            <a:pPr marL="0" indent="0">
              <a:buNone/>
            </a:pPr>
            <a:r>
              <a:rPr lang="en-US" sz="1500" dirty="0" smtClean="0"/>
              <a:t>Meza+, “</a:t>
            </a:r>
            <a:r>
              <a:rPr lang="en-US" sz="1500" dirty="0" smtClean="0">
                <a:solidFill>
                  <a:srgbClr val="0000FF"/>
                </a:solidFill>
              </a:rPr>
              <a:t>A Large-Scale Study of Flash Memory Errors in the Field</a:t>
            </a:r>
            <a:r>
              <a:rPr lang="en-US" sz="1500" dirty="0" smtClean="0"/>
              <a:t>,” SIGMETRICS 2015.</a:t>
            </a:r>
            <a:endParaRPr lang="en-US" sz="1500" dirty="0"/>
          </a:p>
          <a:p>
            <a:endParaRPr lang="en-US" sz="17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54</a:t>
            </a:fld>
            <a:endParaRPr lang="en-US" altLang="en-US"/>
          </a:p>
        </p:txBody>
      </p:sp>
      <p:sp>
        <p:nvSpPr>
          <p:cNvPr id="5" name="Rectangle 4"/>
          <p:cNvSpPr>
            <a:spLocks noChangeArrowheads="1"/>
          </p:cNvSpPr>
          <p:nvPr/>
        </p:nvSpPr>
        <p:spPr bwMode="auto">
          <a:xfrm>
            <a:off x="827584" y="4149080"/>
            <a:ext cx="1944216"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827584" y="5445224"/>
            <a:ext cx="1800200" cy="262116"/>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271250657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Large-Scale Flash SSD Error Analysis</a:t>
            </a:r>
            <a:endParaRPr lang="en-US" dirty="0"/>
          </a:p>
        </p:txBody>
      </p:sp>
      <p:sp>
        <p:nvSpPr>
          <p:cNvPr id="3" name="Content Placeholder 2"/>
          <p:cNvSpPr>
            <a:spLocks noGrp="1"/>
          </p:cNvSpPr>
          <p:nvPr>
            <p:ph idx="1"/>
          </p:nvPr>
        </p:nvSpPr>
        <p:spPr/>
        <p:txBody>
          <a:bodyPr/>
          <a:lstStyle/>
          <a:p>
            <a:r>
              <a:rPr lang="en-US" dirty="0" smtClean="0">
                <a:solidFill>
                  <a:srgbClr val="0000FF"/>
                </a:solidFill>
              </a:rPr>
              <a:t>First large-scale field study of flash memory errors</a:t>
            </a:r>
          </a:p>
          <a:p>
            <a:endParaRPr lang="en-US" sz="2200" dirty="0" smtClean="0">
              <a:solidFill>
                <a:srgbClr val="0000FF"/>
              </a:solidFill>
            </a:endParaRPr>
          </a:p>
          <a:p>
            <a:r>
              <a:rPr lang="en-US" sz="2000" dirty="0" smtClean="0"/>
              <a:t>Justin </a:t>
            </a:r>
            <a:r>
              <a:rPr lang="en-US" sz="2000" dirty="0"/>
              <a:t>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endParaRPr lang="en-US" sz="2000" dirty="0" smtClean="0"/>
          </a:p>
          <a:p>
            <a:endParaRPr lang="en-US" sz="2200" dirty="0"/>
          </a:p>
          <a:p>
            <a:endParaRPr lang="en-US" sz="2200" dirty="0" smtClean="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55</a:t>
            </a:fld>
            <a:endParaRPr lang="en-US"/>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2032302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51520" y="1052736"/>
            <a:ext cx="8892480" cy="5256584"/>
          </a:xfrm>
        </p:spPr>
        <p:txBody>
          <a:bodyPr/>
          <a:lstStyle/>
          <a:p>
            <a:r>
              <a:rPr lang="en-US" sz="2200" dirty="0" smtClean="0">
                <a:solidFill>
                  <a:srgbClr val="FF0000"/>
                </a:solidFill>
              </a:rPr>
              <a:t>Memory reliability is reducing</a:t>
            </a:r>
          </a:p>
          <a:p>
            <a:r>
              <a:rPr lang="en-US" sz="2200" dirty="0"/>
              <a:t>R</a:t>
            </a:r>
            <a:r>
              <a:rPr lang="en-US" sz="2200" dirty="0" smtClean="0"/>
              <a:t>eliability issues open up security vulnerabilities</a:t>
            </a:r>
          </a:p>
          <a:p>
            <a:pPr lvl="1"/>
            <a:r>
              <a:rPr lang="en-US" sz="2000" dirty="0" smtClean="0"/>
              <a:t>Very hard to defend against</a:t>
            </a:r>
          </a:p>
          <a:p>
            <a:r>
              <a:rPr lang="en-US" sz="2200" dirty="0" err="1" smtClean="0"/>
              <a:t>Rowhammer</a:t>
            </a:r>
            <a:r>
              <a:rPr lang="en-US" sz="2200" dirty="0"/>
              <a:t> </a:t>
            </a:r>
            <a:r>
              <a:rPr lang="en-US" sz="2200" dirty="0" smtClean="0"/>
              <a:t>is an example </a:t>
            </a:r>
          </a:p>
          <a:p>
            <a:pPr lvl="1"/>
            <a:r>
              <a:rPr lang="en-US" sz="2000" dirty="0"/>
              <a:t>I</a:t>
            </a:r>
            <a:r>
              <a:rPr lang="en-US" sz="2000" dirty="0" smtClean="0"/>
              <a:t>ts implications on system security research are tremendous</a:t>
            </a:r>
            <a:r>
              <a:rPr lang="en-US" sz="2000" dirty="0"/>
              <a:t> </a:t>
            </a:r>
            <a:r>
              <a:rPr lang="en-US" sz="2000" dirty="0" smtClean="0"/>
              <a:t>&amp; exciting</a:t>
            </a:r>
          </a:p>
          <a:p>
            <a:endParaRPr lang="en-US" dirty="0" smtClean="0">
              <a:solidFill>
                <a:srgbClr val="0000FF"/>
              </a:solidFill>
            </a:endParaRPr>
          </a:p>
          <a:p>
            <a:r>
              <a:rPr lang="en-US" sz="2200" b="1" dirty="0" smtClean="0">
                <a:solidFill>
                  <a:schemeClr val="accent6">
                    <a:lumMod val="75000"/>
                  </a:schemeClr>
                </a:solidFill>
              </a:rPr>
              <a:t>Good news: We have a lot more to do.</a:t>
            </a:r>
          </a:p>
          <a:p>
            <a:r>
              <a:rPr lang="en-US" sz="2200" dirty="0" smtClean="0">
                <a:solidFill>
                  <a:srgbClr val="FF0000"/>
                </a:solidFill>
              </a:rPr>
              <a:t>Understand</a:t>
            </a:r>
            <a:r>
              <a:rPr lang="en-US" sz="2200" dirty="0">
                <a:solidFill>
                  <a:srgbClr val="FF0000"/>
                </a:solidFill>
              </a:rPr>
              <a:t>:</a:t>
            </a:r>
            <a:r>
              <a:rPr lang="en-US" sz="2200" dirty="0">
                <a:solidFill>
                  <a:srgbClr val="0000FF"/>
                </a:solidFill>
              </a:rPr>
              <a:t> </a:t>
            </a:r>
            <a:r>
              <a:rPr lang="en-US" sz="2200" dirty="0" smtClean="0">
                <a:solidFill>
                  <a:srgbClr val="0000FF"/>
                </a:solidFill>
              </a:rPr>
              <a:t>Solid </a:t>
            </a:r>
            <a:r>
              <a:rPr lang="en-US" sz="2200" dirty="0">
                <a:solidFill>
                  <a:srgbClr val="0000FF"/>
                </a:solidFill>
              </a:rPr>
              <a:t>methodologies for failure modeling and discovery</a:t>
            </a:r>
          </a:p>
          <a:p>
            <a:pPr lvl="1"/>
            <a:r>
              <a:rPr lang="en-US" sz="2000" dirty="0"/>
              <a:t>Modeling based on real device data – small scale and large </a:t>
            </a:r>
            <a:r>
              <a:rPr lang="en-US" sz="2000" dirty="0" smtClean="0"/>
              <a:t>scale</a:t>
            </a:r>
            <a:endParaRPr lang="en-US" sz="2000" dirty="0"/>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a:t>
            </a:r>
            <a:r>
              <a:rPr lang="en-US" sz="2000" dirty="0" smtClean="0"/>
              <a:t>stack</a:t>
            </a:r>
            <a:endParaRPr lang="en-US" sz="2000" dirty="0"/>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56</a:t>
            </a:fld>
            <a:endParaRPr lang="en-US"/>
          </a:p>
        </p:txBody>
      </p:sp>
    </p:spTree>
    <p:extLst>
      <p:ext uri="{BB962C8B-B14F-4D97-AF65-F5344CB8AC3E}">
        <p14:creationId xmlns:p14="http://schemas.microsoft.com/office/powerpoint/2010/main" val="26367686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268760"/>
            <a:ext cx="8382000" cy="2201416"/>
          </a:xfrm>
        </p:spPr>
        <p:txBody>
          <a:bodyPr>
            <a:normAutofit/>
          </a:bodyPr>
          <a:lstStyle/>
          <a:p>
            <a:pPr algn="ctr"/>
            <a:r>
              <a:rPr lang="en-US" sz="4400" dirty="0"/>
              <a:t>The </a:t>
            </a:r>
            <a:r>
              <a:rPr lang="en-US" sz="4400" dirty="0" err="1"/>
              <a:t>RowHammer</a:t>
            </a:r>
            <a:r>
              <a:rPr lang="en-US" sz="4400" dirty="0"/>
              <a:t> Problem </a:t>
            </a:r>
            <a:br>
              <a:rPr lang="en-US" sz="4400" dirty="0"/>
            </a:br>
            <a:r>
              <a:rPr lang="en-US" sz="3800" dirty="0">
                <a:solidFill>
                  <a:srgbClr val="FF0000"/>
                </a:solidFill>
              </a:rPr>
              <a:t>and Other Issues We May Face </a:t>
            </a:r>
            <a:br>
              <a:rPr lang="en-US" sz="3800" dirty="0">
                <a:solidFill>
                  <a:srgbClr val="FF0000"/>
                </a:solidFill>
              </a:rPr>
            </a:br>
            <a:r>
              <a:rPr lang="en-US" sz="3800" dirty="0">
                <a:solidFill>
                  <a:srgbClr val="FF0000"/>
                </a:solidFill>
              </a:rPr>
              <a:t>as Memory Becomes Denser</a:t>
            </a:r>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err="1" smtClean="0"/>
              <a:t>omutlu@ethz.ch</a:t>
            </a:r>
            <a:endParaRPr lang="en-US" sz="2200" dirty="0" smtClean="0"/>
          </a:p>
          <a:p>
            <a:r>
              <a:rPr lang="en-US" sz="2200" dirty="0">
                <a:hlinkClick r:id="rId3"/>
              </a:rPr>
              <a:t>http://users.ece.cmu.edu/~omutlu</a:t>
            </a:r>
            <a:r>
              <a:rPr lang="en-US" sz="2200" dirty="0" smtClean="0">
                <a:hlinkClick r:id="rId3"/>
              </a:rPr>
              <a:t>/</a:t>
            </a:r>
            <a:endParaRPr lang="en-US" sz="2200" dirty="0" smtClean="0"/>
          </a:p>
          <a:p>
            <a:r>
              <a:rPr lang="en-US" sz="2200" dirty="0" smtClean="0"/>
              <a:t>June 9, 2016</a:t>
            </a:r>
          </a:p>
          <a:p>
            <a:r>
              <a:rPr lang="en-US" sz="2200" dirty="0" smtClean="0"/>
              <a:t>DAC Invited Talk </a:t>
            </a:r>
          </a:p>
          <a:p>
            <a:endParaRPr lang="en-US" sz="2200" dirty="0" smtClean="0"/>
          </a:p>
          <a:p>
            <a:pPr algn="l"/>
            <a:endParaRPr lang="en-US" sz="2200" dirty="0"/>
          </a:p>
        </p:txBody>
      </p:sp>
      <p:pic>
        <p:nvPicPr>
          <p:cNvPr id="7" name="Picture 6" descr="safari.png"/>
          <p:cNvPicPr>
            <a:picLocks noChangeAspect="1"/>
          </p:cNvPicPr>
          <p:nvPr/>
        </p:nvPicPr>
        <p:blipFill>
          <a:blip r:embed="rId4" cstate="print"/>
          <a:stretch>
            <a:fillRect/>
          </a:stretch>
        </p:blipFill>
        <p:spPr>
          <a:xfrm>
            <a:off x="179512" y="6453336"/>
            <a:ext cx="1080120" cy="312522"/>
          </a:xfrm>
          <a:prstGeom prst="rect">
            <a:avLst/>
          </a:prstGeom>
        </p:spPr>
      </p:pic>
      <p:pic>
        <p:nvPicPr>
          <p:cNvPr id="8" name="Picture 7" descr="Burgundy_CMU_JPG_Logo.jpg"/>
          <p:cNvPicPr>
            <a:picLocks noChangeAspect="1"/>
          </p:cNvPicPr>
          <p:nvPr/>
        </p:nvPicPr>
        <p:blipFill>
          <a:blip r:embed="rId5" cstate="print"/>
          <a:stretch>
            <a:fillRect/>
          </a:stretch>
        </p:blipFill>
        <p:spPr>
          <a:xfrm>
            <a:off x="5020008" y="5727018"/>
            <a:ext cx="3008376" cy="1086358"/>
          </a:xfrm>
          <a:prstGeom prst="rect">
            <a:avLst/>
          </a:prstGeom>
        </p:spPr>
      </p:pic>
      <p:pic>
        <p:nvPicPr>
          <p:cNvPr id="9" name="Picture 8"/>
          <p:cNvPicPr>
            <a:picLocks noChangeAspect="1"/>
          </p:cNvPicPr>
          <p:nvPr/>
        </p:nvPicPr>
        <p:blipFill>
          <a:blip r:embed="rId6"/>
          <a:stretch>
            <a:fillRect/>
          </a:stretch>
        </p:blipFill>
        <p:spPr>
          <a:xfrm>
            <a:off x="1883792" y="5890344"/>
            <a:ext cx="2616200" cy="635000"/>
          </a:xfrm>
          <a:prstGeom prst="rect">
            <a:avLst/>
          </a:prstGeom>
        </p:spPr>
      </p:pic>
      <p:pic>
        <p:nvPicPr>
          <p:cNvPr id="11" name="Picture 18" descr="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85826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More Detail</a:t>
            </a:r>
            <a:endParaRPr lang="en-US" sz="4000" dirty="0">
              <a:latin typeface="Garamond" charset="0"/>
            </a:endParaRP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79532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in Popular Sites and Press</a:t>
            </a:r>
            <a:endParaRPr lang="en-US" dirty="0"/>
          </a:p>
        </p:txBody>
      </p:sp>
      <p:sp>
        <p:nvSpPr>
          <p:cNvPr id="3" name="Content Placeholder 2"/>
          <p:cNvSpPr>
            <a:spLocks noGrp="1"/>
          </p:cNvSpPr>
          <p:nvPr>
            <p:ph idx="1"/>
          </p:nvPr>
        </p:nvSpPr>
        <p:spPr>
          <a:xfrm>
            <a:off x="228600" y="908720"/>
            <a:ext cx="8610600" cy="5193723"/>
          </a:xfrm>
        </p:spPr>
        <p:txBody>
          <a:bodyPr/>
          <a:lstStyle/>
          <a:p>
            <a:r>
              <a:rPr lang="en-US" dirty="0">
                <a:hlinkClick r:id="rId2"/>
              </a:rPr>
              <a:t>https://en.wikipedia.org/wiki/</a:t>
            </a:r>
            <a:r>
              <a:rPr lang="en-US" dirty="0" smtClean="0">
                <a:hlinkClick r:id="rId2"/>
              </a:rPr>
              <a:t>Row_hammer</a:t>
            </a:r>
            <a:r>
              <a:rPr lang="en-US" dirty="0" smtClean="0"/>
              <a:t> </a:t>
            </a:r>
          </a:p>
          <a:p>
            <a:r>
              <a:rPr lang="en-US" dirty="0" smtClean="0">
                <a:hlinkClick r:id="rId3"/>
              </a:rPr>
              <a:t>https</a:t>
            </a:r>
            <a:r>
              <a:rPr lang="en-US" dirty="0">
                <a:hlinkClick r:id="rId3"/>
              </a:rPr>
              <a:t>://twitter.com/hashtag/rowhammer?f=</a:t>
            </a:r>
            <a:r>
              <a:rPr lang="en-US" dirty="0" smtClean="0">
                <a:hlinkClick r:id="rId3"/>
              </a:rPr>
              <a:t>realtime</a:t>
            </a:r>
            <a:r>
              <a:rPr lang="en-US" dirty="0" smtClean="0"/>
              <a:t> </a:t>
            </a:r>
          </a:p>
          <a:p>
            <a:endParaRPr lang="en-US" sz="1200" dirty="0" smtClean="0">
              <a:hlinkClick r:id="rId4"/>
            </a:endParaRPr>
          </a:p>
          <a:p>
            <a:r>
              <a:rPr lang="en-US" sz="2000" dirty="0" smtClean="0">
                <a:hlinkClick r:id="rId4"/>
              </a:rPr>
              <a:t>http</a:t>
            </a:r>
            <a:r>
              <a:rPr lang="en-US" sz="2000" dirty="0">
                <a:hlinkClick r:id="rId4"/>
              </a:rPr>
              <a:t>://www.rowhammer.com/</a:t>
            </a:r>
            <a:r>
              <a:rPr lang="en-US" sz="2000" dirty="0"/>
              <a:t> </a:t>
            </a:r>
            <a:endParaRPr lang="en-US" sz="2000" dirty="0" smtClean="0"/>
          </a:p>
          <a:p>
            <a:r>
              <a:rPr lang="en-US" sz="2000" dirty="0">
                <a:hlinkClick r:id="rId5"/>
              </a:rPr>
              <a:t>http://www.zdnet.com/article/flipping-dram-bits-maliciously</a:t>
            </a:r>
            <a:r>
              <a:rPr lang="en-US" sz="2000" dirty="0" smtClean="0">
                <a:hlinkClick r:id="rId5"/>
              </a:rPr>
              <a:t>/</a:t>
            </a:r>
            <a:r>
              <a:rPr lang="en-US" sz="2000" dirty="0" smtClean="0"/>
              <a:t> </a:t>
            </a:r>
          </a:p>
          <a:p>
            <a:r>
              <a:rPr lang="en-US" sz="2000" dirty="0">
                <a:hlinkClick r:id="rId6"/>
              </a:rPr>
              <a:t>http://www.infoworld.com/article/2894497/security/rowhammer-hardware-bug-threatens-to-smashnotebook</a:t>
            </a:r>
            <a:r>
              <a:rPr lang="en-US" sz="2000" dirty="0" smtClean="0">
                <a:hlinkClick r:id="rId6"/>
              </a:rPr>
              <a:t>-</a:t>
            </a:r>
            <a:r>
              <a:rPr lang="en-US" sz="2000" dirty="0" smtClean="0"/>
              <a:t> </a:t>
            </a:r>
          </a:p>
          <a:p>
            <a:r>
              <a:rPr lang="en-US" sz="2000" dirty="0">
                <a:hlinkClick r:id="rId7"/>
              </a:rPr>
              <a:t>http://www.zdnet.com/article/rowhammer-dram-flaw-could-be-widespread-says-google</a:t>
            </a:r>
            <a:r>
              <a:rPr lang="en-US" sz="2000" dirty="0" smtClean="0">
                <a:hlinkClick r:id="rId7"/>
              </a:rPr>
              <a:t>/</a:t>
            </a:r>
            <a:r>
              <a:rPr lang="en-US" sz="2000" dirty="0" smtClean="0"/>
              <a:t> </a:t>
            </a:r>
          </a:p>
          <a:p>
            <a:r>
              <a:rPr lang="en-US" sz="2000" dirty="0">
                <a:hlinkClick r:id="rId8"/>
              </a:rPr>
              <a:t>http://arstechnica.com/security/2015/03/cutting-edge-hack-gives-super-user-status-by-exploiting-dramweakness</a:t>
            </a:r>
            <a:r>
              <a:rPr lang="en-US" sz="2000" dirty="0" smtClean="0">
                <a:hlinkClick r:id="rId8"/>
              </a:rPr>
              <a:t>/</a:t>
            </a:r>
            <a:r>
              <a:rPr lang="en-US" sz="2000" dirty="0" smtClean="0"/>
              <a:t> </a:t>
            </a:r>
          </a:p>
          <a:p>
            <a:r>
              <a:rPr lang="en-US" sz="2000" dirty="0">
                <a:hlinkClick r:id="rId9"/>
              </a:rPr>
              <a:t>https://www.youtube.com/watch?v=</a:t>
            </a:r>
            <a:r>
              <a:rPr lang="en-US" sz="2000" dirty="0" smtClean="0">
                <a:hlinkClick r:id="rId9"/>
              </a:rPr>
              <a:t>H63dUfGBpxE</a:t>
            </a:r>
            <a:r>
              <a:rPr lang="en-US" sz="2000" dirty="0" smtClean="0"/>
              <a:t> </a:t>
            </a:r>
          </a:p>
          <a:p>
            <a:r>
              <a:rPr lang="en-US" sz="2000" dirty="0">
                <a:hlinkClick r:id="rId10"/>
              </a:rPr>
              <a:t>http://www.wired.com/2015/03/google-hack-dram-memory-electric-leaks</a:t>
            </a:r>
            <a:r>
              <a:rPr lang="en-US" sz="2000" dirty="0" smtClean="0">
                <a:hlinkClick r:id="rId10"/>
              </a:rPr>
              <a:t>/</a:t>
            </a:r>
            <a:r>
              <a:rPr lang="en-US" sz="2000" dirty="0" smtClean="0"/>
              <a:t> </a:t>
            </a:r>
          </a:p>
          <a:p>
            <a:r>
              <a:rPr lang="en-US" sz="2000" dirty="0">
                <a:hlinkClick r:id="rId11"/>
              </a:rPr>
              <a:t>https://www.grc.com/sn/sn-498-</a:t>
            </a:r>
            <a:r>
              <a:rPr lang="en-US" sz="2000" dirty="0" smtClean="0">
                <a:hlinkClick r:id="rId11"/>
              </a:rPr>
              <a:t>notes.pdf</a:t>
            </a:r>
            <a:r>
              <a:rPr lang="en-US" sz="2000" dirty="0" smtClean="0"/>
              <a:t> </a:t>
            </a:r>
          </a:p>
          <a:p>
            <a:r>
              <a:rPr lang="en-US" sz="2000" dirty="0" smtClean="0"/>
              <a:t>…</a:t>
            </a:r>
            <a:endParaRPr lang="en-US" sz="20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59</a:t>
            </a:fld>
            <a:endParaRPr lang="en-US"/>
          </a:p>
        </p:txBody>
      </p:sp>
    </p:spTree>
    <p:extLst>
      <p:ext uri="{BB962C8B-B14F-4D97-AF65-F5344CB8AC3E}">
        <p14:creationId xmlns:p14="http://schemas.microsoft.com/office/powerpoint/2010/main" val="12920093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60</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245225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Retention Failure Analysis</a:t>
            </a:r>
            <a:endParaRPr lang="en-US" dirty="0"/>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r>
              <a:rPr lang="en-US" sz="1800" dirty="0"/>
              <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61</a:t>
            </a:fld>
            <a:endParaRPr lang="en-US">
              <a:solidFill>
                <a:srgbClr val="000000"/>
              </a:solidFill>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15573466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smtClean="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a:t>
            </a:r>
            <a:r>
              <a:rPr lang="en-US" b="1" dirty="0" smtClean="0">
                <a:solidFill>
                  <a:srgbClr val="000000"/>
                </a:solidFill>
              </a:rPr>
              <a:t>failures</a:t>
            </a:r>
          </a:p>
          <a:p>
            <a:r>
              <a:rPr lang="en-US" b="1" dirty="0">
                <a:solidFill>
                  <a:srgbClr val="FF0000"/>
                </a:solidFill>
              </a:rPr>
              <a:t>C</a:t>
            </a:r>
            <a:r>
              <a:rPr lang="en-US" b="1" dirty="0" smtClean="0">
                <a:solidFill>
                  <a:srgbClr val="FF0000"/>
                </a:solidFill>
              </a:rPr>
              <a:t>ombination </a:t>
            </a:r>
            <a:r>
              <a:rPr lang="en-US" b="1" dirty="0">
                <a:solidFill>
                  <a:srgbClr val="000000"/>
                </a:solidFill>
              </a:rPr>
              <a:t>of </a:t>
            </a:r>
            <a:r>
              <a:rPr lang="en-US" b="1" dirty="0" smtClean="0">
                <a:solidFill>
                  <a:srgbClr val="000000"/>
                </a:solidFill>
              </a:rPr>
              <a:t>ECC and other mitigation </a:t>
            </a:r>
            <a:r>
              <a:rPr lang="en-US" b="1" dirty="0">
                <a:solidFill>
                  <a:srgbClr val="000000"/>
                </a:solidFill>
              </a:rPr>
              <a:t>techniques is much more</a:t>
            </a:r>
            <a:r>
              <a:rPr lang="en-US" b="1" dirty="0">
                <a:solidFill>
                  <a:srgbClr val="FF0000"/>
                </a:solidFill>
              </a:rPr>
              <a:t> </a:t>
            </a:r>
            <a:r>
              <a:rPr lang="en-US" b="1" dirty="0" smtClean="0">
                <a:solidFill>
                  <a:srgbClr val="FF0000"/>
                </a:solidFill>
              </a:rPr>
              <a:t>effective</a:t>
            </a:r>
          </a:p>
          <a:p>
            <a:pPr lvl="1"/>
            <a:r>
              <a:rPr lang="en-US" b="1" dirty="0" smtClean="0">
                <a:solidFill>
                  <a:srgbClr val="FF0000"/>
                </a:solidFill>
              </a:rPr>
              <a:t>But degrades performance</a:t>
            </a:r>
          </a:p>
          <a:p>
            <a:r>
              <a:rPr lang="en-US" b="1" dirty="0">
                <a:solidFill>
                  <a:srgbClr val="FF0000"/>
                </a:solidFill>
              </a:rPr>
              <a:t>T</a:t>
            </a:r>
            <a:r>
              <a:rPr lang="en-US" b="1" dirty="0" smtClean="0">
                <a:solidFill>
                  <a:srgbClr val="FF0000"/>
                </a:solidFill>
              </a:rPr>
              <a:t>esting </a:t>
            </a:r>
            <a:r>
              <a:rPr lang="en-US" b="1" dirty="0" smtClean="0">
                <a:solidFill>
                  <a:srgbClr val="000000"/>
                </a:solidFill>
              </a:rPr>
              <a:t>can help to reduce the </a:t>
            </a:r>
            <a:r>
              <a:rPr lang="en-US" b="1" dirty="0" smtClean="0">
                <a:solidFill>
                  <a:srgbClr val="FF0000"/>
                </a:solidFill>
              </a:rPr>
              <a:t>ECC strength</a:t>
            </a:r>
          </a:p>
          <a:p>
            <a:pPr lvl="1"/>
            <a:r>
              <a:rPr lang="en-US" b="1" dirty="0">
                <a:solidFill>
                  <a:srgbClr val="000000"/>
                </a:solidFill>
              </a:rPr>
              <a:t>Even when </a:t>
            </a:r>
            <a:r>
              <a:rPr lang="en-US" b="1" dirty="0" smtClean="0">
                <a:solidFill>
                  <a:srgbClr val="000000"/>
                </a:solidFill>
              </a:rPr>
              <a:t>starting with a</a:t>
            </a:r>
            <a:r>
              <a:rPr lang="en-US" b="1" dirty="0" smtClean="0">
                <a:solidFill>
                  <a:srgbClr val="FF0000"/>
                </a:solidFill>
              </a:rPr>
              <a:t> </a:t>
            </a:r>
            <a:r>
              <a:rPr lang="en-US" b="1" dirty="0">
                <a:solidFill>
                  <a:srgbClr val="FF0000"/>
                </a:solidFill>
              </a:rPr>
              <a:t>higher strength </a:t>
            </a:r>
            <a:r>
              <a:rPr lang="en-US" b="1" dirty="0" smtClean="0">
                <a:solidFill>
                  <a:srgbClr val="FF0000"/>
                </a:solidFill>
              </a:rPr>
              <a:t>ECC</a:t>
            </a:r>
            <a:endParaRPr lang="en-US" b="1" dirty="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pPr marL="0" indent="0">
              <a:buNone/>
            </a:pPr>
            <a:endParaRPr lang="en-US" dirty="0" smtClean="0"/>
          </a:p>
          <a:p>
            <a:endParaRPr lang="en-US" dirty="0" smtClean="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smtClean="0"/>
              <a:t>Towards an Online Profiling System</a:t>
            </a:r>
            <a:endParaRPr lang="en-US" b="1" dirty="0"/>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dirty="0">
                <a:solidFill>
                  <a:prstClr val="black"/>
                </a:solidFill>
                <a:latin typeface="Tahoma" charset="0"/>
                <a:ea typeface="ＭＳ Ｐゴシック" charset="0"/>
                <a:cs typeface="ＭＳ Ｐゴシック" charset="0"/>
              </a:rPr>
              <a:t>Khan+, “</a:t>
            </a:r>
            <a:r>
              <a:rPr lang="en-US" sz="14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400" dirty="0">
                <a:solidFill>
                  <a:prstClr val="black"/>
                </a:solidFill>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3861145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Run tests periodically after a short interval </a:t>
            </a:r>
          </a:p>
          <a:p>
            <a:pPr algn="ctr" defTabSz="457200"/>
            <a:r>
              <a:rPr lang="en-US" sz="3600" b="1" dirty="0" smtClean="0">
                <a:solidFill>
                  <a:srgbClr val="FF0000"/>
                </a:solidFill>
                <a:latin typeface="Calibri"/>
              </a:rPr>
              <a:t>at smaller regions of memory </a:t>
            </a:r>
            <a:endParaRPr lang="en-US" sz="3600" b="1" dirty="0">
              <a:solidFill>
                <a:srgbClr val="FF0000"/>
              </a:solidFill>
              <a:latin typeface="Calibri"/>
            </a:endParaRP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smtClean="0"/>
              <a:t>Towards an Online Profiling System</a:t>
            </a:r>
            <a:endParaRPr lang="en-US" b="1" dirty="0"/>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Mitigate errors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Tree>
    <p:extLst>
      <p:ext uri="{BB962C8B-B14F-4D97-AF65-F5344CB8AC3E}">
        <p14:creationId xmlns:p14="http://schemas.microsoft.com/office/powerpoint/2010/main" val="12904528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Online Mitigating of DRAM Failures</a:t>
            </a:r>
            <a:endParaRPr lang="en-US" sz="3800" dirty="0"/>
          </a:p>
        </p:txBody>
      </p:sp>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64</a:t>
            </a:fld>
            <a:endParaRPr lang="en-US">
              <a:solidFill>
                <a:srgbClr val="000000"/>
              </a:solidFill>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Tree>
    <p:extLst>
      <p:ext uri="{BB962C8B-B14F-4D97-AF65-F5344CB8AC3E}">
        <p14:creationId xmlns:p14="http://schemas.microsoft.com/office/powerpoint/2010/main" val="3579174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sz="3600" dirty="0" smtClean="0"/>
              <a:t>Memory Errors in </a:t>
            </a:r>
            <a:r>
              <a:rPr lang="en-US" sz="3600" dirty="0"/>
              <a:t>F</a:t>
            </a:r>
            <a:r>
              <a:rPr lang="en-US" sz="3600" dirty="0" smtClean="0"/>
              <a:t>acebook Fleet</a:t>
            </a:r>
            <a:br>
              <a:rPr lang="en-US" sz="3600" dirty="0" smtClean="0"/>
            </a:br>
            <a:endParaRPr lang="en-US" sz="3600"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a:t>
            </a:r>
            <a:r>
              <a:rPr lang="en-US" sz="2000" u="sng" dirty="0"/>
              <a:t>Onur Mutlu</a:t>
            </a:r>
            <a:r>
              <a:rPr lang="en-US" sz="2000" dirty="0"/>
              <a:t>,</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65</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5777125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dirty="0">
                <a:solidFill>
                  <a:srgbClr val="FFFFFF"/>
                </a:solidFill>
                <a:latin typeface="Garamond"/>
                <a:sym typeface="Vista Sans OT Medium"/>
              </a:rPr>
              <a:t>New</a:t>
            </a:r>
            <a:br>
              <a:rPr sz="3800" dirty="0">
                <a:solidFill>
                  <a:srgbClr val="FFFFFF"/>
                </a:solidFill>
                <a:latin typeface="Garamond"/>
                <a:sym typeface="Vista Sans OT Medium"/>
              </a:rPr>
            </a:br>
            <a:r>
              <a:rPr sz="3800" dirty="0">
                <a:solidFill>
                  <a:srgbClr val="FFFFFF"/>
                </a:solidFill>
                <a:latin typeface="Garamond"/>
                <a:sym typeface="Vista Sans OT Medium"/>
              </a:rPr>
              <a:t>reliabili</a:t>
            </a:r>
            <a:r>
              <a:rPr lang="en-US" sz="3800" dirty="0">
                <a:solidFill>
                  <a:srgbClr val="FFFFFF"/>
                </a:solidFill>
                <a:latin typeface="Garamond"/>
                <a:sym typeface="Vista Sans OT Medium"/>
              </a:rPr>
              <a:t>t</a:t>
            </a:r>
            <a:r>
              <a:rPr sz="3800" dirty="0">
                <a:solidFill>
                  <a:srgbClr val="FFFFFF"/>
                </a:solidFill>
                <a:latin typeface="Garamond"/>
                <a:sym typeface="Vista Sans OT Medium"/>
              </a:rPr>
              <a:t>y</a:t>
            </a:r>
            <a:br>
              <a:rPr sz="3800" dirty="0">
                <a:solidFill>
                  <a:srgbClr val="FFFFFF"/>
                </a:solidFill>
                <a:latin typeface="Garamond"/>
                <a:sym typeface="Vista Sans OT Medium"/>
              </a:rPr>
            </a:br>
            <a:r>
              <a:rPr sz="3800" dirty="0">
                <a:solidFill>
                  <a:srgbClr val="FFFFFF"/>
                </a:solidFill>
                <a:latin typeface="Garamond"/>
                <a:sym typeface="Vista Sans OT Medium"/>
              </a:rPr>
              <a:t>trends</a:t>
            </a:r>
          </a:p>
        </p:txBody>
      </p:sp>
      <p:sp>
        <p:nvSpPr>
          <p:cNvPr id="42" name="Shape 42"/>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43" name="Shape 43"/>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44" name="Shape 44"/>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45" name="Shape 45"/>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46" name="Shape 4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47" name="Shape 4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Tree>
    <p:extLst>
      <p:ext uri="{BB962C8B-B14F-4D97-AF65-F5344CB8AC3E}">
        <p14:creationId xmlns:p14="http://schemas.microsoft.com/office/powerpoint/2010/main" val="22554014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50" name="Shape 50"/>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51" name="Shape 5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52" name="Shape 52"/>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53" name="Shape 5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54" name="Shape 54"/>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55" name="Shape 55"/>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56" name="Shape 56"/>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57" name="Shape 57"/>
          <p:cNvSpPr/>
          <p:nvPr/>
        </p:nvSpPr>
        <p:spPr>
          <a:xfrm>
            <a:off x="1488293" y="2284312"/>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60" name="Group 60"/>
          <p:cNvGrpSpPr/>
          <p:nvPr/>
        </p:nvGrpSpPr>
        <p:grpSpPr>
          <a:xfrm>
            <a:off x="1410805" y="3223612"/>
            <a:ext cx="6313462" cy="2149604"/>
            <a:chOff x="-215900" y="-139700"/>
            <a:chExt cx="8979145" cy="2292706"/>
          </a:xfrm>
        </p:grpSpPr>
        <p:sp>
          <p:nvSpPr>
            <p:cNvPr id="59" name="Shape 59"/>
            <p:cNvSpPr/>
            <p:nvPr/>
          </p:nvSpPr>
          <p:spPr>
            <a:xfrm>
              <a:off x="0" y="0"/>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t">
              <a:spAutoFit/>
            </a:bodyPr>
            <a:lstStyle/>
            <a:p>
              <a:pPr>
                <a:lnSpc>
                  <a:spcPct val="90000"/>
                </a:lnSpc>
                <a:defRPr spc="0">
                  <a:solidFill>
                    <a:srgbClr val="000000"/>
                  </a:solidFill>
                </a:defRPr>
              </a:pPr>
              <a:r>
                <a:rPr sz="3000" spc="-30">
                  <a:solidFill>
                    <a:srgbClr val="405F82"/>
                  </a:solidFill>
                  <a:latin typeface="Tahoma"/>
                </a:rPr>
                <a:t>Errors follow a </a:t>
              </a:r>
              <a:r>
                <a:rPr sz="3000" b="1" i="1" spc="-30">
                  <a:solidFill>
                    <a:srgbClr val="405F82"/>
                  </a:solidFill>
                  <a:latin typeface="Tahoma"/>
                </a:rPr>
                <a:t>power-law distribution</a:t>
              </a:r>
              <a:r>
                <a:rPr sz="3000" spc="-30">
                  <a:solidFill>
                    <a:srgbClr val="405F82"/>
                  </a:solidFill>
                  <a:latin typeface="Tahoma"/>
                </a:rPr>
                <a:t> and a large number of errors occur due to </a:t>
              </a:r>
              <a:r>
                <a:rPr sz="3000" b="1" i="1" spc="-30">
                  <a:solidFill>
                    <a:srgbClr val="405F82"/>
                  </a:solidFill>
                  <a:latin typeface="Tahoma"/>
                </a:rPr>
                <a:t>sockets/channels</a:t>
              </a:r>
            </a:p>
          </p:txBody>
        </p:sp>
        <p:pic>
          <p:nvPicPr>
            <p:cNvPr id="58" name="Picture 57"/>
            <p:cNvPicPr/>
            <p:nvPr/>
          </p:nvPicPr>
          <p:blipFill>
            <a:blip r:embed="rId3">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253593169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65" name="Shape 65"/>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66" name="Shape 6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67" name="Shape 67"/>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68" name="Shape 68"/>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69" name="Shape 69"/>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70" name="Shape 70"/>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71" name="Shape 71"/>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72" name="Shape 72"/>
          <p:cNvSpPr/>
          <p:nvPr/>
        </p:nvSpPr>
        <p:spPr>
          <a:xfrm>
            <a:off x="4810659" y="2645545"/>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75" name="Group 75"/>
          <p:cNvGrpSpPr/>
          <p:nvPr/>
        </p:nvGrpSpPr>
        <p:grpSpPr>
          <a:xfrm>
            <a:off x="339911" y="2633214"/>
            <a:ext cx="4969649" cy="1934472"/>
            <a:chOff x="-215900" y="-139700"/>
            <a:chExt cx="7067943" cy="2292706"/>
          </a:xfrm>
        </p:grpSpPr>
        <p:sp>
          <p:nvSpPr>
            <p:cNvPr id="74" name="Shape 74"/>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spc="-30">
                  <a:solidFill>
                    <a:srgbClr val="405F82"/>
                  </a:solidFill>
                  <a:latin typeface="Tahoma"/>
                </a:rPr>
                <a:t>We find that </a:t>
              </a:r>
              <a:r>
                <a:rPr sz="3000" b="1" i="1" spc="-30">
                  <a:solidFill>
                    <a:srgbClr val="405F82"/>
                  </a:solidFill>
                  <a:latin typeface="Tahoma"/>
                </a:rPr>
                <a:t>newer</a:t>
              </a:r>
              <a:r>
                <a:rPr sz="3000" spc="-30">
                  <a:solidFill>
                    <a:srgbClr val="405F82"/>
                  </a:solidFill>
                  <a:latin typeface="Tahoma"/>
                </a:rPr>
                <a:t> cell fabrication technologies have </a:t>
              </a:r>
              <a:r>
                <a:rPr sz="3000" b="1" i="1" spc="-30">
                  <a:solidFill>
                    <a:srgbClr val="405F82"/>
                  </a:solidFill>
                  <a:latin typeface="Tahoma"/>
                </a:rPr>
                <a:t>higher failure rates</a:t>
              </a:r>
            </a:p>
          </p:txBody>
        </p:sp>
        <p:pic>
          <p:nvPicPr>
            <p:cNvPr id="73" name="Picture 72"/>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35428196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78" name="Shape 78"/>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79" name="Shape 79"/>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80" name="Shape 80"/>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81" name="Shape 8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82" name="Shape 82"/>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83" name="Shape 8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84" name="Shape 84"/>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85" name="Shape 85"/>
          <p:cNvSpPr/>
          <p:nvPr/>
        </p:nvSpPr>
        <p:spPr>
          <a:xfrm>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88" name="Group 88"/>
          <p:cNvGrpSpPr/>
          <p:nvPr/>
        </p:nvGrpSpPr>
        <p:grpSpPr>
          <a:xfrm>
            <a:off x="1410805" y="2420888"/>
            <a:ext cx="6313462" cy="2316588"/>
            <a:chOff x="-215900" y="-244981"/>
            <a:chExt cx="8979145" cy="2397987"/>
          </a:xfrm>
        </p:grpSpPr>
        <p:sp>
          <p:nvSpPr>
            <p:cNvPr id="87" name="Shape 87"/>
            <p:cNvSpPr/>
            <p:nvPr/>
          </p:nvSpPr>
          <p:spPr>
            <a:xfrm>
              <a:off x="0" y="-244981"/>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b="1" i="1" spc="-30">
                  <a:solidFill>
                    <a:srgbClr val="405F82"/>
                  </a:solidFill>
                  <a:latin typeface="Tahoma"/>
                </a:rPr>
                <a:t>Chips per DIMM</a:t>
              </a:r>
              <a:r>
                <a:rPr sz="3000" spc="-30">
                  <a:solidFill>
                    <a:srgbClr val="405F82"/>
                  </a:solidFill>
                  <a:latin typeface="Tahoma"/>
                </a:rPr>
                <a:t>, </a:t>
              </a:r>
              <a:r>
                <a:rPr sz="3000" b="1" i="1" spc="-30">
                  <a:solidFill>
                    <a:srgbClr val="405F82"/>
                  </a:solidFill>
                  <a:latin typeface="Tahoma"/>
                </a:rPr>
                <a:t>transfer width</a:t>
              </a:r>
              <a:r>
                <a:rPr sz="3000" spc="-30">
                  <a:solidFill>
                    <a:srgbClr val="405F82"/>
                  </a:solidFill>
                  <a:latin typeface="Tahoma"/>
                </a:rPr>
                <a:t>, and </a:t>
              </a:r>
              <a:r>
                <a:rPr sz="3000" b="1" i="1" spc="-30">
                  <a:solidFill>
                    <a:srgbClr val="405F82"/>
                  </a:solidFill>
                  <a:latin typeface="Tahoma"/>
                </a:rPr>
                <a:t>workload type</a:t>
              </a:r>
              <a:r>
                <a:rPr sz="3000" spc="-30">
                  <a:solidFill>
                    <a:srgbClr val="405F82"/>
                  </a:solidFill>
                  <a:latin typeface="Tahoma"/>
                </a:rPr>
                <a:t> (not necessarily CPU/memory utilization) affect reliability</a:t>
              </a:r>
            </a:p>
          </p:txBody>
        </p:sp>
        <p:pic>
          <p:nvPicPr>
            <p:cNvPr id="86" name="Picture 85"/>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6241072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91" name="Shape 91"/>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92" name="Shape 92"/>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93" name="Shape 93"/>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94" name="Shape 94"/>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95" name="Shape 95"/>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96" name="Shape 9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97" name="Shape 9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98" name="Shape 98"/>
          <p:cNvSpPr/>
          <p:nvPr/>
        </p:nvSpPr>
        <p:spPr>
          <a:xfrm flipH="1">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01" name="Group 101"/>
          <p:cNvGrpSpPr/>
          <p:nvPr/>
        </p:nvGrpSpPr>
        <p:grpSpPr>
          <a:xfrm>
            <a:off x="1410805" y="2803003"/>
            <a:ext cx="6313462" cy="1934473"/>
            <a:chOff x="-215900" y="-139700"/>
            <a:chExt cx="8979145" cy="2292706"/>
          </a:xfrm>
        </p:grpSpPr>
        <p:sp>
          <p:nvSpPr>
            <p:cNvPr id="100" name="Shape 100"/>
            <p:cNvSpPr/>
            <p:nvPr/>
          </p:nvSpPr>
          <p:spPr>
            <a:xfrm>
              <a:off x="0" y="247461"/>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spc="-30">
                  <a:solidFill>
                    <a:srgbClr val="405F82"/>
                  </a:solidFill>
                  <a:latin typeface="Tahoma"/>
                </a:rPr>
                <a:t>We have made publicly available a </a:t>
              </a:r>
              <a:r>
                <a:rPr sz="3000" b="1" i="1" spc="-30">
                  <a:solidFill>
                    <a:srgbClr val="405F82"/>
                  </a:solidFill>
                  <a:latin typeface="Tahoma"/>
                </a:rPr>
                <a:t>statistical model</a:t>
              </a:r>
              <a:r>
                <a:rPr sz="3000" spc="-30">
                  <a:solidFill>
                    <a:srgbClr val="405F82"/>
                  </a:solidFill>
                  <a:latin typeface="Tahoma"/>
                </a:rPr>
                <a:t> for assessing server memory reliability</a:t>
              </a:r>
            </a:p>
          </p:txBody>
        </p:sp>
        <p:pic>
          <p:nvPicPr>
            <p:cNvPr id="99" name="Picture 98"/>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152132970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104" name="Shape 104"/>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105" name="Shape 105"/>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106" name="Shape 10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107" name="Shape 107"/>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108" name="Shape 108"/>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109" name="Shape 109"/>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110" name="Shape 110"/>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111" name="Shape 111"/>
          <p:cNvSpPr/>
          <p:nvPr/>
        </p:nvSpPr>
        <p:spPr>
          <a:xfrm flipH="1">
            <a:off x="3042581" y="2656261"/>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14" name="Group 114"/>
          <p:cNvGrpSpPr/>
          <p:nvPr/>
        </p:nvGrpSpPr>
        <p:grpSpPr>
          <a:xfrm>
            <a:off x="3822489" y="2633214"/>
            <a:ext cx="4969649" cy="1934472"/>
            <a:chOff x="-215900" y="-139700"/>
            <a:chExt cx="7067943" cy="2292706"/>
          </a:xfrm>
        </p:grpSpPr>
        <p:sp>
          <p:nvSpPr>
            <p:cNvPr id="113" name="Shape 113"/>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b="1" i="1" spc="-30">
                  <a:solidFill>
                    <a:srgbClr val="405F82"/>
                  </a:solidFill>
                  <a:latin typeface="Tahoma"/>
                </a:rPr>
                <a:t>First large-scale study</a:t>
              </a:r>
              <a:r>
                <a:rPr sz="3000" spc="-30">
                  <a:solidFill>
                    <a:srgbClr val="405F82"/>
                  </a:solidFill>
                  <a:latin typeface="Tahoma"/>
                </a:rPr>
                <a:t> of page offlining; real-world </a:t>
              </a:r>
              <a:r>
                <a:rPr sz="3000" b="1" i="1" spc="-30">
                  <a:solidFill>
                    <a:srgbClr val="405F82"/>
                  </a:solidFill>
                  <a:latin typeface="Tahoma"/>
                </a:rPr>
                <a:t>limitations</a:t>
              </a:r>
              <a:r>
                <a:rPr sz="3000" spc="-30">
                  <a:solidFill>
                    <a:srgbClr val="405F82"/>
                  </a:solidFill>
                  <a:latin typeface="Tahoma"/>
                </a:rPr>
                <a:t> of technique</a:t>
              </a:r>
            </a:p>
          </p:txBody>
        </p:sp>
        <p:pic>
          <p:nvPicPr>
            <p:cNvPr id="112" name="Picture 111"/>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1913096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p:nvPr/>
        </p:nvSpPr>
        <p:spPr>
          <a:xfrm>
            <a:off x="499205" y="434190"/>
            <a:ext cx="5674836"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a:latin typeface="Tahoma"/>
              </a:rPr>
              <a:t>Server error rate</a:t>
            </a:r>
          </a:p>
        </p:txBody>
      </p:sp>
      <p:pic>
        <p:nvPicPr>
          <p:cNvPr id="2" name="Picture 1"/>
          <p:cNvPicPr>
            <a:picLocks noChangeAspect="1"/>
          </p:cNvPicPr>
          <p:nvPr/>
        </p:nvPicPr>
        <p:blipFill>
          <a:blip r:embed="rId3"/>
          <a:stretch>
            <a:fillRect/>
          </a:stretch>
        </p:blipFill>
        <p:spPr>
          <a:xfrm>
            <a:off x="899592" y="1340768"/>
            <a:ext cx="7416800" cy="5626100"/>
          </a:xfrm>
          <a:prstGeom prst="rect">
            <a:avLst/>
          </a:prstGeom>
        </p:spPr>
      </p:pic>
    </p:spTree>
    <p:extLst>
      <p:ext uri="{BB962C8B-B14F-4D97-AF65-F5344CB8AC3E}">
        <p14:creationId xmlns:p14="http://schemas.microsoft.com/office/powerpoint/2010/main" val="41770850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distribution_600ppi.png"/>
          <p:cNvPicPr/>
          <p:nvPr/>
        </p:nvPicPr>
        <p:blipFill>
          <a:blip r:embed="rId2">
            <a:extLst/>
          </a:blip>
          <a:stretch>
            <a:fillRect/>
          </a:stretch>
        </p:blipFill>
        <p:spPr>
          <a:xfrm>
            <a:off x="1043608" y="1340768"/>
            <a:ext cx="6840760" cy="5517232"/>
          </a:xfrm>
          <a:prstGeom prst="rect">
            <a:avLst/>
          </a:prstGeom>
          <a:ln w="12700">
            <a:miter lim="400000"/>
          </a:ln>
        </p:spPr>
      </p:pic>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spTree>
    <p:extLst>
      <p:ext uri="{BB962C8B-B14F-4D97-AF65-F5344CB8AC3E}">
        <p14:creationId xmlns:p14="http://schemas.microsoft.com/office/powerpoint/2010/main" val="200834556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pic>
        <p:nvPicPr>
          <p:cNvPr id="2" name="Picture 1"/>
          <p:cNvPicPr>
            <a:picLocks noChangeAspect="1"/>
          </p:cNvPicPr>
          <p:nvPr/>
        </p:nvPicPr>
        <p:blipFill>
          <a:blip r:embed="rId2"/>
          <a:stretch>
            <a:fillRect/>
          </a:stretch>
        </p:blipFill>
        <p:spPr>
          <a:xfrm>
            <a:off x="1403648" y="1484784"/>
            <a:ext cx="5184576" cy="4904573"/>
          </a:xfrm>
          <a:prstGeom prst="rect">
            <a:avLst/>
          </a:prstGeom>
        </p:spPr>
      </p:pic>
      <p:sp>
        <p:nvSpPr>
          <p:cNvPr id="6" name="Shape 309"/>
          <p:cNvSpPr/>
          <p:nvPr/>
        </p:nvSpPr>
        <p:spPr>
          <a:xfrm rot="548035">
            <a:off x="6689651" y="2844051"/>
            <a:ext cx="1816190" cy="142295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CB733E"/>
                </a:solidFill>
                <a:latin typeface="Garamond"/>
                <a:sym typeface="Vista Sans OT Medium"/>
              </a:rPr>
              <a:t>Decreasing</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hazard</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rate</a:t>
            </a:r>
          </a:p>
        </p:txBody>
      </p:sp>
    </p:spTree>
    <p:extLst>
      <p:ext uri="{BB962C8B-B14F-4D97-AF65-F5344CB8AC3E}">
        <p14:creationId xmlns:p14="http://schemas.microsoft.com/office/powerpoint/2010/main" val="112829717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ea typeface="+mj-ea"/>
                <a:cs typeface="+mj-cs"/>
              </a:rPr>
              <a:t>Errors in Flash Memory (I)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spcAft>
                <a:spcPts val="0"/>
              </a:spcAft>
              <a:buFont typeface="+mj-lt"/>
              <a:buAutoNum type="arabicPeriod"/>
              <a:defRPr/>
            </a:pPr>
            <a:r>
              <a:rPr lang="en-US" sz="2600" b="1" i="0" u="sng" dirty="0" smtClean="0">
                <a:ea typeface="+mn-ea"/>
                <a:cs typeface="+mn-cs"/>
              </a:rPr>
              <a:t>Retention </a:t>
            </a:r>
            <a:r>
              <a:rPr lang="en-US" sz="2600" b="1" i="0" u="sng" dirty="0">
                <a:ea typeface="+mn-ea"/>
                <a:cs typeface="+mn-cs"/>
              </a:rPr>
              <a:t>noise study and </a:t>
            </a:r>
            <a:r>
              <a:rPr lang="en-US" sz="2600" b="1" i="0" u="sng" dirty="0" smtClean="0">
                <a:ea typeface="+mn-ea"/>
                <a:cs typeface="+mn-cs"/>
              </a:rPr>
              <a:t>management</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Mai</a:t>
            </a:r>
            <a:r>
              <a:rPr lang="en-US" sz="2000" dirty="0" smtClean="0">
                <a:ea typeface="+mn-ea"/>
              </a:rPr>
              <a:t>, </a:t>
            </a:r>
            <a:r>
              <a:rPr lang="en-US" sz="2000" b="1" dirty="0" smtClean="0">
                <a:ea typeface="+mn-ea"/>
                <a:hlinkClick r:id="rId2"/>
              </a:rPr>
              <a:t>Flash </a:t>
            </a:r>
            <a:r>
              <a:rPr lang="en-US" sz="2000" b="1" dirty="0">
                <a:ea typeface="+mn-ea"/>
                <a:hlinkClick r:id="rId2"/>
              </a:rPr>
              <a:t>Correct-and-Refresh: Retention-Aware Error Management for Increased Flash Memory </a:t>
            </a:r>
            <a:r>
              <a:rPr lang="en-US" sz="2000" b="1" dirty="0" smtClean="0">
                <a:ea typeface="+mn-ea"/>
                <a:hlinkClick r:id="rId2"/>
              </a:rPr>
              <a:t>Lifetime</a:t>
            </a:r>
            <a:r>
              <a:rPr lang="en-US" sz="2000" dirty="0" smtClean="0">
                <a:ea typeface="+mn-ea"/>
              </a:rPr>
              <a:t>, ICCD 2012.</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Yixin Luo, Erich F. </a:t>
            </a:r>
            <a:r>
              <a:rPr lang="en-US" sz="2000" dirty="0" err="1">
                <a:ea typeface="+mn-ea"/>
              </a:rPr>
              <a:t>Haratsch</a:t>
            </a:r>
            <a:r>
              <a:rPr lang="en-US" sz="2000" dirty="0">
                <a:ea typeface="+mn-ea"/>
              </a:rPr>
              <a:t>, Ken Mai, and Onur Mutlu</a:t>
            </a:r>
            <a:r>
              <a:rPr lang="en-US" sz="2000" dirty="0" smtClean="0">
                <a:ea typeface="+mn-ea"/>
              </a:rPr>
              <a:t>, </a:t>
            </a:r>
            <a:r>
              <a:rPr lang="en-US" sz="2000" b="1" dirty="0" smtClean="0">
                <a:ea typeface="+mn-ea"/>
                <a:hlinkClick r:id="rId3"/>
              </a:rPr>
              <a:t>Data </a:t>
            </a:r>
            <a:r>
              <a:rPr lang="en-US" sz="2000" b="1" dirty="0">
                <a:ea typeface="+mn-ea"/>
                <a:hlinkClick r:id="rId3"/>
              </a:rPr>
              <a:t>Retention in MLC NAND Flash Memory: Characterization, Optimization and </a:t>
            </a:r>
            <a:r>
              <a:rPr lang="en-US" sz="2000" b="1" dirty="0" smtClean="0">
                <a:ea typeface="+mn-ea"/>
                <a:hlinkClick r:id="rId3"/>
              </a:rPr>
              <a:t>Recovery</a:t>
            </a:r>
            <a:r>
              <a:rPr lang="en-US" sz="2000" dirty="0" smtClean="0">
                <a:ea typeface="+mn-ea"/>
              </a:rPr>
              <a:t>, HPCA 2015.</a:t>
            </a:r>
          </a:p>
          <a:p>
            <a:pPr marL="640080" lvl="1" indent="-457200" eaLnBrk="1" fontAlgn="auto" hangingPunct="1">
              <a:spcAft>
                <a:spcPts val="0"/>
              </a:spcAft>
              <a:buFont typeface="+mj-lt"/>
              <a:buAutoNum type="arabicParenR"/>
              <a:defRPr/>
            </a:pPr>
            <a:r>
              <a:rPr lang="en-US" sz="2000" dirty="0">
                <a:ea typeface="+mn-ea"/>
              </a:rPr>
              <a:t>Yixin Luo, Yu </a:t>
            </a:r>
            <a:r>
              <a:rPr lang="en-US" sz="2000" dirty="0" err="1">
                <a:ea typeface="+mn-ea"/>
              </a:rPr>
              <a:t>Cai</a:t>
            </a:r>
            <a:r>
              <a:rPr lang="en-US" sz="2000" dirty="0">
                <a:ea typeface="+mn-ea"/>
              </a:rPr>
              <a:t>, Saugata Ghose, </a:t>
            </a:r>
            <a:r>
              <a:rPr lang="en-US" sz="2000" dirty="0" err="1">
                <a:ea typeface="+mn-ea"/>
              </a:rPr>
              <a:t>Jongmoo</a:t>
            </a:r>
            <a:r>
              <a:rPr lang="en-US" sz="2000" dirty="0">
                <a:ea typeface="+mn-ea"/>
              </a:rPr>
              <a:t> Choi, and Onur Mutlu</a:t>
            </a:r>
            <a:r>
              <a:rPr lang="en-US" sz="2000" dirty="0" smtClean="0">
                <a:ea typeface="+mn-ea"/>
              </a:rPr>
              <a:t>, </a:t>
            </a:r>
            <a:r>
              <a:rPr lang="en-US" sz="2000" b="1" dirty="0" smtClean="0">
                <a:ea typeface="+mn-ea"/>
                <a:hlinkClick r:id="rId4"/>
              </a:rPr>
              <a:t>WARM</a:t>
            </a:r>
            <a:r>
              <a:rPr lang="en-US" sz="2000" b="1" dirty="0">
                <a:ea typeface="+mn-ea"/>
                <a:hlinkClick r:id="rId4"/>
              </a:rPr>
              <a:t>: Improving NAND Flash Memory Lifetime with Write-hotness Aware Retention </a:t>
            </a:r>
            <a:r>
              <a:rPr lang="en-US" sz="2000" b="1" dirty="0" smtClean="0">
                <a:ea typeface="+mn-ea"/>
                <a:hlinkClick r:id="rId4"/>
              </a:rPr>
              <a:t>Management</a:t>
            </a:r>
            <a:r>
              <a:rPr lang="en-US" sz="2000" dirty="0" smtClean="0">
                <a:ea typeface="+mn-ea"/>
              </a:rPr>
              <a:t>, MSST 2015.</a:t>
            </a:r>
          </a:p>
          <a:p>
            <a:pPr marL="640080" lvl="1" indent="-457200" eaLnBrk="1" fontAlgn="auto" hangingPunct="1">
              <a:spcAft>
                <a:spcPts val="0"/>
              </a:spcAft>
              <a:buFont typeface="+mj-lt"/>
              <a:buAutoNum type="arabicParenR"/>
              <a:defRPr/>
            </a:pPr>
            <a:endParaRPr lang="en-US" sz="2000" dirty="0" smtClean="0">
              <a:ea typeface="+mn-ea"/>
            </a:endParaRPr>
          </a:p>
          <a:p>
            <a:pPr marL="457200" indent="-457200" eaLnBrk="1" fontAlgn="auto" hangingPunct="1">
              <a:spcAft>
                <a:spcPts val="0"/>
              </a:spcAft>
              <a:buFont typeface="+mj-lt"/>
              <a:buAutoNum type="arabicPeriod"/>
              <a:defRPr/>
            </a:pPr>
            <a:r>
              <a:rPr lang="en-US" sz="2600" b="1" i="0" u="sng" dirty="0" smtClean="0">
                <a:ea typeface="+mn-ea"/>
                <a:cs typeface="+mn-cs"/>
              </a:rPr>
              <a:t>Flash-based SSD prototyping and testing platform</a:t>
            </a:r>
            <a:endParaRPr lang="en-US" sz="2600" b="1" i="0" u="sng" dirty="0">
              <a:ea typeface="+mn-ea"/>
              <a:cs typeface="+mn-cs"/>
            </a:endParaRPr>
          </a:p>
          <a:p>
            <a:pPr marL="640080" lvl="1" indent="-457200" eaLnBrk="1" fontAlgn="auto" hangingPunct="1">
              <a:spcAft>
                <a:spcPts val="0"/>
              </a:spcAft>
              <a:buFont typeface="+mj-lt"/>
              <a:buAutoNum type="arabicParenR" startAt="4"/>
              <a:defRPr/>
            </a:pPr>
            <a:r>
              <a:rPr lang="en-US" sz="2000" dirty="0" smtClean="0">
                <a:ea typeface="+mn-ea"/>
              </a:rPr>
              <a:t>Yu </a:t>
            </a:r>
            <a:r>
              <a:rPr lang="en-US" sz="2000" dirty="0" err="1" smtClean="0">
                <a:ea typeface="+mn-ea"/>
              </a:rPr>
              <a:t>Cai</a:t>
            </a:r>
            <a:r>
              <a:rPr lang="en-US" sz="2000" dirty="0" smtClean="0">
                <a:ea typeface="+mn-ea"/>
              </a:rPr>
              <a:t>, Erich F. </a:t>
            </a:r>
            <a:r>
              <a:rPr lang="en-US" sz="2000" dirty="0" err="1" smtClean="0">
                <a:ea typeface="+mn-ea"/>
              </a:rPr>
              <a:t>Haratsh</a:t>
            </a:r>
            <a:r>
              <a:rPr lang="en-US" sz="2000" dirty="0">
                <a:ea typeface="+mn-ea"/>
              </a:rPr>
              <a:t>, Mark McCartney, Ken </a:t>
            </a:r>
            <a:r>
              <a:rPr lang="en-US" sz="2000" dirty="0" smtClean="0">
                <a:ea typeface="+mn-ea"/>
              </a:rPr>
              <a:t>Mai</a:t>
            </a:r>
            <a:r>
              <a:rPr lang="en-US" sz="2000" dirty="0">
                <a:ea typeface="+mn-ea"/>
              </a:rPr>
              <a:t>, </a:t>
            </a:r>
            <a:r>
              <a:rPr lang="en-US" sz="2000" b="1" dirty="0" smtClean="0">
                <a:ea typeface="+mn-ea"/>
                <a:hlinkClick r:id="rId5"/>
              </a:rPr>
              <a:t>FPGA</a:t>
            </a:r>
            <a:r>
              <a:rPr lang="en-US" sz="2000" b="1" dirty="0">
                <a:ea typeface="+mn-ea"/>
                <a:hlinkClick r:id="rId5"/>
              </a:rPr>
              <a:t>-based solid-state drive prototyping </a:t>
            </a:r>
            <a:r>
              <a:rPr lang="en-US" sz="2000" b="1" dirty="0" smtClean="0">
                <a:ea typeface="+mn-ea"/>
                <a:hlinkClick r:id="rId5"/>
              </a:rPr>
              <a:t>platform</a:t>
            </a:r>
            <a:r>
              <a:rPr lang="en-US" sz="2000" dirty="0" smtClean="0">
                <a:ea typeface="+mn-ea"/>
              </a:rPr>
              <a:t>, FCCM 2011.</a:t>
            </a:r>
          </a:p>
        </p:txBody>
      </p:sp>
      <p:sp>
        <p:nvSpPr>
          <p:cNvPr id="33382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0A01C5-D665-2242-A7C0-39A8AD6E39D0}" type="slidenum">
              <a:rPr lang="en-US" sz="1600">
                <a:solidFill>
                  <a:srgbClr val="595959"/>
                </a:solidFill>
                <a:latin typeface="Calibri" charset="0"/>
              </a:rPr>
              <a:pPr eaLnBrk="1" hangingPunct="1"/>
              <a:t>75</a:t>
            </a:fld>
            <a:endParaRPr lang="en-US" sz="1600">
              <a:solidFill>
                <a:srgbClr val="595959"/>
              </a:solidFill>
              <a:latin typeface="Calibri" charset="0"/>
            </a:endParaRPr>
          </a:p>
        </p:txBody>
      </p:sp>
    </p:spTree>
    <p:extLst>
      <p:ext uri="{BB962C8B-B14F-4D97-AF65-F5344CB8AC3E}">
        <p14:creationId xmlns:p14="http://schemas.microsoft.com/office/powerpoint/2010/main" val="3022479704"/>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Overall flash error analysis</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 </a:t>
            </a:r>
            <a:r>
              <a:rPr lang="en-US" sz="2000" b="1" dirty="0" smtClean="0">
                <a:ea typeface="+mn-ea"/>
                <a:hlinkClick r:id="rId2"/>
              </a:rPr>
              <a:t>Error </a:t>
            </a:r>
            <a:r>
              <a:rPr lang="en-US" sz="2000" b="1" dirty="0">
                <a:ea typeface="+mn-ea"/>
                <a:hlinkClick r:id="rId2"/>
              </a:rPr>
              <a:t>Patterns in MLC NAND Flash Memory: Measurement, Characterization, and </a:t>
            </a:r>
            <a:r>
              <a:rPr lang="en-US" sz="2000" b="1" dirty="0" smtClean="0">
                <a:ea typeface="+mn-ea"/>
                <a:hlinkClick r:id="rId2"/>
              </a:rPr>
              <a:t>Analysis</a:t>
            </a:r>
            <a:r>
              <a:rPr lang="en-US" sz="2000" dirty="0" smtClean="0">
                <a:ea typeface="+mn-ea"/>
              </a:rPr>
              <a:t>, </a:t>
            </a:r>
            <a:r>
              <a:rPr lang="en-US" sz="2000" dirty="0">
                <a:ea typeface="+mn-ea"/>
              </a:rPr>
              <a:t>DATE 2012.</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a:t>
            </a:r>
            <a:r>
              <a:rPr lang="en-US" sz="2000" dirty="0" smtClean="0">
                <a:ea typeface="+mn-ea"/>
              </a:rPr>
              <a:t>Mai, </a:t>
            </a:r>
            <a:r>
              <a:rPr lang="en-US" sz="2000" b="1" dirty="0" smtClean="0">
                <a:ea typeface="+mn-ea"/>
                <a:hlinkClick r:id="rId3"/>
              </a:rPr>
              <a:t>Error </a:t>
            </a:r>
            <a:r>
              <a:rPr lang="en-US" sz="2000" b="1" dirty="0">
                <a:ea typeface="+mn-ea"/>
                <a:hlinkClick r:id="rId3"/>
              </a:rPr>
              <a:t>Analysis and Retention-Aware Error Management for NAND Flash </a:t>
            </a:r>
            <a:r>
              <a:rPr lang="en-US" sz="2000" b="1" dirty="0" smtClean="0">
                <a:ea typeface="+mn-ea"/>
                <a:hlinkClick r:id="rId3"/>
              </a:rPr>
              <a:t>Memory</a:t>
            </a:r>
            <a:r>
              <a:rPr lang="en-US" sz="2000" dirty="0" smtClean="0">
                <a:ea typeface="+mn-ea"/>
              </a:rPr>
              <a:t>, ITJ 2013.</a:t>
            </a:r>
          </a:p>
          <a:p>
            <a:pPr marL="640080" lvl="1" indent="-457200" eaLnBrk="1" fontAlgn="auto" hangingPunct="1">
              <a:lnSpc>
                <a:spcPts val="2000"/>
              </a:lnSpc>
              <a:spcAft>
                <a:spcPts val="0"/>
              </a:spcAft>
              <a:buFont typeface="+mj-lt"/>
              <a:buAutoNum type="arabicParenR" startAt="5"/>
              <a:defRPr/>
            </a:pPr>
            <a:endParaRPr lang="en-US" sz="2000" dirty="0">
              <a:ea typeface="+mn-ea"/>
            </a:endParaRPr>
          </a:p>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Program and </a:t>
            </a:r>
            <a:r>
              <a:rPr lang="en-US" sz="2600" b="1" i="0" u="sng" dirty="0" smtClean="0">
                <a:ea typeface="+mn-ea"/>
                <a:cs typeface="+mn-cs"/>
              </a:rPr>
              <a:t>erase noise study</a:t>
            </a:r>
            <a:endParaRPr lang="en-US" sz="2600" i="0" u="sng" dirty="0" smtClean="0">
              <a:ea typeface="+mn-ea"/>
              <a:cs typeface="+mn-cs"/>
            </a:endParaRPr>
          </a:p>
          <a:p>
            <a:pPr marL="640080" lvl="1" indent="-457200" eaLnBrk="1" fontAlgn="auto" hangingPunct="1">
              <a:lnSpc>
                <a:spcPts val="2000"/>
              </a:lnSpc>
              <a:spcAft>
                <a:spcPts val="0"/>
              </a:spcAft>
              <a:buFont typeface="+mj-lt"/>
              <a:buAutoNum type="arabicParenR" startAt="7"/>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a:t>
            </a:r>
            <a:r>
              <a:rPr lang="en-US" sz="2000" dirty="0" smtClean="0">
                <a:ea typeface="+mn-ea"/>
              </a:rPr>
              <a:t>, </a:t>
            </a:r>
            <a:r>
              <a:rPr lang="en-US" sz="2000" b="1" dirty="0" smtClean="0">
                <a:ea typeface="+mn-ea"/>
                <a:hlinkClick r:id="rId4"/>
              </a:rPr>
              <a:t>Threshold </a:t>
            </a:r>
            <a:r>
              <a:rPr lang="en-US" sz="2000" b="1" dirty="0">
                <a:ea typeface="+mn-ea"/>
                <a:hlinkClick r:id="rId4"/>
              </a:rPr>
              <a:t>Voltage Distribution in MLC NAND Flash Memory: Characterization, Analysis and </a:t>
            </a:r>
            <a:r>
              <a:rPr lang="en-US" sz="2000" b="1" dirty="0" smtClean="0">
                <a:ea typeface="+mn-ea"/>
                <a:hlinkClick r:id="rId4"/>
              </a:rPr>
              <a:t>Modeling</a:t>
            </a:r>
            <a:r>
              <a:rPr lang="en-US" sz="2000" dirty="0" smtClean="0">
                <a:ea typeface="+mn-ea"/>
              </a:rPr>
              <a:t>, DATE 2013.</a:t>
            </a:r>
            <a:endParaRPr lang="en-US" sz="2000" dirty="0">
              <a:ea typeface="+mn-ea"/>
            </a:endParaRPr>
          </a:p>
          <a:p>
            <a:pPr marL="457200" indent="-457200" eaLnBrk="1" fontAlgn="auto" hangingPunct="1">
              <a:lnSpc>
                <a:spcPts val="2000"/>
              </a:lnSpc>
              <a:spcAft>
                <a:spcPts val="0"/>
              </a:spcAft>
              <a:buFont typeface="+mj-lt"/>
              <a:buAutoNum type="arabicPeriod" startAt="3"/>
              <a:defRPr/>
            </a:pPr>
            <a:endParaRPr lang="en-US" sz="2000" i="0" dirty="0">
              <a:ea typeface="+mn-ea"/>
              <a:cs typeface="+mn-cs"/>
            </a:endParaRPr>
          </a:p>
        </p:txBody>
      </p:sp>
      <p:sp>
        <p:nvSpPr>
          <p:cNvPr id="33485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BE9829-30BE-534E-86AE-EAD5439C9508}" type="slidenum">
              <a:rPr lang="en-US" sz="1600">
                <a:solidFill>
                  <a:srgbClr val="595959"/>
                </a:solidFill>
                <a:latin typeface="Calibri" charset="0"/>
              </a:rPr>
              <a:pPr eaLnBrk="1" hangingPunct="1"/>
              <a:t>76</a:t>
            </a:fld>
            <a:endParaRPr lang="en-US" sz="1600">
              <a:solidFill>
                <a:srgbClr val="595959"/>
              </a:solidFill>
              <a:latin typeface="Calibri" charset="0"/>
            </a:endParaRPr>
          </a:p>
        </p:txBody>
      </p:sp>
    </p:spTree>
    <p:extLst>
      <p:ext uri="{BB962C8B-B14F-4D97-AF65-F5344CB8AC3E}">
        <p14:creationId xmlns:p14="http://schemas.microsoft.com/office/powerpoint/2010/main" val="311366541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(III)</a:t>
            </a:r>
            <a:endParaRPr lang="en-US" dirty="0">
              <a:ea typeface="+mj-ea"/>
              <a:cs typeface="+mj-cs"/>
            </a:endParaRPr>
          </a:p>
        </p:txBody>
      </p:sp>
      <p:sp>
        <p:nvSpPr>
          <p:cNvPr id="3" name="Content Placeholder 2"/>
          <p:cNvSpPr>
            <a:spLocks noGrp="1"/>
          </p:cNvSpPr>
          <p:nvPr>
            <p:ph sz="quarter" idx="11"/>
          </p:nvPr>
        </p:nvSpPr>
        <p:spPr>
          <a:xfrm>
            <a:off x="123825" y="1100138"/>
            <a:ext cx="8897938" cy="5224462"/>
          </a:xfrm>
        </p:spPr>
        <p:txBody>
          <a:bodyPr rtlCol="0">
            <a:noAutofit/>
          </a:bodyPr>
          <a:lstStyle/>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5. Cell</a:t>
            </a:r>
            <a:r>
              <a:rPr lang="en-US" sz="2600" b="1" i="0" u="sng" dirty="0">
                <a:ea typeface="+mn-ea"/>
                <a:cs typeface="+mn-cs"/>
              </a:rPr>
              <a:t>-to-cell interference </a:t>
            </a:r>
            <a:r>
              <a:rPr lang="en-US" sz="2600" b="1" i="0" u="sng" dirty="0" smtClean="0">
                <a:ea typeface="+mn-ea"/>
                <a:cs typeface="+mn-cs"/>
              </a:rPr>
              <a:t>characterization</a:t>
            </a:r>
            <a:r>
              <a:rPr lang="en-US" sz="2600" b="1" i="0" u="sng" dirty="0">
                <a:ea typeface="+mn-ea"/>
                <a:cs typeface="+mn-cs"/>
              </a:rPr>
              <a:t> </a:t>
            </a:r>
            <a:r>
              <a:rPr lang="en-US" sz="2600" b="1" i="0" u="sng" dirty="0" smtClean="0">
                <a:ea typeface="+mn-ea"/>
                <a:cs typeface="+mn-cs"/>
              </a:rPr>
              <a:t>and tolerance</a:t>
            </a:r>
            <a:endParaRPr lang="en-US" sz="2600" b="1" i="0" u="sng" dirty="0">
              <a:ea typeface="+mn-ea"/>
              <a:cs typeface="+mn-cs"/>
            </a:endParaRP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Onur Mutlu, Erich F. </a:t>
            </a:r>
            <a:r>
              <a:rPr lang="en-US" sz="2000" dirty="0" err="1">
                <a:ea typeface="+mn-ea"/>
              </a:rPr>
              <a:t>Haratsch</a:t>
            </a:r>
            <a:r>
              <a:rPr lang="en-US" sz="2000" dirty="0">
                <a:ea typeface="+mn-ea"/>
              </a:rPr>
              <a:t>, and Ken Mai, </a:t>
            </a:r>
            <a:r>
              <a:rPr lang="en-US" sz="2000" b="1" dirty="0" smtClean="0">
                <a:ea typeface="+mn-ea"/>
                <a:hlinkClick r:id="rId2"/>
              </a:rPr>
              <a:t>Program </a:t>
            </a:r>
            <a:r>
              <a:rPr lang="en-US" sz="2000" b="1" dirty="0">
                <a:ea typeface="+mn-ea"/>
                <a:hlinkClick r:id="rId2"/>
              </a:rPr>
              <a:t>Interference in MLC NAND Flash Memory: Characterization, Modeling, and </a:t>
            </a:r>
            <a:r>
              <a:rPr lang="en-US" sz="2000" b="1" dirty="0" smtClean="0">
                <a:ea typeface="+mn-ea"/>
                <a:hlinkClick r:id="rId2"/>
              </a:rPr>
              <a:t>Mitigation</a:t>
            </a:r>
            <a:r>
              <a:rPr lang="en-US" sz="2000" dirty="0" smtClean="0">
                <a:ea typeface="+mn-ea"/>
              </a:rPr>
              <a:t>, </a:t>
            </a:r>
            <a:r>
              <a:rPr lang="en-US" sz="2000" dirty="0">
                <a:ea typeface="+mn-ea"/>
              </a:rPr>
              <a:t>ICCD 2013. </a:t>
            </a: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Osman </a:t>
            </a:r>
            <a:r>
              <a:rPr lang="en-US" sz="2000" dirty="0" err="1">
                <a:ea typeface="+mn-ea"/>
              </a:rPr>
              <a:t>Unsal</a:t>
            </a:r>
            <a:r>
              <a:rPr lang="en-US" sz="2000" dirty="0">
                <a:ea typeface="+mn-ea"/>
              </a:rPr>
              <a:t>, Adrian Cristal, and Ken Mai, </a:t>
            </a:r>
            <a:r>
              <a:rPr lang="en-US" sz="2000" b="1" dirty="0" smtClean="0">
                <a:ea typeface="+mn-ea"/>
                <a:hlinkClick r:id="rId3"/>
              </a:rPr>
              <a:t>Neighbor</a:t>
            </a:r>
            <a:r>
              <a:rPr lang="en-US" sz="2000" b="1" dirty="0">
                <a:ea typeface="+mn-ea"/>
                <a:hlinkClick r:id="rId3"/>
              </a:rPr>
              <a:t>-Cell Assisted Error Correction for MLC NAND Flash </a:t>
            </a:r>
            <a:r>
              <a:rPr lang="en-US" sz="2000" b="1" dirty="0" smtClean="0">
                <a:ea typeface="+mn-ea"/>
                <a:hlinkClick r:id="rId3"/>
              </a:rPr>
              <a:t>Memories</a:t>
            </a:r>
            <a:r>
              <a:rPr lang="en-US" sz="2000" dirty="0" smtClean="0">
                <a:ea typeface="+mn-ea"/>
              </a:rPr>
              <a:t>, </a:t>
            </a:r>
            <a:r>
              <a:rPr lang="en-US" sz="2000" dirty="0">
                <a:ea typeface="+mn-ea"/>
              </a:rPr>
              <a:t>SIGMETRICS 2014</a:t>
            </a:r>
            <a:r>
              <a:rPr lang="en-US" sz="2000" dirty="0" smtClean="0">
                <a:ea typeface="+mn-ea"/>
              </a:rPr>
              <a:t>.</a:t>
            </a:r>
          </a:p>
          <a:p>
            <a:pPr marL="182880" lvl="1" indent="0" eaLnBrk="1" fontAlgn="auto" hangingPunct="1">
              <a:lnSpc>
                <a:spcPts val="2000"/>
              </a:lnSpc>
              <a:spcAft>
                <a:spcPts val="0"/>
              </a:spcAft>
              <a:buFont typeface="Calibri" panose="020F0502020204030204" pitchFamily="34" charset="0"/>
              <a:buNone/>
              <a:defRPr/>
            </a:pPr>
            <a:endParaRPr lang="en-US" sz="2000" b="1" dirty="0">
              <a:ea typeface="+mn-ea"/>
            </a:endParaRPr>
          </a:p>
          <a:p>
            <a:pPr marL="0" lvl="1" indent="0" eaLnBrk="1" fontAlgn="auto" hangingPunct="1">
              <a:lnSpc>
                <a:spcPts val="2000"/>
              </a:lnSpc>
              <a:spcAft>
                <a:spcPts val="0"/>
              </a:spcAft>
              <a:buFont typeface="Calibri" panose="020F0502020204030204" pitchFamily="34" charset="0"/>
              <a:buNone/>
              <a:defRPr/>
            </a:pPr>
            <a:r>
              <a:rPr lang="en-US" sz="2600" b="1" u="sng" dirty="0" smtClean="0">
                <a:ea typeface="+mn-ea"/>
              </a:rPr>
              <a:t>6. Read </a:t>
            </a:r>
            <a:r>
              <a:rPr lang="en-US" sz="2600" b="1" u="sng" dirty="0">
                <a:ea typeface="+mn-ea"/>
              </a:rPr>
              <a:t>disturb noise study</a:t>
            </a:r>
            <a:endParaRPr lang="en-US" sz="2600" b="1" u="sng" dirty="0" smtClean="0">
              <a:ea typeface="+mn-ea"/>
            </a:endParaRPr>
          </a:p>
          <a:p>
            <a:pPr marL="640080" lvl="1" indent="-457200" eaLnBrk="1" fontAlgn="auto" hangingPunct="1">
              <a:lnSpc>
                <a:spcPts val="2000"/>
              </a:lnSpc>
              <a:spcAft>
                <a:spcPts val="0"/>
              </a:spcAft>
              <a:buFont typeface="+mj-lt"/>
              <a:buAutoNum type="arabicParenR" startAt="10"/>
              <a:defRPr/>
            </a:pPr>
            <a:r>
              <a:rPr lang="en-US" sz="2000" dirty="0">
                <a:ea typeface="+mn-ea"/>
              </a:rPr>
              <a:t>Yu </a:t>
            </a:r>
            <a:r>
              <a:rPr lang="en-US" sz="2000" dirty="0" err="1">
                <a:ea typeface="+mn-ea"/>
              </a:rPr>
              <a:t>Cai</a:t>
            </a:r>
            <a:r>
              <a:rPr lang="en-US" sz="2000" dirty="0">
                <a:ea typeface="+mn-ea"/>
              </a:rPr>
              <a:t>, Yixin Luo, Saugata Ghose, Erich F. </a:t>
            </a:r>
            <a:r>
              <a:rPr lang="en-US" sz="2000" dirty="0" err="1">
                <a:ea typeface="+mn-ea"/>
              </a:rPr>
              <a:t>Haratsch</a:t>
            </a:r>
            <a:r>
              <a:rPr lang="en-US" sz="2000" dirty="0">
                <a:ea typeface="+mn-ea"/>
              </a:rPr>
              <a:t>, Ken Mai, and Onur Mutlu,</a:t>
            </a:r>
            <a:br>
              <a:rPr lang="en-US" sz="2000" dirty="0">
                <a:ea typeface="+mn-ea"/>
              </a:rPr>
            </a:br>
            <a:r>
              <a:rPr lang="en-US" sz="2000" b="1" dirty="0" smtClean="0">
                <a:ea typeface="+mn-ea"/>
                <a:hlinkClick r:id="rId4"/>
              </a:rPr>
              <a:t>Read </a:t>
            </a:r>
            <a:r>
              <a:rPr lang="en-US" sz="2000" b="1" dirty="0">
                <a:ea typeface="+mn-ea"/>
                <a:hlinkClick r:id="rId4"/>
              </a:rPr>
              <a:t>Disturb Errors in MLC NAND Flash Memory: Characterization and </a:t>
            </a:r>
            <a:r>
              <a:rPr lang="en-US" sz="2000" b="1" dirty="0" smtClean="0">
                <a:ea typeface="+mn-ea"/>
                <a:hlinkClick r:id="rId4"/>
              </a:rPr>
              <a:t>Mitigation</a:t>
            </a:r>
            <a:r>
              <a:rPr lang="en-US" sz="2000" dirty="0" smtClean="0">
                <a:ea typeface="+mn-ea"/>
              </a:rPr>
              <a:t>, DSN 2015.</a:t>
            </a:r>
          </a:p>
          <a:p>
            <a:pPr marL="640080" lvl="1" indent="-457200" eaLnBrk="1" fontAlgn="auto" hangingPunct="1">
              <a:lnSpc>
                <a:spcPts val="2000"/>
              </a:lnSpc>
              <a:spcAft>
                <a:spcPts val="0"/>
              </a:spcAft>
              <a:buFont typeface="+mj-lt"/>
              <a:buAutoNum type="arabicParenR" startAt="10"/>
              <a:defRPr/>
            </a:pPr>
            <a:endParaRPr lang="en-US" sz="2000" dirty="0" smtClean="0">
              <a:ea typeface="+mn-ea"/>
            </a:endParaRPr>
          </a:p>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7. Flash errors in the field</a:t>
            </a:r>
          </a:p>
          <a:p>
            <a:pPr marL="640080" lvl="1" indent="-457200" eaLnBrk="1" fontAlgn="auto" hangingPunct="1">
              <a:lnSpc>
                <a:spcPts val="2000"/>
              </a:lnSpc>
              <a:spcAft>
                <a:spcPts val="0"/>
              </a:spcAft>
              <a:buFont typeface="+mj-lt"/>
              <a:buAutoNum type="arabicParenR" startAt="11"/>
              <a:defRPr/>
            </a:pPr>
            <a:r>
              <a:rPr lang="en-US" sz="2000" dirty="0">
                <a:ea typeface="+mn-ea"/>
              </a:rPr>
              <a:t>Justin Meza, </a:t>
            </a:r>
            <a:r>
              <a:rPr lang="en-US" sz="2000" dirty="0" err="1">
                <a:ea typeface="+mn-ea"/>
              </a:rPr>
              <a:t>Qiang</a:t>
            </a:r>
            <a:r>
              <a:rPr lang="en-US" sz="2000" dirty="0">
                <a:ea typeface="+mn-ea"/>
              </a:rPr>
              <a:t> Wu, Sanjeev Kumar, and Onur Mutlu</a:t>
            </a:r>
            <a:r>
              <a:rPr lang="en-US" sz="2000" dirty="0" smtClean="0">
                <a:ea typeface="+mn-ea"/>
              </a:rPr>
              <a:t>, </a:t>
            </a:r>
            <a:r>
              <a:rPr lang="en-US" sz="2000" b="1" dirty="0" smtClean="0">
                <a:ea typeface="+mn-ea"/>
                <a:hlinkClick r:id="rId5"/>
              </a:rPr>
              <a:t>A </a:t>
            </a:r>
            <a:r>
              <a:rPr lang="en-US" sz="2000" b="1" dirty="0">
                <a:ea typeface="+mn-ea"/>
                <a:hlinkClick r:id="rId5"/>
              </a:rPr>
              <a:t>Large-Scale Study of Flash Memory Errors in the </a:t>
            </a:r>
            <a:r>
              <a:rPr lang="en-US" sz="2000" b="1" dirty="0" smtClean="0">
                <a:ea typeface="+mn-ea"/>
                <a:hlinkClick r:id="rId5"/>
              </a:rPr>
              <a:t>Field</a:t>
            </a:r>
            <a:r>
              <a:rPr lang="en-US" sz="2000" dirty="0" smtClean="0">
                <a:ea typeface="+mn-ea"/>
              </a:rPr>
              <a:t>, SIGMETRICS 2015.</a:t>
            </a:r>
            <a:endParaRPr lang="en-US" sz="2000" dirty="0">
              <a:ea typeface="+mn-ea"/>
            </a:endParaRPr>
          </a:p>
        </p:txBody>
      </p:sp>
      <p:sp>
        <p:nvSpPr>
          <p:cNvPr id="33587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6DBCD14-A185-B84A-BD18-FAE066692DFF}" type="slidenum">
              <a:rPr lang="en-US" sz="1600">
                <a:solidFill>
                  <a:srgbClr val="595959"/>
                </a:solidFill>
                <a:latin typeface="Calibri" charset="0"/>
              </a:rPr>
              <a:pPr eaLnBrk="1" hangingPunct="1"/>
              <a:t>77</a:t>
            </a:fld>
            <a:endParaRPr lang="en-US" sz="1600">
              <a:solidFill>
                <a:srgbClr val="595959"/>
              </a:solidFill>
              <a:latin typeface="Calibri" charset="0"/>
            </a:endParaRPr>
          </a:p>
        </p:txBody>
      </p:sp>
    </p:spTree>
    <p:extLst>
      <p:ext uri="{BB962C8B-B14F-4D97-AF65-F5344CB8AC3E}">
        <p14:creationId xmlns:p14="http://schemas.microsoft.com/office/powerpoint/2010/main" val="82231601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Retention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78</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7"/>
          <a:stretch>
            <a:fillRect/>
          </a:stretch>
        </p:blipFill>
        <p:spPr>
          <a:xfrm>
            <a:off x="0" y="4077072"/>
            <a:ext cx="9144000" cy="2061523"/>
          </a:xfrm>
          <a:prstGeom prst="rect">
            <a:avLst/>
          </a:prstGeom>
        </p:spPr>
      </p:pic>
    </p:spTree>
    <p:extLst>
      <p:ext uri="{BB962C8B-B14F-4D97-AF65-F5344CB8AC3E}">
        <p14:creationId xmlns:p14="http://schemas.microsoft.com/office/powerpoint/2010/main" val="33846475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Read Disturb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200" dirty="0" smtClean="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79</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0" y="4213019"/>
            <a:ext cx="9144000" cy="1808269"/>
          </a:xfrm>
          <a:prstGeom prst="rect">
            <a:avLst/>
          </a:prstGeom>
        </p:spPr>
      </p:pic>
    </p:spTree>
    <p:extLst>
      <p:ext uri="{BB962C8B-B14F-4D97-AF65-F5344CB8AC3E}">
        <p14:creationId xmlns:p14="http://schemas.microsoft.com/office/powerpoint/2010/main" val="198407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"Error Patterns in MLC NAND Flash Memory: Measurement, Characterization, and Analysis"</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Dresden, Germany, March 2012. </a:t>
            </a:r>
            <a:r>
              <a:rPr lang="en-US">
                <a:latin typeface="Tahoma" charset="0"/>
                <a:hlinkClick r:id="rId4"/>
              </a:rPr>
              <a:t>Slides (ppt)</a:t>
            </a:r>
            <a:endParaRPr lang="en-US">
              <a:latin typeface="Tahoma" charset="0"/>
            </a:endParaRPr>
          </a:p>
          <a:p>
            <a:endParaRPr lang="en-US">
              <a:latin typeface="Tahoma" charset="0"/>
            </a:endParaRPr>
          </a:p>
          <a:p>
            <a:endParaRPr lang="en-US">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C5A756-10A1-6C48-8C00-705E2B8E71EB}" type="slidenum">
              <a:rPr lang="en-US" sz="1600">
                <a:solidFill>
                  <a:srgbClr val="000000"/>
                </a:solidFill>
                <a:latin typeface="Garamond" charset="0"/>
              </a:rPr>
              <a:pPr eaLnBrk="1" hangingPunct="1"/>
              <a:t>80</a:t>
            </a:fld>
            <a:endParaRPr lang="en-US" sz="1600">
              <a:solidFill>
                <a:srgbClr val="000000"/>
              </a:solidFill>
              <a:latin typeface="Garamond" charset="0"/>
            </a:endParaRPr>
          </a:p>
        </p:txBody>
      </p:sp>
      <p:pic>
        <p:nvPicPr>
          <p:cNvPr id="229380"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stretch>
            <a:fillRect/>
          </a:stretch>
        </p:blipFill>
        <p:spPr>
          <a:xfrm>
            <a:off x="0" y="3998757"/>
            <a:ext cx="9144000" cy="2094539"/>
          </a:xfrm>
          <a:prstGeom prst="rect">
            <a:avLst/>
          </a:prstGeom>
        </p:spPr>
      </p:pic>
    </p:spTree>
    <p:extLst>
      <p:ext uri="{BB962C8B-B14F-4D97-AF65-F5344CB8AC3E}">
        <p14:creationId xmlns:p14="http://schemas.microsoft.com/office/powerpoint/2010/main" val="24598572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 on Flash Error Analysis</a:t>
            </a:r>
            <a:endParaRPr lang="en-US" dirty="0"/>
          </a:p>
        </p:txBody>
      </p:sp>
      <p:sp>
        <p:nvSpPr>
          <p:cNvPr id="3" name="Content Placeholder 2"/>
          <p:cNvSpPr>
            <a:spLocks noGrp="1"/>
          </p:cNvSpPr>
          <p:nvPr>
            <p:ph idx="1"/>
          </p:nvPr>
        </p:nvSpPr>
        <p:spPr/>
        <p:txBody>
          <a:bodyPr/>
          <a:lstStyle/>
          <a:p>
            <a:r>
              <a:rPr lang="en-US" dirty="0"/>
              <a:t>Yu </a:t>
            </a:r>
            <a:r>
              <a:rPr lang="en-US" dirty="0" err="1"/>
              <a:t>Cai</a:t>
            </a:r>
            <a:r>
              <a:rPr lang="en-US" dirty="0"/>
              <a:t>, </a:t>
            </a:r>
            <a:r>
              <a:rPr lang="en-US" dirty="0" err="1"/>
              <a:t>Gulay</a:t>
            </a:r>
            <a:r>
              <a:rPr lang="en-US" dirty="0"/>
              <a:t> </a:t>
            </a:r>
            <a:r>
              <a:rPr lang="en-US" dirty="0" err="1"/>
              <a:t>Yalcin</a:t>
            </a:r>
            <a:r>
              <a:rPr lang="en-US" dirty="0"/>
              <a:t>, Onur Mutlu, Erich F. </a:t>
            </a:r>
            <a:r>
              <a:rPr lang="en-US" dirty="0" err="1"/>
              <a:t>Haratsch</a:t>
            </a:r>
            <a:r>
              <a:rPr lang="en-US" dirty="0"/>
              <a:t>, Adrian Cristal, Osman </a:t>
            </a:r>
            <a:r>
              <a:rPr lang="en-US" dirty="0" err="1"/>
              <a:t>Unsal</a:t>
            </a:r>
            <a:r>
              <a:rPr lang="en-US" dirty="0"/>
              <a:t>, and Ken Mai,</a:t>
            </a:r>
            <a:br>
              <a:rPr lang="en-US" dirty="0"/>
            </a:br>
            <a:r>
              <a:rPr lang="en-US" b="1" dirty="0">
                <a:hlinkClick r:id="rId2"/>
              </a:rPr>
              <a:t>"Error Analysis and Retention-Aware Error Management for NAND Flash Memory"</a:t>
            </a:r>
            <a:r>
              <a:rPr lang="en-US" dirty="0"/>
              <a:t/>
            </a:r>
            <a:br>
              <a:rPr lang="en-US" dirty="0"/>
            </a:br>
            <a:r>
              <a:rPr lang="en-US" i="1" dirty="0">
                <a:hlinkClick r:id="rId3"/>
              </a:rPr>
              <a:t>Intel Technology Journal</a:t>
            </a:r>
            <a:r>
              <a:rPr lang="en-US" i="1" dirty="0"/>
              <a:t> (</a:t>
            </a:r>
            <a:r>
              <a:rPr lang="en-US" b="1" i="1" dirty="0"/>
              <a:t>ITJ</a:t>
            </a:r>
            <a:r>
              <a:rPr lang="en-US" i="1" dirty="0"/>
              <a:t>) Special Issue on Memory Resiliency</a:t>
            </a:r>
            <a:r>
              <a:rPr lang="en-US" dirty="0"/>
              <a:t>, Vol. 17, No. 1, May 2013. </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81</a:t>
            </a:fld>
            <a:endParaRPr lang="en-US"/>
          </a:p>
        </p:txBody>
      </p:sp>
      <p:pic>
        <p:nvPicPr>
          <p:cNvPr id="5" name="Picture 4"/>
          <p:cNvPicPr>
            <a:picLocks noChangeAspect="1"/>
          </p:cNvPicPr>
          <p:nvPr/>
        </p:nvPicPr>
        <p:blipFill>
          <a:blip r:embed="rId4"/>
          <a:stretch>
            <a:fillRect/>
          </a:stretch>
        </p:blipFill>
        <p:spPr>
          <a:xfrm>
            <a:off x="0" y="4365104"/>
            <a:ext cx="9144000" cy="1575685"/>
          </a:xfrm>
          <a:prstGeom prst="rect">
            <a:avLst/>
          </a:prstGeom>
        </p:spPr>
      </p:pic>
    </p:spTree>
    <p:extLst>
      <p:ext uri="{BB962C8B-B14F-4D97-AF65-F5344CB8AC3E}">
        <p14:creationId xmlns:p14="http://schemas.microsoft.com/office/powerpoint/2010/main" val="15196282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Google’s </a:t>
            </a:r>
            <a:r>
              <a:rPr lang="en-US" sz="4000" dirty="0" err="1" smtClean="0">
                <a:latin typeface="Garamond" charset="0"/>
              </a:rPr>
              <a:t>RowHammer</a:t>
            </a:r>
            <a:r>
              <a:rPr lang="en-US" sz="4000" dirty="0" smtClean="0">
                <a:latin typeface="Garamond" charset="0"/>
              </a:rPr>
              <a:t> Attack</a:t>
            </a:r>
            <a:endParaRPr lang="en-US" sz="4000" dirty="0">
              <a:latin typeface="Garamond" charset="0"/>
            </a:endParaRPr>
          </a:p>
        </p:txBody>
      </p:sp>
      <p:sp>
        <p:nvSpPr>
          <p:cNvPr id="2" name="TextBox 1"/>
          <p:cNvSpPr txBox="1"/>
          <p:nvPr/>
        </p:nvSpPr>
        <p:spPr>
          <a:xfrm>
            <a:off x="35496" y="4797152"/>
            <a:ext cx="9225602" cy="830997"/>
          </a:xfrm>
          <a:prstGeom prst="rect">
            <a:avLst/>
          </a:prstGeom>
          <a:noFill/>
        </p:spPr>
        <p:txBody>
          <a:bodyPr wrap="none" rtlCol="0">
            <a:spAutoFit/>
          </a:bodyPr>
          <a:lstStyle/>
          <a:p>
            <a:pPr algn="ctr"/>
            <a:r>
              <a:rPr lang="en-US" dirty="0" smtClean="0"/>
              <a:t>The following slides are 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talk</a:t>
            </a:r>
          </a:p>
          <a:p>
            <a:pPr algn="ctr"/>
            <a:endParaRPr lang="en-US"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2356907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83</a:t>
            </a:fld>
            <a:endParaRPr lang="en-US"/>
          </a:p>
        </p:txBody>
      </p:sp>
      <p:pic>
        <p:nvPicPr>
          <p:cNvPr id="6" name="Picture 5"/>
          <p:cNvPicPr>
            <a:picLocks noChangeAspect="1"/>
          </p:cNvPicPr>
          <p:nvPr/>
        </p:nvPicPr>
        <p:blipFill>
          <a:blip r:embed="rId2"/>
          <a:stretch>
            <a:fillRect/>
          </a:stretch>
        </p:blipFill>
        <p:spPr>
          <a:xfrm>
            <a:off x="0" y="1104900"/>
            <a:ext cx="9144000" cy="4642747"/>
          </a:xfrm>
          <a:prstGeom prst="rect">
            <a:avLst/>
          </a:prstGeom>
        </p:spPr>
      </p:pic>
    </p:spTree>
    <p:extLst>
      <p:ext uri="{BB962C8B-B14F-4D97-AF65-F5344CB8AC3E}">
        <p14:creationId xmlns:p14="http://schemas.microsoft.com/office/powerpoint/2010/main" val="28945167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84</a:t>
            </a:fld>
            <a:endParaRPr lang="en-US"/>
          </a:p>
        </p:txBody>
      </p:sp>
      <p:pic>
        <p:nvPicPr>
          <p:cNvPr id="5" name="Picture 4"/>
          <p:cNvPicPr>
            <a:picLocks noChangeAspect="1"/>
          </p:cNvPicPr>
          <p:nvPr/>
        </p:nvPicPr>
        <p:blipFill>
          <a:blip r:embed="rId2"/>
          <a:stretch>
            <a:fillRect/>
          </a:stretch>
        </p:blipFill>
        <p:spPr>
          <a:xfrm>
            <a:off x="0" y="914400"/>
            <a:ext cx="9144000" cy="5009834"/>
          </a:xfrm>
          <a:prstGeom prst="rect">
            <a:avLst/>
          </a:prstGeom>
        </p:spPr>
      </p:pic>
    </p:spTree>
    <p:extLst>
      <p:ext uri="{BB962C8B-B14F-4D97-AF65-F5344CB8AC3E}">
        <p14:creationId xmlns:p14="http://schemas.microsoft.com/office/powerpoint/2010/main" val="23006915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85</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1331504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86</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813211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87</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2766290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88</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029489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89</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664023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90</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8165032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91</a:t>
            </a:fld>
            <a:endParaRPr lang="en-US"/>
          </a:p>
        </p:txBody>
      </p:sp>
      <p:pic>
        <p:nvPicPr>
          <p:cNvPr id="6" name="Picture 5"/>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095243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92</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627409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93</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8729834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94</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7929964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95</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10500133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96</a:t>
            </a:fld>
            <a:endParaRPr lang="en-US"/>
          </a:p>
        </p:txBody>
      </p:sp>
      <p:pic>
        <p:nvPicPr>
          <p:cNvPr id="6" name="Picture 5"/>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89597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97</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140263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5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5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6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7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7.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1.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2.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5.xml><?xml version="1.0" encoding="utf-8"?>
<a:theme xmlns:a="http://schemas.openxmlformats.org/drawingml/2006/main" name="6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1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2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3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4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5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4.xml><?xml version="1.0" encoding="utf-8"?>
<a:theme xmlns:a="http://schemas.openxmlformats.org/drawingml/2006/main" name="Metropolitan_colorful_bull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5.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6.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8.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3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9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3.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56256</TotalTime>
  <Words>5529</Words>
  <Application>Microsoft Macintosh PowerPoint</Application>
  <PresentationFormat>On-screen Show (4:3)</PresentationFormat>
  <Paragraphs>841</Paragraphs>
  <Slides>97</Slides>
  <Notes>31</Notes>
  <HiddenSlides>0</HiddenSlides>
  <MMClips>0</MMClips>
  <ScaleCrop>false</ScaleCrop>
  <HeadingPairs>
    <vt:vector size="4" baseType="variant">
      <vt:variant>
        <vt:lpstr>Theme</vt:lpstr>
      </vt:variant>
      <vt:variant>
        <vt:i4>93</vt:i4>
      </vt:variant>
      <vt:variant>
        <vt:lpstr>Slide Titles</vt:lpstr>
      </vt:variant>
      <vt:variant>
        <vt:i4>97</vt:i4>
      </vt:variant>
    </vt:vector>
  </HeadingPairs>
  <TitlesOfParts>
    <vt:vector size="190"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35_Edge</vt:lpstr>
      <vt:lpstr>34_Edge</vt:lpstr>
      <vt:lpstr>36_Edge</vt:lpstr>
      <vt:lpstr>37_Edge</vt:lpstr>
      <vt:lpstr>39_Edge</vt:lpstr>
      <vt:lpstr>41_Edge</vt:lpstr>
      <vt:lpstr>45_Edge</vt:lpstr>
      <vt:lpstr>46_Edge</vt:lpstr>
      <vt:lpstr>47_Edge</vt:lpstr>
      <vt:lpstr>SAFARI_Template</vt:lpstr>
      <vt:lpstr>2_Edge</vt:lpstr>
      <vt:lpstr>48_Edge</vt:lpstr>
      <vt:lpstr>49_Edge</vt:lpstr>
      <vt:lpstr>50_Edge</vt:lpstr>
      <vt:lpstr>51_Edge</vt:lpstr>
      <vt:lpstr>52_Edge</vt:lpstr>
      <vt:lpstr>54_Edge</vt:lpstr>
      <vt:lpstr>55_Edge</vt:lpstr>
      <vt:lpstr>56_Edge</vt:lpstr>
      <vt:lpstr>57_Edge</vt:lpstr>
      <vt:lpstr>58_Edge</vt:lpstr>
      <vt:lpstr>20_Edge</vt:lpstr>
      <vt:lpstr>53_Edge</vt:lpstr>
      <vt:lpstr>60_Edge</vt:lpstr>
      <vt:lpstr>1_Metropolitan_bullet</vt:lpstr>
      <vt:lpstr>16_Edge</vt:lpstr>
      <vt:lpstr>40_Edge</vt:lpstr>
      <vt:lpstr>61_Edge</vt:lpstr>
      <vt:lpstr>62_Edge</vt:lpstr>
      <vt:lpstr>12_Office Theme</vt:lpstr>
      <vt:lpstr>Office Theme</vt:lpstr>
      <vt:lpstr>13_Office Theme</vt:lpstr>
      <vt:lpstr>14_Office Theme</vt:lpstr>
      <vt:lpstr>5_Office Theme</vt:lpstr>
      <vt:lpstr>95_Edge</vt:lpstr>
      <vt:lpstr>63_Edge</vt:lpstr>
      <vt:lpstr>38_Edge</vt:lpstr>
      <vt:lpstr>3_Office Theme</vt:lpstr>
      <vt:lpstr>4_Office Theme</vt:lpstr>
      <vt:lpstr>44_Edge</vt:lpstr>
      <vt:lpstr>59_Edge</vt:lpstr>
      <vt:lpstr>7_Office Theme</vt:lpstr>
      <vt:lpstr>64_Edge</vt:lpstr>
      <vt:lpstr>66_Edge</vt:lpstr>
      <vt:lpstr>67_Edge</vt:lpstr>
      <vt:lpstr>1_SAFARI_Template</vt:lpstr>
      <vt:lpstr>2_SAFARI_Template</vt:lpstr>
      <vt:lpstr>3_SAFARI_Template</vt:lpstr>
      <vt:lpstr>4_SAFARI_Template</vt:lpstr>
      <vt:lpstr>5_SAFARI_Template</vt:lpstr>
      <vt:lpstr>2_Metropolitan_bullet</vt:lpstr>
      <vt:lpstr>Metropolitan_colorful_bullet</vt:lpstr>
      <vt:lpstr>Metropolitan_bullet</vt:lpstr>
      <vt:lpstr>16_Office Theme</vt:lpstr>
      <vt:lpstr>1_Office Theme</vt:lpstr>
      <vt:lpstr>43_Edge</vt:lpstr>
      <vt:lpstr>42_Edge</vt:lpstr>
      <vt:lpstr>65_Edge</vt:lpstr>
      <vt:lpstr>3_Metropolitan_bullet</vt:lpstr>
      <vt:lpstr>6_Office Theme</vt:lpstr>
      <vt:lpstr>68_Edge</vt:lpstr>
      <vt:lpstr>The RowHammer Problem  and Other Issues We May Face  as Memory Becomes Denser</vt:lpstr>
      <vt:lpstr>The Main Memory System</vt:lpstr>
      <vt:lpstr>The DRAM Scaling Problem</vt:lpstr>
      <vt:lpstr>Testing DRAM Scaling Issues …</vt:lpstr>
      <vt:lpstr>Modern DRAM is Prone to Disturbance Errors</vt:lpstr>
      <vt:lpstr>Most DRAM Modules Are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Selected Readings on RowHammer (I)</vt:lpstr>
      <vt:lpstr>Selected Readings on RowHammer (II)</vt:lpstr>
      <vt:lpstr>Root Causes of Disturbance Errors</vt:lpstr>
      <vt:lpstr>Experimental DRAM Testing Infrastructure</vt:lpstr>
      <vt:lpstr>Experimental DRAM Testing Infrastructure</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Some Potential Solutions</vt:lpstr>
      <vt:lpstr>Naive Solutions</vt:lpstr>
      <vt:lpstr>Apple’s Patch for RowHammer</vt:lpstr>
      <vt:lpstr>Our Solution</vt:lpstr>
      <vt:lpstr>Advantages of PARA</vt:lpstr>
      <vt:lpstr>Requirements for PARA</vt:lpstr>
      <vt:lpstr>More on RowHammer Analysis</vt:lpstr>
      <vt:lpstr>Future of Main Memory</vt:lpstr>
      <vt:lpstr>Large-Scale Failure Analysis of DRAM Chips</vt:lpstr>
      <vt:lpstr>PowerPoint Presentation</vt:lpstr>
      <vt:lpstr>Future of Main Memory</vt:lpstr>
      <vt:lpstr>DRAM Data Retention Time Failures</vt:lpstr>
      <vt:lpstr>Analysis of Data Retention Failures [ISCA’13]</vt:lpstr>
      <vt:lpstr>Two Challenges to Retention Time Profiling</vt:lpstr>
      <vt:lpstr>Two Challenges to Retention Time Profiling</vt:lpstr>
      <vt:lpstr>Data Pattern Dependence</vt:lpstr>
      <vt:lpstr>Two Challenges to Retention Time Profiling</vt:lpstr>
      <vt:lpstr>Modern DRAM Retention Time Distribution</vt:lpstr>
      <vt:lpstr>Industry Is Writing Papers About It, Too</vt:lpstr>
      <vt:lpstr>Mitigation of Retention Issues [SIGMETRICS’14]</vt:lpstr>
      <vt:lpstr>Handling Variable Retention Time [DSN’15] </vt:lpstr>
      <vt:lpstr>How Do We Keep Memory Secure?</vt:lpstr>
      <vt:lpstr>How Do We Keep Memory Secure?</vt:lpstr>
      <vt:lpstr>Understand with Experiments (DRAM)</vt:lpstr>
      <vt:lpstr>Understand with Experiments (Flash)</vt:lpstr>
      <vt:lpstr>Another Time: NAND Flash Vulnerabilities</vt:lpstr>
      <vt:lpstr>Large-Scale Flash SSD Error Analysis</vt:lpstr>
      <vt:lpstr>Summary</vt:lpstr>
      <vt:lpstr>The RowHammer Problem  and Other Issues We May Face  as Memory Becomes Denser</vt:lpstr>
      <vt:lpstr>More Detail</vt:lpstr>
      <vt:lpstr>RowHammer in Popular Sites and Press</vt:lpstr>
      <vt:lpstr>Recap: The DRAM Scaling Problem</vt:lpstr>
      <vt:lpstr>DRAM Retention Failure Analysis</vt:lpstr>
      <vt:lpstr>Towards an Online Profiling System</vt:lpstr>
      <vt:lpstr>Towards an Online Profiling System</vt:lpstr>
      <vt:lpstr>Online Mitigating of DRAM Failures</vt:lpstr>
      <vt:lpstr>Memory Errors in Facebook Fleet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Errors in Flash Memory (I)</vt:lpstr>
      <vt:lpstr>Errors in Flash Memory (II)</vt:lpstr>
      <vt:lpstr>Errors in Flash Memory (III)</vt:lpstr>
      <vt:lpstr>More on Flash Retention Errors</vt:lpstr>
      <vt:lpstr>More on Flash Read Disturb Errors</vt:lpstr>
      <vt:lpstr>More on Flash Error Analysis</vt:lpstr>
      <vt:lpstr>More Detail on Flash Error Analysis</vt:lpstr>
      <vt:lpstr>Google’s RowHammer Attack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OM</cp:lastModifiedBy>
  <cp:revision>1879</cp:revision>
  <cp:lastPrinted>2010-05-26T16:43:32Z</cp:lastPrinted>
  <dcterms:created xsi:type="dcterms:W3CDTF">2010-10-08T20:41:54Z</dcterms:created>
  <dcterms:modified xsi:type="dcterms:W3CDTF">2016-06-09T21:43:15Z</dcterms:modified>
</cp:coreProperties>
</file>