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59.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theme/theme62.xml" ContentType="application/vnd.openxmlformats-officedocument.theme+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theme/theme63.xml" ContentType="application/vnd.openxmlformats-officedocument.theme+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4.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theme/theme65.xml" ContentType="application/vnd.openxmlformats-officedocument.theme+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theme/theme67.xml" ContentType="application/vnd.openxmlformats-officedocument.theme+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theme/theme68.xml" ContentType="application/vnd.openxmlformats-officedocument.theme+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theme/theme69.xml" ContentType="application/vnd.openxmlformats-officedocument.theme+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theme/theme70.xml" ContentType="application/vnd.openxmlformats-officedocument.theme+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theme/theme71.xml" ContentType="application/vnd.openxmlformats-officedocument.theme+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theme/theme72.xml" ContentType="application/vnd.openxmlformats-officedocument.theme+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theme/theme74.xml" ContentType="application/vnd.openxmlformats-officedocument.theme+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theme/theme75.xml" ContentType="application/vnd.openxmlformats-officedocument.theme+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theme/theme76.xml" ContentType="application/vnd.openxmlformats-officedocument.theme+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theme/theme77.xml" ContentType="application/vnd.openxmlformats-officedocument.theme+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theme/theme79.xml" ContentType="application/vnd.openxmlformats-officedocument.theme+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theme/theme80.xml" ContentType="application/vnd.openxmlformats-officedocument.theme+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theme/theme81.xml" ContentType="application/vnd.openxmlformats-officedocument.theme+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theme/theme82.xml" ContentType="application/vnd.openxmlformats-officedocument.theme+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theme/theme83.xml" ContentType="application/vnd.openxmlformats-officedocument.theme+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theme/theme84.xml" ContentType="application/vnd.openxmlformats-officedocument.theme+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6.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theme/theme87.xml" ContentType="application/vnd.openxmlformats-officedocument.theme+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theme/theme88.xml" ContentType="application/vnd.openxmlformats-officedocument.theme+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theme/theme89.xml" ContentType="application/vnd.openxmlformats-officedocument.theme+xml"/>
  <Override PartName="/ppt/theme/theme90.xml" ContentType="application/vnd.openxmlformats-officedocument.theme+xml"/>
  <Override PartName="/ppt/theme/theme9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xml" ContentType="application/vnd.openxmlformats-officedocument.presentationml.tags+xml"/>
  <Override PartName="/ppt/notesSlides/notesSlide47.xml" ContentType="application/vnd.openxmlformats-officedocument.presentationml.notesSlide+xml"/>
  <Override PartName="/ppt/tags/tag2.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9.xml" ContentType="application/vnd.openxmlformats-officedocument.drawingml.chart+xml"/>
  <Override PartName="/ppt/theme/themeOverride3.xml" ContentType="application/vnd.openxmlformats-officedocument.themeOverr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8" r:id="rId53"/>
    <p:sldMasterId id="2147488991" r:id="rId54"/>
    <p:sldMasterId id="2147489016" r:id="rId55"/>
    <p:sldMasterId id="2147489028" r:id="rId56"/>
    <p:sldMasterId id="2147489084" r:id="rId57"/>
    <p:sldMasterId id="2147489216" r:id="rId58"/>
    <p:sldMasterId id="2147489228" r:id="rId59"/>
    <p:sldMasterId id="2147489252" r:id="rId60"/>
    <p:sldMasterId id="2147489265" r:id="rId61"/>
    <p:sldMasterId id="2147489277" r:id="rId62"/>
    <p:sldMasterId id="2147489289" r:id="rId63"/>
    <p:sldMasterId id="2147489421" r:id="rId64"/>
    <p:sldMasterId id="2147489426" r:id="rId65"/>
    <p:sldMasterId id="2147489439" r:id="rId66"/>
    <p:sldMasterId id="2147489452" r:id="rId67"/>
    <p:sldMasterId id="2147489464" r:id="rId68"/>
    <p:sldMasterId id="2147489477" r:id="rId69"/>
    <p:sldMasterId id="2147489495" r:id="rId70"/>
    <p:sldMasterId id="2147489508" r:id="rId71"/>
    <p:sldMasterId id="2147489547" r:id="rId72"/>
    <p:sldMasterId id="2147489550" r:id="rId73"/>
    <p:sldMasterId id="2147489562" r:id="rId74"/>
    <p:sldMasterId id="2147489587" r:id="rId75"/>
    <p:sldMasterId id="2147489611" r:id="rId76"/>
    <p:sldMasterId id="2147489624" r:id="rId77"/>
    <p:sldMasterId id="2147489637" r:id="rId78"/>
    <p:sldMasterId id="2147489640" r:id="rId79"/>
    <p:sldMasterId id="2147489643" r:id="rId80"/>
    <p:sldMasterId id="2147489655" r:id="rId81"/>
    <p:sldMasterId id="2147489713" r:id="rId82"/>
    <p:sldMasterId id="2147489726" r:id="rId83"/>
    <p:sldMasterId id="2147489739" r:id="rId84"/>
    <p:sldMasterId id="2147489752" r:id="rId85"/>
    <p:sldMasterId id="2147489757" r:id="rId86"/>
    <p:sldMasterId id="2147489769" r:id="rId87"/>
    <p:sldMasterId id="2147489782" r:id="rId88"/>
    <p:sldMasterId id="2147489794" r:id="rId89"/>
  </p:sldMasterIdLst>
  <p:notesMasterIdLst>
    <p:notesMasterId r:id="rId454"/>
  </p:notesMasterIdLst>
  <p:handoutMasterIdLst>
    <p:handoutMasterId r:id="rId455"/>
  </p:handoutMasterIdLst>
  <p:sldIdLst>
    <p:sldId id="5881" r:id="rId90"/>
    <p:sldId id="5219" r:id="rId91"/>
    <p:sldId id="5218" r:id="rId92"/>
    <p:sldId id="5220" r:id="rId93"/>
    <p:sldId id="5221" r:id="rId94"/>
    <p:sldId id="5222" r:id="rId95"/>
    <p:sldId id="5223" r:id="rId96"/>
    <p:sldId id="4457" r:id="rId97"/>
    <p:sldId id="4436" r:id="rId98"/>
    <p:sldId id="4696" r:id="rId99"/>
    <p:sldId id="5742" r:id="rId100"/>
    <p:sldId id="5835" r:id="rId101"/>
    <p:sldId id="5715" r:id="rId102"/>
    <p:sldId id="6511" r:id="rId103"/>
    <p:sldId id="6042" r:id="rId104"/>
    <p:sldId id="5992" r:id="rId105"/>
    <p:sldId id="5224" r:id="rId106"/>
    <p:sldId id="5225" r:id="rId107"/>
    <p:sldId id="5232" r:id="rId108"/>
    <p:sldId id="5227" r:id="rId109"/>
    <p:sldId id="5226" r:id="rId110"/>
    <p:sldId id="5228" r:id="rId111"/>
    <p:sldId id="5229" r:id="rId112"/>
    <p:sldId id="5230" r:id="rId113"/>
    <p:sldId id="6304" r:id="rId114"/>
    <p:sldId id="6303" r:id="rId115"/>
    <p:sldId id="5821" r:id="rId116"/>
    <p:sldId id="6644" r:id="rId117"/>
    <p:sldId id="5374" r:id="rId118"/>
    <p:sldId id="5388" r:id="rId119"/>
    <p:sldId id="5233" r:id="rId120"/>
    <p:sldId id="6593" r:id="rId121"/>
    <p:sldId id="6594" r:id="rId122"/>
    <p:sldId id="5744" r:id="rId123"/>
    <p:sldId id="6608" r:id="rId124"/>
    <p:sldId id="5746" r:id="rId125"/>
    <p:sldId id="3582" r:id="rId126"/>
    <p:sldId id="4145" r:id="rId127"/>
    <p:sldId id="5577" r:id="rId128"/>
    <p:sldId id="5578" r:id="rId129"/>
    <p:sldId id="5579" r:id="rId130"/>
    <p:sldId id="3584" r:id="rId131"/>
    <p:sldId id="5748" r:id="rId132"/>
    <p:sldId id="5749" r:id="rId133"/>
    <p:sldId id="5750" r:id="rId134"/>
    <p:sldId id="3721" r:id="rId135"/>
    <p:sldId id="3722" r:id="rId136"/>
    <p:sldId id="5924" r:id="rId137"/>
    <p:sldId id="5923" r:id="rId138"/>
    <p:sldId id="6043" r:id="rId139"/>
    <p:sldId id="5972" r:id="rId140"/>
    <p:sldId id="5751" r:id="rId141"/>
    <p:sldId id="6047" r:id="rId142"/>
    <p:sldId id="6609" r:id="rId143"/>
    <p:sldId id="6610" r:id="rId144"/>
    <p:sldId id="6048" r:id="rId145"/>
    <p:sldId id="6049" r:id="rId146"/>
    <p:sldId id="6050" r:id="rId147"/>
    <p:sldId id="5179" r:id="rId148"/>
    <p:sldId id="5041" r:id="rId149"/>
    <p:sldId id="5181" r:id="rId150"/>
    <p:sldId id="2690" r:id="rId151"/>
    <p:sldId id="5691" r:id="rId152"/>
    <p:sldId id="5215" r:id="rId153"/>
    <p:sldId id="6614" r:id="rId154"/>
    <p:sldId id="5754" r:id="rId155"/>
    <p:sldId id="5234" r:id="rId156"/>
    <p:sldId id="5235" r:id="rId157"/>
    <p:sldId id="5236" r:id="rId158"/>
    <p:sldId id="5237" r:id="rId159"/>
    <p:sldId id="5238" r:id="rId160"/>
    <p:sldId id="5239" r:id="rId161"/>
    <p:sldId id="5240" r:id="rId162"/>
    <p:sldId id="5241" r:id="rId163"/>
    <p:sldId id="5242" r:id="rId164"/>
    <p:sldId id="5400" r:id="rId165"/>
    <p:sldId id="5205" r:id="rId166"/>
    <p:sldId id="5245" r:id="rId167"/>
    <p:sldId id="5246" r:id="rId168"/>
    <p:sldId id="5247" r:id="rId169"/>
    <p:sldId id="5248" r:id="rId170"/>
    <p:sldId id="5249" r:id="rId171"/>
    <p:sldId id="5509" r:id="rId172"/>
    <p:sldId id="5251" r:id="rId173"/>
    <p:sldId id="6051" r:id="rId174"/>
    <p:sldId id="5253" r:id="rId175"/>
    <p:sldId id="5254" r:id="rId176"/>
    <p:sldId id="5540" r:id="rId177"/>
    <p:sldId id="6595" r:id="rId178"/>
    <p:sldId id="6369" r:id="rId179"/>
    <p:sldId id="6370" r:id="rId180"/>
    <p:sldId id="5465" r:id="rId181"/>
    <p:sldId id="6052" r:id="rId182"/>
    <p:sldId id="6553" r:id="rId183"/>
    <p:sldId id="5260" r:id="rId184"/>
    <p:sldId id="5261" r:id="rId185"/>
    <p:sldId id="5263" r:id="rId186"/>
    <p:sldId id="5264" r:id="rId187"/>
    <p:sldId id="5265" r:id="rId188"/>
    <p:sldId id="6054" r:id="rId189"/>
    <p:sldId id="6577" r:id="rId190"/>
    <p:sldId id="6596" r:id="rId191"/>
    <p:sldId id="5976" r:id="rId192"/>
    <p:sldId id="5269" r:id="rId193"/>
    <p:sldId id="5274" r:id="rId194"/>
    <p:sldId id="3759" r:id="rId195"/>
    <p:sldId id="5979" r:id="rId196"/>
    <p:sldId id="5593" r:id="rId197"/>
    <p:sldId id="6055" r:id="rId198"/>
    <p:sldId id="552" r:id="rId199"/>
    <p:sldId id="754" r:id="rId200"/>
    <p:sldId id="6056" r:id="rId201"/>
    <p:sldId id="6057" r:id="rId202"/>
    <p:sldId id="6491" r:id="rId203"/>
    <p:sldId id="6053" r:id="rId204"/>
    <p:sldId id="2647" r:id="rId205"/>
    <p:sldId id="6007" r:id="rId206"/>
    <p:sldId id="6008" r:id="rId207"/>
    <p:sldId id="6009" r:id="rId208"/>
    <p:sldId id="6010" r:id="rId209"/>
    <p:sldId id="6011" r:id="rId210"/>
    <p:sldId id="6012" r:id="rId211"/>
    <p:sldId id="6013" r:id="rId212"/>
    <p:sldId id="6015" r:id="rId213"/>
    <p:sldId id="5294" r:id="rId214"/>
    <p:sldId id="6017" r:id="rId215"/>
    <p:sldId id="6018" r:id="rId216"/>
    <p:sldId id="6019" r:id="rId217"/>
    <p:sldId id="6020" r:id="rId218"/>
    <p:sldId id="6021" r:id="rId219"/>
    <p:sldId id="6022" r:id="rId220"/>
    <p:sldId id="6023" r:id="rId221"/>
    <p:sldId id="6024" r:id="rId222"/>
    <p:sldId id="5312" r:id="rId223"/>
    <p:sldId id="6058" r:id="rId224"/>
    <p:sldId id="6059" r:id="rId225"/>
    <p:sldId id="6060" r:id="rId226"/>
    <p:sldId id="3372" r:id="rId227"/>
    <p:sldId id="5759" r:id="rId228"/>
    <p:sldId id="5834" r:id="rId229"/>
    <p:sldId id="5837" r:id="rId230"/>
    <p:sldId id="6061" r:id="rId231"/>
    <p:sldId id="6544" r:id="rId232"/>
    <p:sldId id="1317" r:id="rId233"/>
    <p:sldId id="1303" r:id="rId234"/>
    <p:sldId id="6647" r:id="rId235"/>
    <p:sldId id="6493" r:id="rId236"/>
    <p:sldId id="6028" r:id="rId237"/>
    <p:sldId id="6500" r:id="rId238"/>
    <p:sldId id="6029" r:id="rId239"/>
    <p:sldId id="6581" r:id="rId240"/>
    <p:sldId id="6582" r:id="rId241"/>
    <p:sldId id="6030" r:id="rId242"/>
    <p:sldId id="6031" r:id="rId243"/>
    <p:sldId id="5870" r:id="rId244"/>
    <p:sldId id="6495" r:id="rId245"/>
    <p:sldId id="6225" r:id="rId246"/>
    <p:sldId id="6065" r:id="rId247"/>
    <p:sldId id="5968" r:id="rId248"/>
    <p:sldId id="6502" r:id="rId249"/>
    <p:sldId id="6501" r:id="rId250"/>
    <p:sldId id="6016" r:id="rId251"/>
    <p:sldId id="6496" r:id="rId252"/>
    <p:sldId id="6497" r:id="rId253"/>
    <p:sldId id="6292" r:id="rId254"/>
    <p:sldId id="6597" r:id="rId255"/>
    <p:sldId id="586" r:id="rId256"/>
    <p:sldId id="575" r:id="rId257"/>
    <p:sldId id="683" r:id="rId258"/>
    <p:sldId id="6598" r:id="rId259"/>
    <p:sldId id="6599" r:id="rId260"/>
    <p:sldId id="6600" r:id="rId261"/>
    <p:sldId id="6359" r:id="rId262"/>
    <p:sldId id="5918" r:id="rId263"/>
    <p:sldId id="5919" r:id="rId264"/>
    <p:sldId id="6002" r:id="rId265"/>
    <p:sldId id="6003" r:id="rId266"/>
    <p:sldId id="5920" r:id="rId267"/>
    <p:sldId id="6498" r:id="rId268"/>
    <p:sldId id="5982" r:id="rId269"/>
    <p:sldId id="5983" r:id="rId270"/>
    <p:sldId id="6032" r:id="rId271"/>
    <p:sldId id="6297" r:id="rId272"/>
    <p:sldId id="6648" r:id="rId273"/>
    <p:sldId id="6650" r:id="rId274"/>
    <p:sldId id="6063" r:id="rId275"/>
    <p:sldId id="6064" r:id="rId276"/>
    <p:sldId id="3792" r:id="rId277"/>
    <p:sldId id="5351" r:id="rId278"/>
    <p:sldId id="6547" r:id="rId279"/>
    <p:sldId id="5471" r:id="rId280"/>
    <p:sldId id="6226" r:id="rId281"/>
    <p:sldId id="6645" r:id="rId282"/>
    <p:sldId id="6229" r:id="rId283"/>
    <p:sldId id="5500" r:id="rId284"/>
    <p:sldId id="5365" r:id="rId285"/>
    <p:sldId id="6230" r:id="rId286"/>
    <p:sldId id="6231" r:id="rId287"/>
    <p:sldId id="5614" r:id="rId288"/>
    <p:sldId id="5366" r:id="rId289"/>
    <p:sldId id="5777" r:id="rId290"/>
    <p:sldId id="6306" r:id="rId291"/>
    <p:sldId id="5779" r:id="rId292"/>
    <p:sldId id="5368" r:id="rId293"/>
    <p:sldId id="5771" r:id="rId294"/>
    <p:sldId id="6519" r:id="rId295"/>
    <p:sldId id="5851" r:id="rId296"/>
    <p:sldId id="6579" r:id="rId297"/>
    <p:sldId id="6580" r:id="rId298"/>
    <p:sldId id="5773" r:id="rId299"/>
    <p:sldId id="6039" r:id="rId300"/>
    <p:sldId id="6298" r:id="rId301"/>
    <p:sldId id="6651" r:id="rId302"/>
    <p:sldId id="6652" r:id="rId303"/>
    <p:sldId id="6571" r:id="rId304"/>
    <p:sldId id="6572" r:id="rId305"/>
    <p:sldId id="6574" r:id="rId306"/>
    <p:sldId id="6653" r:id="rId307"/>
    <p:sldId id="6611" r:id="rId308"/>
    <p:sldId id="5775" r:id="rId309"/>
    <p:sldId id="5776" r:id="rId310"/>
    <p:sldId id="5700" r:id="rId311"/>
    <p:sldId id="5855" r:id="rId312"/>
    <p:sldId id="5409" r:id="rId313"/>
    <p:sldId id="6640" r:id="rId314"/>
    <p:sldId id="6641" r:id="rId315"/>
    <p:sldId id="6038" r:id="rId316"/>
    <p:sldId id="6612" r:id="rId317"/>
    <p:sldId id="6646" r:id="rId318"/>
    <p:sldId id="5359" r:id="rId319"/>
    <p:sldId id="6309" r:id="rId320"/>
    <p:sldId id="6310" r:id="rId321"/>
    <p:sldId id="6311" r:id="rId322"/>
    <p:sldId id="6312" r:id="rId323"/>
    <p:sldId id="6313" r:id="rId324"/>
    <p:sldId id="6314" r:id="rId325"/>
    <p:sldId id="6315" r:id="rId326"/>
    <p:sldId id="6316" r:id="rId327"/>
    <p:sldId id="6317" r:id="rId328"/>
    <p:sldId id="6318" r:id="rId329"/>
    <p:sldId id="6319" r:id="rId330"/>
    <p:sldId id="6320" r:id="rId331"/>
    <p:sldId id="6321" r:id="rId332"/>
    <p:sldId id="6322" r:id="rId333"/>
    <p:sldId id="6323" r:id="rId334"/>
    <p:sldId id="6324" r:id="rId335"/>
    <p:sldId id="6325" r:id="rId336"/>
    <p:sldId id="6326" r:id="rId337"/>
    <p:sldId id="6327" r:id="rId338"/>
    <p:sldId id="6328" r:id="rId339"/>
    <p:sldId id="6615" r:id="rId340"/>
    <p:sldId id="397" r:id="rId341"/>
    <p:sldId id="349" r:id="rId342"/>
    <p:sldId id="301" r:id="rId343"/>
    <p:sldId id="307" r:id="rId344"/>
    <p:sldId id="345" r:id="rId345"/>
    <p:sldId id="309" r:id="rId346"/>
    <p:sldId id="310" r:id="rId347"/>
    <p:sldId id="314" r:id="rId348"/>
    <p:sldId id="317" r:id="rId349"/>
    <p:sldId id="390" r:id="rId350"/>
    <p:sldId id="318" r:id="rId351"/>
    <p:sldId id="353" r:id="rId352"/>
    <p:sldId id="320" r:id="rId353"/>
    <p:sldId id="321" r:id="rId354"/>
    <p:sldId id="373" r:id="rId355"/>
    <p:sldId id="391" r:id="rId356"/>
    <p:sldId id="326" r:id="rId357"/>
    <p:sldId id="401" r:id="rId358"/>
    <p:sldId id="6616" r:id="rId359"/>
    <p:sldId id="6329" r:id="rId360"/>
    <p:sldId id="6330" r:id="rId361"/>
    <p:sldId id="6331" r:id="rId362"/>
    <p:sldId id="6332" r:id="rId363"/>
    <p:sldId id="6333" r:id="rId364"/>
    <p:sldId id="6334" r:id="rId365"/>
    <p:sldId id="6335" r:id="rId366"/>
    <p:sldId id="6587" r:id="rId367"/>
    <p:sldId id="1242" r:id="rId368"/>
    <p:sldId id="1252" r:id="rId369"/>
    <p:sldId id="1224" r:id="rId370"/>
    <p:sldId id="5285" r:id="rId371"/>
    <p:sldId id="6337" r:id="rId372"/>
    <p:sldId id="6336" r:id="rId373"/>
    <p:sldId id="6338" r:id="rId374"/>
    <p:sldId id="452" r:id="rId375"/>
    <p:sldId id="6339" r:id="rId376"/>
    <p:sldId id="6340" r:id="rId377"/>
    <p:sldId id="6341" r:id="rId378"/>
    <p:sldId id="6342" r:id="rId379"/>
    <p:sldId id="6343" r:id="rId380"/>
    <p:sldId id="6605" r:id="rId381"/>
    <p:sldId id="6344" r:id="rId382"/>
    <p:sldId id="6345" r:id="rId383"/>
    <p:sldId id="284" r:id="rId384"/>
    <p:sldId id="323" r:id="rId385"/>
    <p:sldId id="324" r:id="rId386"/>
    <p:sldId id="6604" r:id="rId387"/>
    <p:sldId id="6346" r:id="rId388"/>
    <p:sldId id="6347" r:id="rId389"/>
    <p:sldId id="6348" r:id="rId390"/>
    <p:sldId id="6583" r:id="rId391"/>
    <p:sldId id="6584" r:id="rId392"/>
    <p:sldId id="6585" r:id="rId393"/>
    <p:sldId id="6586" r:id="rId394"/>
    <p:sldId id="6589" r:id="rId395"/>
    <p:sldId id="6590" r:id="rId396"/>
    <p:sldId id="6349" r:id="rId397"/>
    <p:sldId id="6592" r:id="rId398"/>
    <p:sldId id="6638" r:id="rId399"/>
    <p:sldId id="5790" r:id="rId400"/>
    <p:sldId id="5791" r:id="rId401"/>
    <p:sldId id="5792" r:id="rId402"/>
    <p:sldId id="5793" r:id="rId403"/>
    <p:sldId id="5794" r:id="rId404"/>
    <p:sldId id="5795" r:id="rId405"/>
    <p:sldId id="5796" r:id="rId406"/>
    <p:sldId id="5797" r:id="rId407"/>
    <p:sldId id="5798" r:id="rId408"/>
    <p:sldId id="5799" r:id="rId409"/>
    <p:sldId id="5800" r:id="rId410"/>
    <p:sldId id="5801" r:id="rId411"/>
    <p:sldId id="1863" r:id="rId412"/>
    <p:sldId id="6036" r:id="rId413"/>
    <p:sldId id="6232" r:id="rId414"/>
    <p:sldId id="6617" r:id="rId415"/>
    <p:sldId id="6618" r:id="rId416"/>
    <p:sldId id="6619" r:id="rId417"/>
    <p:sldId id="6620" r:id="rId418"/>
    <p:sldId id="6621" r:id="rId419"/>
    <p:sldId id="6622" r:id="rId420"/>
    <p:sldId id="6623" r:id="rId421"/>
    <p:sldId id="6637" r:id="rId422"/>
    <p:sldId id="6624" r:id="rId423"/>
    <p:sldId id="6081" r:id="rId424"/>
    <p:sldId id="6082" r:id="rId425"/>
    <p:sldId id="6097" r:id="rId426"/>
    <p:sldId id="6209" r:id="rId427"/>
    <p:sldId id="6625" r:id="rId428"/>
    <p:sldId id="6626" r:id="rId429"/>
    <p:sldId id="6627" r:id="rId430"/>
    <p:sldId id="6628" r:id="rId431"/>
    <p:sldId id="6629" r:id="rId432"/>
    <p:sldId id="6630" r:id="rId433"/>
    <p:sldId id="6631" r:id="rId434"/>
    <p:sldId id="6575" r:id="rId435"/>
    <p:sldId id="6632" r:id="rId436"/>
    <p:sldId id="6633" r:id="rId437"/>
    <p:sldId id="6634" r:id="rId438"/>
    <p:sldId id="6635" r:id="rId439"/>
    <p:sldId id="5914" r:id="rId440"/>
    <p:sldId id="5915" r:id="rId441"/>
    <p:sldId id="6507" r:id="rId442"/>
    <p:sldId id="6636" r:id="rId443"/>
    <p:sldId id="6531" r:id="rId444"/>
    <p:sldId id="6086" r:id="rId445"/>
    <p:sldId id="6040" r:id="rId446"/>
    <p:sldId id="6486" r:id="rId447"/>
    <p:sldId id="6487" r:id="rId448"/>
    <p:sldId id="6488" r:id="rId449"/>
    <p:sldId id="6489" r:id="rId450"/>
    <p:sldId id="5829" r:id="rId451"/>
    <p:sldId id="6508" r:id="rId452"/>
    <p:sldId id="6639" r:id="rId45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484" autoAdjust="0"/>
    <p:restoredTop sz="99433" autoAdjust="0"/>
  </p:normalViewPr>
  <p:slideViewPr>
    <p:cSldViewPr>
      <p:cViewPr varScale="1">
        <p:scale>
          <a:sx n="187" d="100"/>
          <a:sy n="187" d="100"/>
        </p:scale>
        <p:origin x="171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8.xml"/><Relationship Id="rId299" Type="http://schemas.openxmlformats.org/officeDocument/2006/relationships/slide" Target="slides/slide210.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0.xml"/><Relationship Id="rId324" Type="http://schemas.openxmlformats.org/officeDocument/2006/relationships/slide" Target="slides/slide235.xml"/><Relationship Id="rId366" Type="http://schemas.openxmlformats.org/officeDocument/2006/relationships/slide" Target="slides/slide277.xml"/><Relationship Id="rId170" Type="http://schemas.openxmlformats.org/officeDocument/2006/relationships/slide" Target="slides/slide81.xml"/><Relationship Id="rId226" Type="http://schemas.openxmlformats.org/officeDocument/2006/relationships/slide" Target="slides/slide137.xml"/><Relationship Id="rId433" Type="http://schemas.openxmlformats.org/officeDocument/2006/relationships/slide" Target="slides/slide344.xml"/><Relationship Id="rId268" Type="http://schemas.openxmlformats.org/officeDocument/2006/relationships/slide" Target="slides/slide179.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39.xml"/><Relationship Id="rId335" Type="http://schemas.openxmlformats.org/officeDocument/2006/relationships/slide" Target="slides/slide246.xml"/><Relationship Id="rId377" Type="http://schemas.openxmlformats.org/officeDocument/2006/relationships/slide" Target="slides/slide288.xml"/><Relationship Id="rId5" Type="http://schemas.openxmlformats.org/officeDocument/2006/relationships/slideMaster" Target="slideMasters/slideMaster5.xml"/><Relationship Id="rId181" Type="http://schemas.openxmlformats.org/officeDocument/2006/relationships/slide" Target="slides/slide92.xml"/><Relationship Id="rId237" Type="http://schemas.openxmlformats.org/officeDocument/2006/relationships/slide" Target="slides/slide148.xml"/><Relationship Id="rId402" Type="http://schemas.openxmlformats.org/officeDocument/2006/relationships/slide" Target="slides/slide313.xml"/><Relationship Id="rId279" Type="http://schemas.openxmlformats.org/officeDocument/2006/relationships/slide" Target="slides/slide190.xml"/><Relationship Id="rId444" Type="http://schemas.openxmlformats.org/officeDocument/2006/relationships/slide" Target="slides/slide355.xml"/><Relationship Id="rId43" Type="http://schemas.openxmlformats.org/officeDocument/2006/relationships/slideMaster" Target="slideMasters/slideMaster43.xml"/><Relationship Id="rId139" Type="http://schemas.openxmlformats.org/officeDocument/2006/relationships/slide" Target="slides/slide50.xml"/><Relationship Id="rId290" Type="http://schemas.openxmlformats.org/officeDocument/2006/relationships/slide" Target="slides/slide201.xml"/><Relationship Id="rId304" Type="http://schemas.openxmlformats.org/officeDocument/2006/relationships/slide" Target="slides/slide215.xml"/><Relationship Id="rId346" Type="http://schemas.openxmlformats.org/officeDocument/2006/relationships/slide" Target="slides/slide257.xml"/><Relationship Id="rId388" Type="http://schemas.openxmlformats.org/officeDocument/2006/relationships/slide" Target="slides/slide299.xml"/><Relationship Id="rId85" Type="http://schemas.openxmlformats.org/officeDocument/2006/relationships/slideMaster" Target="slideMasters/slideMaster85.xml"/><Relationship Id="rId150" Type="http://schemas.openxmlformats.org/officeDocument/2006/relationships/slide" Target="slides/slide61.xml"/><Relationship Id="rId192" Type="http://schemas.openxmlformats.org/officeDocument/2006/relationships/slide" Target="slides/slide103.xml"/><Relationship Id="rId206" Type="http://schemas.openxmlformats.org/officeDocument/2006/relationships/slide" Target="slides/slide117.xml"/><Relationship Id="rId413" Type="http://schemas.openxmlformats.org/officeDocument/2006/relationships/slide" Target="slides/slide324.xml"/><Relationship Id="rId248" Type="http://schemas.openxmlformats.org/officeDocument/2006/relationships/slide" Target="slides/slide159.xml"/><Relationship Id="rId455" Type="http://schemas.openxmlformats.org/officeDocument/2006/relationships/handoutMaster" Target="handoutMasters/handoutMaster1.xml"/><Relationship Id="rId12" Type="http://schemas.openxmlformats.org/officeDocument/2006/relationships/slideMaster" Target="slideMasters/slideMaster12.xml"/><Relationship Id="rId108" Type="http://schemas.openxmlformats.org/officeDocument/2006/relationships/slide" Target="slides/slide19.xml"/><Relationship Id="rId315" Type="http://schemas.openxmlformats.org/officeDocument/2006/relationships/slide" Target="slides/slide226.xml"/><Relationship Id="rId357" Type="http://schemas.openxmlformats.org/officeDocument/2006/relationships/slide" Target="slides/slide268.xml"/><Relationship Id="rId54" Type="http://schemas.openxmlformats.org/officeDocument/2006/relationships/slideMaster" Target="slideMasters/slideMaster54.xml"/><Relationship Id="rId96" Type="http://schemas.openxmlformats.org/officeDocument/2006/relationships/slide" Target="slides/slide7.xml"/><Relationship Id="rId161" Type="http://schemas.openxmlformats.org/officeDocument/2006/relationships/slide" Target="slides/slide72.xml"/><Relationship Id="rId217" Type="http://schemas.openxmlformats.org/officeDocument/2006/relationships/slide" Target="slides/slide128.xml"/><Relationship Id="rId399" Type="http://schemas.openxmlformats.org/officeDocument/2006/relationships/slide" Target="slides/slide310.xml"/><Relationship Id="rId259" Type="http://schemas.openxmlformats.org/officeDocument/2006/relationships/slide" Target="slides/slide170.xml"/><Relationship Id="rId424" Type="http://schemas.openxmlformats.org/officeDocument/2006/relationships/slide" Target="slides/slide335.xml"/><Relationship Id="rId23" Type="http://schemas.openxmlformats.org/officeDocument/2006/relationships/slideMaster" Target="slideMasters/slideMaster23.xml"/><Relationship Id="rId119" Type="http://schemas.openxmlformats.org/officeDocument/2006/relationships/slide" Target="slides/slide30.xml"/><Relationship Id="rId270" Type="http://schemas.openxmlformats.org/officeDocument/2006/relationships/slide" Target="slides/slide181.xml"/><Relationship Id="rId326" Type="http://schemas.openxmlformats.org/officeDocument/2006/relationships/slide" Target="slides/slide237.xml"/><Relationship Id="rId65" Type="http://schemas.openxmlformats.org/officeDocument/2006/relationships/slideMaster" Target="slideMasters/slideMaster65.xml"/><Relationship Id="rId130" Type="http://schemas.openxmlformats.org/officeDocument/2006/relationships/slide" Target="slides/slide41.xml"/><Relationship Id="rId368" Type="http://schemas.openxmlformats.org/officeDocument/2006/relationships/slide" Target="slides/slide279.xml"/><Relationship Id="rId172" Type="http://schemas.openxmlformats.org/officeDocument/2006/relationships/slide" Target="slides/slide83.xml"/><Relationship Id="rId228" Type="http://schemas.openxmlformats.org/officeDocument/2006/relationships/slide" Target="slides/slide139.xml"/><Relationship Id="rId435" Type="http://schemas.openxmlformats.org/officeDocument/2006/relationships/slide" Target="slides/slide346.xml"/><Relationship Id="rId281" Type="http://schemas.openxmlformats.org/officeDocument/2006/relationships/slide" Target="slides/slide192.xml"/><Relationship Id="rId337" Type="http://schemas.openxmlformats.org/officeDocument/2006/relationships/slide" Target="slides/slide248.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2.xml"/><Relationship Id="rId379" Type="http://schemas.openxmlformats.org/officeDocument/2006/relationships/slide" Target="slides/slide290.xml"/><Relationship Id="rId7" Type="http://schemas.openxmlformats.org/officeDocument/2006/relationships/slideMaster" Target="slideMasters/slideMaster7.xml"/><Relationship Id="rId183" Type="http://schemas.openxmlformats.org/officeDocument/2006/relationships/slide" Target="slides/slide94.xml"/><Relationship Id="rId239" Type="http://schemas.openxmlformats.org/officeDocument/2006/relationships/slide" Target="slides/slide150.xml"/><Relationship Id="rId390" Type="http://schemas.openxmlformats.org/officeDocument/2006/relationships/slide" Target="slides/slide301.xml"/><Relationship Id="rId404" Type="http://schemas.openxmlformats.org/officeDocument/2006/relationships/slide" Target="slides/slide315.xml"/><Relationship Id="rId446" Type="http://schemas.openxmlformats.org/officeDocument/2006/relationships/slide" Target="slides/slide357.xml"/><Relationship Id="rId250" Type="http://schemas.openxmlformats.org/officeDocument/2006/relationships/slide" Target="slides/slide161.xml"/><Relationship Id="rId292" Type="http://schemas.openxmlformats.org/officeDocument/2006/relationships/slide" Target="slides/slide203.xml"/><Relationship Id="rId306" Type="http://schemas.openxmlformats.org/officeDocument/2006/relationships/slide" Target="slides/slide217.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1.xml"/><Relationship Id="rId348" Type="http://schemas.openxmlformats.org/officeDocument/2006/relationships/slide" Target="slides/slide259.xml"/><Relationship Id="rId152" Type="http://schemas.openxmlformats.org/officeDocument/2006/relationships/slide" Target="slides/slide63.xml"/><Relationship Id="rId194" Type="http://schemas.openxmlformats.org/officeDocument/2006/relationships/slide" Target="slides/slide105.xml"/><Relationship Id="rId208" Type="http://schemas.openxmlformats.org/officeDocument/2006/relationships/slide" Target="slides/slide119.xml"/><Relationship Id="rId415" Type="http://schemas.openxmlformats.org/officeDocument/2006/relationships/slide" Target="slides/slide326.xml"/><Relationship Id="rId457" Type="http://schemas.openxmlformats.org/officeDocument/2006/relationships/viewProps" Target="viewProps.xml"/><Relationship Id="rId261" Type="http://schemas.openxmlformats.org/officeDocument/2006/relationships/slide" Target="slides/slide172.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8.xml"/><Relationship Id="rId359" Type="http://schemas.openxmlformats.org/officeDocument/2006/relationships/slide" Target="slides/slide270.xml"/><Relationship Id="rId98" Type="http://schemas.openxmlformats.org/officeDocument/2006/relationships/slide" Target="slides/slide9.xml"/><Relationship Id="rId121" Type="http://schemas.openxmlformats.org/officeDocument/2006/relationships/slide" Target="slides/slide32.xml"/><Relationship Id="rId163" Type="http://schemas.openxmlformats.org/officeDocument/2006/relationships/slide" Target="slides/slide74.xml"/><Relationship Id="rId219" Type="http://schemas.openxmlformats.org/officeDocument/2006/relationships/slide" Target="slides/slide130.xml"/><Relationship Id="rId370" Type="http://schemas.openxmlformats.org/officeDocument/2006/relationships/slide" Target="slides/slide281.xml"/><Relationship Id="rId426" Type="http://schemas.openxmlformats.org/officeDocument/2006/relationships/slide" Target="slides/slide337.xml"/><Relationship Id="rId230" Type="http://schemas.openxmlformats.org/officeDocument/2006/relationships/slide" Target="slides/slide141.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3.xml"/><Relationship Id="rId328" Type="http://schemas.openxmlformats.org/officeDocument/2006/relationships/slide" Target="slides/slide239.xml"/><Relationship Id="rId132" Type="http://schemas.openxmlformats.org/officeDocument/2006/relationships/slide" Target="slides/slide43.xml"/><Relationship Id="rId174" Type="http://schemas.openxmlformats.org/officeDocument/2006/relationships/slide" Target="slides/slide85.xml"/><Relationship Id="rId381" Type="http://schemas.openxmlformats.org/officeDocument/2006/relationships/slide" Target="slides/slide292.xml"/><Relationship Id="rId241" Type="http://schemas.openxmlformats.org/officeDocument/2006/relationships/slide" Target="slides/slide152.xml"/><Relationship Id="rId437" Type="http://schemas.openxmlformats.org/officeDocument/2006/relationships/slide" Target="slides/slide348.xml"/><Relationship Id="rId36" Type="http://schemas.openxmlformats.org/officeDocument/2006/relationships/slideMaster" Target="slideMasters/slideMaster36.xml"/><Relationship Id="rId283" Type="http://schemas.openxmlformats.org/officeDocument/2006/relationships/slide" Target="slides/slide194.xml"/><Relationship Id="rId339" Type="http://schemas.openxmlformats.org/officeDocument/2006/relationships/slide" Target="slides/slide250.xml"/><Relationship Id="rId78" Type="http://schemas.openxmlformats.org/officeDocument/2006/relationships/slideMaster" Target="slideMasters/slideMaster78.xml"/><Relationship Id="rId101" Type="http://schemas.openxmlformats.org/officeDocument/2006/relationships/slide" Target="slides/slide12.xml"/><Relationship Id="rId143" Type="http://schemas.openxmlformats.org/officeDocument/2006/relationships/slide" Target="slides/slide54.xml"/><Relationship Id="rId185" Type="http://schemas.openxmlformats.org/officeDocument/2006/relationships/slide" Target="slides/slide96.xml"/><Relationship Id="rId350" Type="http://schemas.openxmlformats.org/officeDocument/2006/relationships/slide" Target="slides/slide261.xml"/><Relationship Id="rId406" Type="http://schemas.openxmlformats.org/officeDocument/2006/relationships/slide" Target="slides/slide317.xml"/><Relationship Id="rId9" Type="http://schemas.openxmlformats.org/officeDocument/2006/relationships/slideMaster" Target="slideMasters/slideMaster9.xml"/><Relationship Id="rId210" Type="http://schemas.openxmlformats.org/officeDocument/2006/relationships/slide" Target="slides/slide121.xml"/><Relationship Id="rId392" Type="http://schemas.openxmlformats.org/officeDocument/2006/relationships/slide" Target="slides/slide303.xml"/><Relationship Id="rId448" Type="http://schemas.openxmlformats.org/officeDocument/2006/relationships/slide" Target="slides/slide359.xml"/><Relationship Id="rId252" Type="http://schemas.openxmlformats.org/officeDocument/2006/relationships/slide" Target="slides/slide163.xml"/><Relationship Id="rId294" Type="http://schemas.openxmlformats.org/officeDocument/2006/relationships/slide" Target="slides/slide205.xml"/><Relationship Id="rId308" Type="http://schemas.openxmlformats.org/officeDocument/2006/relationships/slide" Target="slides/slide219.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23.xml"/><Relationship Id="rId154" Type="http://schemas.openxmlformats.org/officeDocument/2006/relationships/slide" Target="slides/slide65.xml"/><Relationship Id="rId361" Type="http://schemas.openxmlformats.org/officeDocument/2006/relationships/slide" Target="slides/slide272.xml"/><Relationship Id="rId196" Type="http://schemas.openxmlformats.org/officeDocument/2006/relationships/slide" Target="slides/slide107.xml"/><Relationship Id="rId417" Type="http://schemas.openxmlformats.org/officeDocument/2006/relationships/slide" Target="slides/slide328.xml"/><Relationship Id="rId459" Type="http://schemas.openxmlformats.org/officeDocument/2006/relationships/tableStyles" Target="tableStyles.xml"/><Relationship Id="rId16" Type="http://schemas.openxmlformats.org/officeDocument/2006/relationships/slideMaster" Target="slideMasters/slideMaster16.xml"/><Relationship Id="rId221" Type="http://schemas.openxmlformats.org/officeDocument/2006/relationships/slide" Target="slides/slide132.xml"/><Relationship Id="rId263" Type="http://schemas.openxmlformats.org/officeDocument/2006/relationships/slide" Target="slides/slide174.xml"/><Relationship Id="rId319" Type="http://schemas.openxmlformats.org/officeDocument/2006/relationships/slide" Target="slides/slide230.xml"/><Relationship Id="rId58" Type="http://schemas.openxmlformats.org/officeDocument/2006/relationships/slideMaster" Target="slideMasters/slideMaster58.xml"/><Relationship Id="rId123" Type="http://schemas.openxmlformats.org/officeDocument/2006/relationships/slide" Target="slides/slide34.xml"/><Relationship Id="rId330" Type="http://schemas.openxmlformats.org/officeDocument/2006/relationships/slide" Target="slides/slide241.xml"/><Relationship Id="rId165" Type="http://schemas.openxmlformats.org/officeDocument/2006/relationships/slide" Target="slides/slide76.xml"/><Relationship Id="rId372" Type="http://schemas.openxmlformats.org/officeDocument/2006/relationships/slide" Target="slides/slide283.xml"/><Relationship Id="rId428" Type="http://schemas.openxmlformats.org/officeDocument/2006/relationships/slide" Target="slides/slide339.xml"/><Relationship Id="rId232" Type="http://schemas.openxmlformats.org/officeDocument/2006/relationships/slide" Target="slides/slide143.xml"/><Relationship Id="rId274" Type="http://schemas.openxmlformats.org/officeDocument/2006/relationships/slide" Target="slides/slide185.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5.xml"/><Relationship Id="rId80" Type="http://schemas.openxmlformats.org/officeDocument/2006/relationships/slideMaster" Target="slideMasters/slideMaster80.xml"/><Relationship Id="rId176" Type="http://schemas.openxmlformats.org/officeDocument/2006/relationships/slide" Target="slides/slide87.xml"/><Relationship Id="rId341" Type="http://schemas.openxmlformats.org/officeDocument/2006/relationships/slide" Target="slides/slide252.xml"/><Relationship Id="rId383" Type="http://schemas.openxmlformats.org/officeDocument/2006/relationships/slide" Target="slides/slide294.xml"/><Relationship Id="rId439" Type="http://schemas.openxmlformats.org/officeDocument/2006/relationships/slide" Target="slides/slide350.xml"/><Relationship Id="rId201" Type="http://schemas.openxmlformats.org/officeDocument/2006/relationships/slide" Target="slides/slide112.xml"/><Relationship Id="rId243" Type="http://schemas.openxmlformats.org/officeDocument/2006/relationships/slide" Target="slides/slide154.xml"/><Relationship Id="rId285" Type="http://schemas.openxmlformats.org/officeDocument/2006/relationships/slide" Target="slides/slide196.xml"/><Relationship Id="rId450" Type="http://schemas.openxmlformats.org/officeDocument/2006/relationships/slide" Target="slides/slide361.xml"/><Relationship Id="rId38" Type="http://schemas.openxmlformats.org/officeDocument/2006/relationships/slideMaster" Target="slideMasters/slideMaster38.xml"/><Relationship Id="rId103" Type="http://schemas.openxmlformats.org/officeDocument/2006/relationships/slide" Target="slides/slide14.xml"/><Relationship Id="rId310" Type="http://schemas.openxmlformats.org/officeDocument/2006/relationships/slide" Target="slides/slide221.xml"/><Relationship Id="rId91" Type="http://schemas.openxmlformats.org/officeDocument/2006/relationships/slide" Target="slides/slide2.xml"/><Relationship Id="rId145" Type="http://schemas.openxmlformats.org/officeDocument/2006/relationships/slide" Target="slides/slide56.xml"/><Relationship Id="rId187" Type="http://schemas.openxmlformats.org/officeDocument/2006/relationships/slide" Target="slides/slide98.xml"/><Relationship Id="rId352" Type="http://schemas.openxmlformats.org/officeDocument/2006/relationships/slide" Target="slides/slide263.xml"/><Relationship Id="rId394" Type="http://schemas.openxmlformats.org/officeDocument/2006/relationships/slide" Target="slides/slide305.xml"/><Relationship Id="rId408" Type="http://schemas.openxmlformats.org/officeDocument/2006/relationships/slide" Target="slides/slide319.xml"/><Relationship Id="rId212" Type="http://schemas.openxmlformats.org/officeDocument/2006/relationships/slide" Target="slides/slide123.xml"/><Relationship Id="rId254" Type="http://schemas.openxmlformats.org/officeDocument/2006/relationships/slide" Target="slides/slide165.xml"/><Relationship Id="rId49" Type="http://schemas.openxmlformats.org/officeDocument/2006/relationships/slideMaster" Target="slideMasters/slideMaster49.xml"/><Relationship Id="rId114" Type="http://schemas.openxmlformats.org/officeDocument/2006/relationships/slide" Target="slides/slide25.xml"/><Relationship Id="rId296" Type="http://schemas.openxmlformats.org/officeDocument/2006/relationships/slide" Target="slides/slide207.xml"/><Relationship Id="rId60" Type="http://schemas.openxmlformats.org/officeDocument/2006/relationships/slideMaster" Target="slideMasters/slideMaster60.xml"/><Relationship Id="rId156" Type="http://schemas.openxmlformats.org/officeDocument/2006/relationships/slide" Target="slides/slide67.xml"/><Relationship Id="rId198" Type="http://schemas.openxmlformats.org/officeDocument/2006/relationships/slide" Target="slides/slide109.xml"/><Relationship Id="rId321" Type="http://schemas.openxmlformats.org/officeDocument/2006/relationships/slide" Target="slides/slide232.xml"/><Relationship Id="rId363" Type="http://schemas.openxmlformats.org/officeDocument/2006/relationships/slide" Target="slides/slide274.xml"/><Relationship Id="rId419" Type="http://schemas.openxmlformats.org/officeDocument/2006/relationships/slide" Target="slides/slide330.xml"/><Relationship Id="rId223" Type="http://schemas.openxmlformats.org/officeDocument/2006/relationships/slide" Target="slides/slide134.xml"/><Relationship Id="rId430" Type="http://schemas.openxmlformats.org/officeDocument/2006/relationships/slide" Target="slides/slide341.xml"/><Relationship Id="rId18" Type="http://schemas.openxmlformats.org/officeDocument/2006/relationships/slideMaster" Target="slideMasters/slideMaster18.xml"/><Relationship Id="rId265" Type="http://schemas.openxmlformats.org/officeDocument/2006/relationships/slide" Target="slides/slide176.xml"/><Relationship Id="rId125" Type="http://schemas.openxmlformats.org/officeDocument/2006/relationships/slide" Target="slides/slide36.xml"/><Relationship Id="rId167" Type="http://schemas.openxmlformats.org/officeDocument/2006/relationships/slide" Target="slides/slide78.xml"/><Relationship Id="rId332" Type="http://schemas.openxmlformats.org/officeDocument/2006/relationships/slide" Target="slides/slide243.xml"/><Relationship Id="rId374" Type="http://schemas.openxmlformats.org/officeDocument/2006/relationships/slide" Target="slides/slide285.xml"/><Relationship Id="rId71" Type="http://schemas.openxmlformats.org/officeDocument/2006/relationships/slideMaster" Target="slideMasters/slideMaster71.xml"/><Relationship Id="rId234" Type="http://schemas.openxmlformats.org/officeDocument/2006/relationships/slide" Target="slides/slide145.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66.xml"/><Relationship Id="rId276" Type="http://schemas.openxmlformats.org/officeDocument/2006/relationships/slide" Target="slides/slide187.xml"/><Relationship Id="rId297" Type="http://schemas.openxmlformats.org/officeDocument/2006/relationships/slide" Target="slides/slide208.xml"/><Relationship Id="rId441" Type="http://schemas.openxmlformats.org/officeDocument/2006/relationships/slide" Target="slides/slide352.xml"/><Relationship Id="rId40" Type="http://schemas.openxmlformats.org/officeDocument/2006/relationships/slideMaster" Target="slideMasters/slideMaster40.xml"/><Relationship Id="rId115" Type="http://schemas.openxmlformats.org/officeDocument/2006/relationships/slide" Target="slides/slide26.xml"/><Relationship Id="rId136" Type="http://schemas.openxmlformats.org/officeDocument/2006/relationships/slide" Target="slides/slide47.xml"/><Relationship Id="rId157" Type="http://schemas.openxmlformats.org/officeDocument/2006/relationships/slide" Target="slides/slide68.xml"/><Relationship Id="rId178" Type="http://schemas.openxmlformats.org/officeDocument/2006/relationships/slide" Target="slides/slide89.xml"/><Relationship Id="rId301" Type="http://schemas.openxmlformats.org/officeDocument/2006/relationships/slide" Target="slides/slide212.xml"/><Relationship Id="rId322" Type="http://schemas.openxmlformats.org/officeDocument/2006/relationships/slide" Target="slides/slide233.xml"/><Relationship Id="rId343" Type="http://schemas.openxmlformats.org/officeDocument/2006/relationships/slide" Target="slides/slide254.xml"/><Relationship Id="rId364" Type="http://schemas.openxmlformats.org/officeDocument/2006/relationships/slide" Target="slides/slide275.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0.xml"/><Relationship Id="rId203" Type="http://schemas.openxmlformats.org/officeDocument/2006/relationships/slide" Target="slides/slide114.xml"/><Relationship Id="rId385" Type="http://schemas.openxmlformats.org/officeDocument/2006/relationships/slide" Target="slides/slide296.xml"/><Relationship Id="rId19" Type="http://schemas.openxmlformats.org/officeDocument/2006/relationships/slideMaster" Target="slideMasters/slideMaster19.xml"/><Relationship Id="rId224" Type="http://schemas.openxmlformats.org/officeDocument/2006/relationships/slide" Target="slides/slide135.xml"/><Relationship Id="rId245" Type="http://schemas.openxmlformats.org/officeDocument/2006/relationships/slide" Target="slides/slide156.xml"/><Relationship Id="rId266" Type="http://schemas.openxmlformats.org/officeDocument/2006/relationships/slide" Target="slides/slide177.xml"/><Relationship Id="rId287" Type="http://schemas.openxmlformats.org/officeDocument/2006/relationships/slide" Target="slides/slide198.xml"/><Relationship Id="rId410" Type="http://schemas.openxmlformats.org/officeDocument/2006/relationships/slide" Target="slides/slide321.xml"/><Relationship Id="rId431" Type="http://schemas.openxmlformats.org/officeDocument/2006/relationships/slide" Target="slides/slide342.xml"/><Relationship Id="rId452" Type="http://schemas.openxmlformats.org/officeDocument/2006/relationships/slide" Target="slides/slide363.xml"/><Relationship Id="rId30" Type="http://schemas.openxmlformats.org/officeDocument/2006/relationships/slideMaster" Target="slideMasters/slideMaster30.xml"/><Relationship Id="rId105" Type="http://schemas.openxmlformats.org/officeDocument/2006/relationships/slide" Target="slides/slide16.xml"/><Relationship Id="rId126" Type="http://schemas.openxmlformats.org/officeDocument/2006/relationships/slide" Target="slides/slide37.xml"/><Relationship Id="rId147" Type="http://schemas.openxmlformats.org/officeDocument/2006/relationships/slide" Target="slides/slide58.xml"/><Relationship Id="rId168" Type="http://schemas.openxmlformats.org/officeDocument/2006/relationships/slide" Target="slides/slide79.xml"/><Relationship Id="rId312" Type="http://schemas.openxmlformats.org/officeDocument/2006/relationships/slide" Target="slides/slide223.xml"/><Relationship Id="rId333" Type="http://schemas.openxmlformats.org/officeDocument/2006/relationships/slide" Target="slides/slide244.xml"/><Relationship Id="rId354" Type="http://schemas.openxmlformats.org/officeDocument/2006/relationships/slide" Target="slides/slide265.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4.xml"/><Relationship Id="rId189" Type="http://schemas.openxmlformats.org/officeDocument/2006/relationships/slide" Target="slides/slide100.xml"/><Relationship Id="rId375" Type="http://schemas.openxmlformats.org/officeDocument/2006/relationships/slide" Target="slides/slide286.xml"/><Relationship Id="rId396" Type="http://schemas.openxmlformats.org/officeDocument/2006/relationships/slide" Target="slides/slide307.xml"/><Relationship Id="rId3" Type="http://schemas.openxmlformats.org/officeDocument/2006/relationships/slideMaster" Target="slideMasters/slideMaster3.xml"/><Relationship Id="rId214" Type="http://schemas.openxmlformats.org/officeDocument/2006/relationships/slide" Target="slides/slide125.xml"/><Relationship Id="rId235" Type="http://schemas.openxmlformats.org/officeDocument/2006/relationships/slide" Target="slides/slide146.xml"/><Relationship Id="rId256" Type="http://schemas.openxmlformats.org/officeDocument/2006/relationships/slide" Target="slides/slide167.xml"/><Relationship Id="rId277" Type="http://schemas.openxmlformats.org/officeDocument/2006/relationships/slide" Target="slides/slide188.xml"/><Relationship Id="rId298" Type="http://schemas.openxmlformats.org/officeDocument/2006/relationships/slide" Target="slides/slide209.xml"/><Relationship Id="rId400" Type="http://schemas.openxmlformats.org/officeDocument/2006/relationships/slide" Target="slides/slide311.xml"/><Relationship Id="rId421" Type="http://schemas.openxmlformats.org/officeDocument/2006/relationships/slide" Target="slides/slide332.xml"/><Relationship Id="rId442" Type="http://schemas.openxmlformats.org/officeDocument/2006/relationships/slide" Target="slides/slide353.xml"/><Relationship Id="rId116" Type="http://schemas.openxmlformats.org/officeDocument/2006/relationships/slide" Target="slides/slide27.xml"/><Relationship Id="rId137" Type="http://schemas.openxmlformats.org/officeDocument/2006/relationships/slide" Target="slides/slide48.xml"/><Relationship Id="rId158" Type="http://schemas.openxmlformats.org/officeDocument/2006/relationships/slide" Target="slides/slide69.xml"/><Relationship Id="rId302" Type="http://schemas.openxmlformats.org/officeDocument/2006/relationships/slide" Target="slides/slide213.xml"/><Relationship Id="rId323" Type="http://schemas.openxmlformats.org/officeDocument/2006/relationships/slide" Target="slides/slide234.xml"/><Relationship Id="rId344" Type="http://schemas.openxmlformats.org/officeDocument/2006/relationships/slide" Target="slides/slide255.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0.xml"/><Relationship Id="rId365" Type="http://schemas.openxmlformats.org/officeDocument/2006/relationships/slide" Target="slides/slide276.xml"/><Relationship Id="rId386" Type="http://schemas.openxmlformats.org/officeDocument/2006/relationships/slide" Target="slides/slide297.xml"/><Relationship Id="rId190" Type="http://schemas.openxmlformats.org/officeDocument/2006/relationships/slide" Target="slides/slide101.xml"/><Relationship Id="rId204" Type="http://schemas.openxmlformats.org/officeDocument/2006/relationships/slide" Target="slides/slide115.xml"/><Relationship Id="rId225" Type="http://schemas.openxmlformats.org/officeDocument/2006/relationships/slide" Target="slides/slide136.xml"/><Relationship Id="rId246" Type="http://schemas.openxmlformats.org/officeDocument/2006/relationships/slide" Target="slides/slide157.xml"/><Relationship Id="rId267" Type="http://schemas.openxmlformats.org/officeDocument/2006/relationships/slide" Target="slides/slide178.xml"/><Relationship Id="rId288" Type="http://schemas.openxmlformats.org/officeDocument/2006/relationships/slide" Target="slides/slide199.xml"/><Relationship Id="rId411" Type="http://schemas.openxmlformats.org/officeDocument/2006/relationships/slide" Target="slides/slide322.xml"/><Relationship Id="rId432" Type="http://schemas.openxmlformats.org/officeDocument/2006/relationships/slide" Target="slides/slide343.xml"/><Relationship Id="rId453" Type="http://schemas.openxmlformats.org/officeDocument/2006/relationships/slide" Target="slides/slide364.xml"/><Relationship Id="rId106" Type="http://schemas.openxmlformats.org/officeDocument/2006/relationships/slide" Target="slides/slide17.xml"/><Relationship Id="rId127" Type="http://schemas.openxmlformats.org/officeDocument/2006/relationships/slide" Target="slides/slide38.xml"/><Relationship Id="rId313" Type="http://schemas.openxmlformats.org/officeDocument/2006/relationships/slide" Target="slides/slide224.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5.xml"/><Relationship Id="rId148" Type="http://schemas.openxmlformats.org/officeDocument/2006/relationships/slide" Target="slides/slide59.xml"/><Relationship Id="rId169" Type="http://schemas.openxmlformats.org/officeDocument/2006/relationships/slide" Target="slides/slide80.xml"/><Relationship Id="rId334" Type="http://schemas.openxmlformats.org/officeDocument/2006/relationships/slide" Target="slides/slide245.xml"/><Relationship Id="rId355" Type="http://schemas.openxmlformats.org/officeDocument/2006/relationships/slide" Target="slides/slide266.xml"/><Relationship Id="rId376" Type="http://schemas.openxmlformats.org/officeDocument/2006/relationships/slide" Target="slides/slide287.xml"/><Relationship Id="rId397" Type="http://schemas.openxmlformats.org/officeDocument/2006/relationships/slide" Target="slides/slide308.xml"/><Relationship Id="rId4" Type="http://schemas.openxmlformats.org/officeDocument/2006/relationships/slideMaster" Target="slideMasters/slideMaster4.xml"/><Relationship Id="rId180" Type="http://schemas.openxmlformats.org/officeDocument/2006/relationships/slide" Target="slides/slide91.xml"/><Relationship Id="rId215" Type="http://schemas.openxmlformats.org/officeDocument/2006/relationships/slide" Target="slides/slide126.xml"/><Relationship Id="rId236" Type="http://schemas.openxmlformats.org/officeDocument/2006/relationships/slide" Target="slides/slide147.xml"/><Relationship Id="rId257" Type="http://schemas.openxmlformats.org/officeDocument/2006/relationships/slide" Target="slides/slide168.xml"/><Relationship Id="rId278" Type="http://schemas.openxmlformats.org/officeDocument/2006/relationships/slide" Target="slides/slide189.xml"/><Relationship Id="rId401" Type="http://schemas.openxmlformats.org/officeDocument/2006/relationships/slide" Target="slides/slide312.xml"/><Relationship Id="rId422" Type="http://schemas.openxmlformats.org/officeDocument/2006/relationships/slide" Target="slides/slide333.xml"/><Relationship Id="rId443" Type="http://schemas.openxmlformats.org/officeDocument/2006/relationships/slide" Target="slides/slide354.xml"/><Relationship Id="rId303" Type="http://schemas.openxmlformats.org/officeDocument/2006/relationships/slide" Target="slides/slide214.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9.xml"/><Relationship Id="rId345" Type="http://schemas.openxmlformats.org/officeDocument/2006/relationships/slide" Target="slides/slide256.xml"/><Relationship Id="rId387" Type="http://schemas.openxmlformats.org/officeDocument/2006/relationships/slide" Target="slides/slide298.xml"/><Relationship Id="rId191" Type="http://schemas.openxmlformats.org/officeDocument/2006/relationships/slide" Target="slides/slide102.xml"/><Relationship Id="rId205" Type="http://schemas.openxmlformats.org/officeDocument/2006/relationships/slide" Target="slides/slide116.xml"/><Relationship Id="rId247" Type="http://schemas.openxmlformats.org/officeDocument/2006/relationships/slide" Target="slides/slide158.xml"/><Relationship Id="rId412" Type="http://schemas.openxmlformats.org/officeDocument/2006/relationships/slide" Target="slides/slide323.xml"/><Relationship Id="rId107" Type="http://schemas.openxmlformats.org/officeDocument/2006/relationships/slide" Target="slides/slide18.xml"/><Relationship Id="rId289" Type="http://schemas.openxmlformats.org/officeDocument/2006/relationships/slide" Target="slides/slide200.xml"/><Relationship Id="rId454" Type="http://schemas.openxmlformats.org/officeDocument/2006/relationships/notesMaster" Target="notesMasters/notesMaster1.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0.xml"/><Relationship Id="rId314" Type="http://schemas.openxmlformats.org/officeDocument/2006/relationships/slide" Target="slides/slide225.xml"/><Relationship Id="rId356" Type="http://schemas.openxmlformats.org/officeDocument/2006/relationships/slide" Target="slides/slide267.xml"/><Relationship Id="rId398" Type="http://schemas.openxmlformats.org/officeDocument/2006/relationships/slide" Target="slides/slide309.xml"/><Relationship Id="rId95" Type="http://schemas.openxmlformats.org/officeDocument/2006/relationships/slide" Target="slides/slide6.xml"/><Relationship Id="rId160" Type="http://schemas.openxmlformats.org/officeDocument/2006/relationships/slide" Target="slides/slide71.xml"/><Relationship Id="rId216" Type="http://schemas.openxmlformats.org/officeDocument/2006/relationships/slide" Target="slides/slide127.xml"/><Relationship Id="rId423" Type="http://schemas.openxmlformats.org/officeDocument/2006/relationships/slide" Target="slides/slide334.xml"/><Relationship Id="rId258" Type="http://schemas.openxmlformats.org/officeDocument/2006/relationships/slide" Target="slides/slide169.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9.xml"/><Relationship Id="rId325" Type="http://schemas.openxmlformats.org/officeDocument/2006/relationships/slide" Target="slides/slide236.xml"/><Relationship Id="rId367" Type="http://schemas.openxmlformats.org/officeDocument/2006/relationships/slide" Target="slides/slide278.xml"/><Relationship Id="rId171" Type="http://schemas.openxmlformats.org/officeDocument/2006/relationships/slide" Target="slides/slide82.xml"/><Relationship Id="rId227" Type="http://schemas.openxmlformats.org/officeDocument/2006/relationships/slide" Target="slides/slide138.xml"/><Relationship Id="rId269" Type="http://schemas.openxmlformats.org/officeDocument/2006/relationships/slide" Target="slides/slide180.xml"/><Relationship Id="rId434" Type="http://schemas.openxmlformats.org/officeDocument/2006/relationships/slide" Target="slides/slide345.xml"/><Relationship Id="rId33" Type="http://schemas.openxmlformats.org/officeDocument/2006/relationships/slideMaster" Target="slideMasters/slideMaster33.xml"/><Relationship Id="rId129" Type="http://schemas.openxmlformats.org/officeDocument/2006/relationships/slide" Target="slides/slide40.xml"/><Relationship Id="rId280" Type="http://schemas.openxmlformats.org/officeDocument/2006/relationships/slide" Target="slides/slide191.xml"/><Relationship Id="rId336" Type="http://schemas.openxmlformats.org/officeDocument/2006/relationships/slide" Target="slides/slide247.xml"/><Relationship Id="rId75" Type="http://schemas.openxmlformats.org/officeDocument/2006/relationships/slideMaster" Target="slideMasters/slideMaster75.xml"/><Relationship Id="rId140" Type="http://schemas.openxmlformats.org/officeDocument/2006/relationships/slide" Target="slides/slide51.xml"/><Relationship Id="rId182" Type="http://schemas.openxmlformats.org/officeDocument/2006/relationships/slide" Target="slides/slide93.xml"/><Relationship Id="rId378" Type="http://schemas.openxmlformats.org/officeDocument/2006/relationships/slide" Target="slides/slide289.xml"/><Relationship Id="rId403" Type="http://schemas.openxmlformats.org/officeDocument/2006/relationships/slide" Target="slides/slide314.xml"/><Relationship Id="rId6" Type="http://schemas.openxmlformats.org/officeDocument/2006/relationships/slideMaster" Target="slideMasters/slideMaster6.xml"/><Relationship Id="rId238" Type="http://schemas.openxmlformats.org/officeDocument/2006/relationships/slide" Target="slides/slide149.xml"/><Relationship Id="rId445" Type="http://schemas.openxmlformats.org/officeDocument/2006/relationships/slide" Target="slides/slide356.xml"/><Relationship Id="rId291" Type="http://schemas.openxmlformats.org/officeDocument/2006/relationships/slide" Target="slides/slide202.xml"/><Relationship Id="rId305" Type="http://schemas.openxmlformats.org/officeDocument/2006/relationships/slide" Target="slides/slide216.xml"/><Relationship Id="rId347" Type="http://schemas.openxmlformats.org/officeDocument/2006/relationships/slide" Target="slides/slide258.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2.xml"/><Relationship Id="rId389" Type="http://schemas.openxmlformats.org/officeDocument/2006/relationships/slide" Target="slides/slide300.xml"/><Relationship Id="rId193" Type="http://schemas.openxmlformats.org/officeDocument/2006/relationships/slide" Target="slides/slide104.xml"/><Relationship Id="rId207" Type="http://schemas.openxmlformats.org/officeDocument/2006/relationships/slide" Target="slides/slide118.xml"/><Relationship Id="rId249" Type="http://schemas.openxmlformats.org/officeDocument/2006/relationships/slide" Target="slides/slide160.xml"/><Relationship Id="rId414" Type="http://schemas.openxmlformats.org/officeDocument/2006/relationships/slide" Target="slides/slide325.xml"/><Relationship Id="rId456" Type="http://schemas.openxmlformats.org/officeDocument/2006/relationships/presProps" Target="presProps.xml"/><Relationship Id="rId13" Type="http://schemas.openxmlformats.org/officeDocument/2006/relationships/slideMaster" Target="slideMasters/slideMaster13.xml"/><Relationship Id="rId109" Type="http://schemas.openxmlformats.org/officeDocument/2006/relationships/slide" Target="slides/slide20.xml"/><Relationship Id="rId260" Type="http://schemas.openxmlformats.org/officeDocument/2006/relationships/slide" Target="slides/slide171.xml"/><Relationship Id="rId316" Type="http://schemas.openxmlformats.org/officeDocument/2006/relationships/slide" Target="slides/slide227.xml"/><Relationship Id="rId55" Type="http://schemas.openxmlformats.org/officeDocument/2006/relationships/slideMaster" Target="slideMasters/slideMaster55.xml"/><Relationship Id="rId97" Type="http://schemas.openxmlformats.org/officeDocument/2006/relationships/slide" Target="slides/slide8.xml"/><Relationship Id="rId120" Type="http://schemas.openxmlformats.org/officeDocument/2006/relationships/slide" Target="slides/slide31.xml"/><Relationship Id="rId358" Type="http://schemas.openxmlformats.org/officeDocument/2006/relationships/slide" Target="slides/slide269.xml"/><Relationship Id="rId162" Type="http://schemas.openxmlformats.org/officeDocument/2006/relationships/slide" Target="slides/slide73.xml"/><Relationship Id="rId218" Type="http://schemas.openxmlformats.org/officeDocument/2006/relationships/slide" Target="slides/slide129.xml"/><Relationship Id="rId425" Type="http://schemas.openxmlformats.org/officeDocument/2006/relationships/slide" Target="slides/slide336.xml"/><Relationship Id="rId271" Type="http://schemas.openxmlformats.org/officeDocument/2006/relationships/slide" Target="slides/slide182.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2.xml"/><Relationship Id="rId327" Type="http://schemas.openxmlformats.org/officeDocument/2006/relationships/slide" Target="slides/slide238.xml"/><Relationship Id="rId369" Type="http://schemas.openxmlformats.org/officeDocument/2006/relationships/slide" Target="slides/slide280.xml"/><Relationship Id="rId173" Type="http://schemas.openxmlformats.org/officeDocument/2006/relationships/slide" Target="slides/slide84.xml"/><Relationship Id="rId229" Type="http://schemas.openxmlformats.org/officeDocument/2006/relationships/slide" Target="slides/slide140.xml"/><Relationship Id="rId380" Type="http://schemas.openxmlformats.org/officeDocument/2006/relationships/slide" Target="slides/slide291.xml"/><Relationship Id="rId436" Type="http://schemas.openxmlformats.org/officeDocument/2006/relationships/slide" Target="slides/slide347.xml"/><Relationship Id="rId240" Type="http://schemas.openxmlformats.org/officeDocument/2006/relationships/slide" Target="slides/slide151.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1.xml"/><Relationship Id="rId282" Type="http://schemas.openxmlformats.org/officeDocument/2006/relationships/slide" Target="slides/slide193.xml"/><Relationship Id="rId338" Type="http://schemas.openxmlformats.org/officeDocument/2006/relationships/slide" Target="slides/slide249.xml"/><Relationship Id="rId8" Type="http://schemas.openxmlformats.org/officeDocument/2006/relationships/slideMaster" Target="slideMasters/slideMaster8.xml"/><Relationship Id="rId142" Type="http://schemas.openxmlformats.org/officeDocument/2006/relationships/slide" Target="slides/slide53.xml"/><Relationship Id="rId184" Type="http://schemas.openxmlformats.org/officeDocument/2006/relationships/slide" Target="slides/slide95.xml"/><Relationship Id="rId391" Type="http://schemas.openxmlformats.org/officeDocument/2006/relationships/slide" Target="slides/slide302.xml"/><Relationship Id="rId405" Type="http://schemas.openxmlformats.org/officeDocument/2006/relationships/slide" Target="slides/slide316.xml"/><Relationship Id="rId447" Type="http://schemas.openxmlformats.org/officeDocument/2006/relationships/slide" Target="slides/slide358.xml"/><Relationship Id="rId251" Type="http://schemas.openxmlformats.org/officeDocument/2006/relationships/slide" Target="slides/slide162.xml"/><Relationship Id="rId46" Type="http://schemas.openxmlformats.org/officeDocument/2006/relationships/slideMaster" Target="slideMasters/slideMaster46.xml"/><Relationship Id="rId293" Type="http://schemas.openxmlformats.org/officeDocument/2006/relationships/slide" Target="slides/slide204.xml"/><Relationship Id="rId307" Type="http://schemas.openxmlformats.org/officeDocument/2006/relationships/slide" Target="slides/slide218.xml"/><Relationship Id="rId349" Type="http://schemas.openxmlformats.org/officeDocument/2006/relationships/slide" Target="slides/slide260.xml"/><Relationship Id="rId88" Type="http://schemas.openxmlformats.org/officeDocument/2006/relationships/slideMaster" Target="slideMasters/slideMaster88.xml"/><Relationship Id="rId111" Type="http://schemas.openxmlformats.org/officeDocument/2006/relationships/slide" Target="slides/slide22.xml"/><Relationship Id="rId153" Type="http://schemas.openxmlformats.org/officeDocument/2006/relationships/slide" Target="slides/slide64.xml"/><Relationship Id="rId195" Type="http://schemas.openxmlformats.org/officeDocument/2006/relationships/slide" Target="slides/slide106.xml"/><Relationship Id="rId209" Type="http://schemas.openxmlformats.org/officeDocument/2006/relationships/slide" Target="slides/slide120.xml"/><Relationship Id="rId360" Type="http://schemas.openxmlformats.org/officeDocument/2006/relationships/slide" Target="slides/slide271.xml"/><Relationship Id="rId416" Type="http://schemas.openxmlformats.org/officeDocument/2006/relationships/slide" Target="slides/slide327.xml"/><Relationship Id="rId220" Type="http://schemas.openxmlformats.org/officeDocument/2006/relationships/slide" Target="slides/slide131.xml"/><Relationship Id="rId458" Type="http://schemas.openxmlformats.org/officeDocument/2006/relationships/theme" Target="theme/theme1.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3.xml"/><Relationship Id="rId318" Type="http://schemas.openxmlformats.org/officeDocument/2006/relationships/slide" Target="slides/slide229.xml"/><Relationship Id="rId99" Type="http://schemas.openxmlformats.org/officeDocument/2006/relationships/slide" Target="slides/slide10.xml"/><Relationship Id="rId122" Type="http://schemas.openxmlformats.org/officeDocument/2006/relationships/slide" Target="slides/slide33.xml"/><Relationship Id="rId164" Type="http://schemas.openxmlformats.org/officeDocument/2006/relationships/slide" Target="slides/slide75.xml"/><Relationship Id="rId371" Type="http://schemas.openxmlformats.org/officeDocument/2006/relationships/slide" Target="slides/slide282.xml"/><Relationship Id="rId427" Type="http://schemas.openxmlformats.org/officeDocument/2006/relationships/slide" Target="slides/slide338.xml"/><Relationship Id="rId26" Type="http://schemas.openxmlformats.org/officeDocument/2006/relationships/slideMaster" Target="slideMasters/slideMaster26.xml"/><Relationship Id="rId231" Type="http://schemas.openxmlformats.org/officeDocument/2006/relationships/slide" Target="slides/slide142.xml"/><Relationship Id="rId273" Type="http://schemas.openxmlformats.org/officeDocument/2006/relationships/slide" Target="slides/slide184.xml"/><Relationship Id="rId329" Type="http://schemas.openxmlformats.org/officeDocument/2006/relationships/slide" Target="slides/slide240.xml"/><Relationship Id="rId68" Type="http://schemas.openxmlformats.org/officeDocument/2006/relationships/slideMaster" Target="slideMasters/slideMaster68.xml"/><Relationship Id="rId133" Type="http://schemas.openxmlformats.org/officeDocument/2006/relationships/slide" Target="slides/slide44.xml"/><Relationship Id="rId175" Type="http://schemas.openxmlformats.org/officeDocument/2006/relationships/slide" Target="slides/slide86.xml"/><Relationship Id="rId340" Type="http://schemas.openxmlformats.org/officeDocument/2006/relationships/slide" Target="slides/slide251.xml"/><Relationship Id="rId200" Type="http://schemas.openxmlformats.org/officeDocument/2006/relationships/slide" Target="slides/slide111.xml"/><Relationship Id="rId382" Type="http://schemas.openxmlformats.org/officeDocument/2006/relationships/slide" Target="slides/slide293.xml"/><Relationship Id="rId438" Type="http://schemas.openxmlformats.org/officeDocument/2006/relationships/slide" Target="slides/slide349.xml"/><Relationship Id="rId242" Type="http://schemas.openxmlformats.org/officeDocument/2006/relationships/slide" Target="slides/slide153.xml"/><Relationship Id="rId284" Type="http://schemas.openxmlformats.org/officeDocument/2006/relationships/slide" Target="slides/slide195.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3.xml"/><Relationship Id="rId144" Type="http://schemas.openxmlformats.org/officeDocument/2006/relationships/slide" Target="slides/slide55.xml"/><Relationship Id="rId90" Type="http://schemas.openxmlformats.org/officeDocument/2006/relationships/slide" Target="slides/slide1.xml"/><Relationship Id="rId186" Type="http://schemas.openxmlformats.org/officeDocument/2006/relationships/slide" Target="slides/slide97.xml"/><Relationship Id="rId351" Type="http://schemas.openxmlformats.org/officeDocument/2006/relationships/slide" Target="slides/slide262.xml"/><Relationship Id="rId393" Type="http://schemas.openxmlformats.org/officeDocument/2006/relationships/slide" Target="slides/slide304.xml"/><Relationship Id="rId407" Type="http://schemas.openxmlformats.org/officeDocument/2006/relationships/slide" Target="slides/slide318.xml"/><Relationship Id="rId449" Type="http://schemas.openxmlformats.org/officeDocument/2006/relationships/slide" Target="slides/slide360.xml"/><Relationship Id="rId211" Type="http://schemas.openxmlformats.org/officeDocument/2006/relationships/slide" Target="slides/slide122.xml"/><Relationship Id="rId253" Type="http://schemas.openxmlformats.org/officeDocument/2006/relationships/slide" Target="slides/slide164.xml"/><Relationship Id="rId295" Type="http://schemas.openxmlformats.org/officeDocument/2006/relationships/slide" Target="slides/slide206.xml"/><Relationship Id="rId309" Type="http://schemas.openxmlformats.org/officeDocument/2006/relationships/slide" Target="slides/slide220.xml"/><Relationship Id="rId48" Type="http://schemas.openxmlformats.org/officeDocument/2006/relationships/slideMaster" Target="slideMasters/slideMaster48.xml"/><Relationship Id="rId113" Type="http://schemas.openxmlformats.org/officeDocument/2006/relationships/slide" Target="slides/slide24.xml"/><Relationship Id="rId320" Type="http://schemas.openxmlformats.org/officeDocument/2006/relationships/slide" Target="slides/slide231.xml"/><Relationship Id="rId155" Type="http://schemas.openxmlformats.org/officeDocument/2006/relationships/slide" Target="slides/slide66.xml"/><Relationship Id="rId197" Type="http://schemas.openxmlformats.org/officeDocument/2006/relationships/slide" Target="slides/slide108.xml"/><Relationship Id="rId362" Type="http://schemas.openxmlformats.org/officeDocument/2006/relationships/slide" Target="slides/slide273.xml"/><Relationship Id="rId418" Type="http://schemas.openxmlformats.org/officeDocument/2006/relationships/slide" Target="slides/slide329.xml"/><Relationship Id="rId222" Type="http://schemas.openxmlformats.org/officeDocument/2006/relationships/slide" Target="slides/slide133.xml"/><Relationship Id="rId264" Type="http://schemas.openxmlformats.org/officeDocument/2006/relationships/slide" Target="slides/slide175.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5.xml"/><Relationship Id="rId70" Type="http://schemas.openxmlformats.org/officeDocument/2006/relationships/slideMaster" Target="slideMasters/slideMaster70.xml"/><Relationship Id="rId166" Type="http://schemas.openxmlformats.org/officeDocument/2006/relationships/slide" Target="slides/slide77.xml"/><Relationship Id="rId331" Type="http://schemas.openxmlformats.org/officeDocument/2006/relationships/slide" Target="slides/slide242.xml"/><Relationship Id="rId373" Type="http://schemas.openxmlformats.org/officeDocument/2006/relationships/slide" Target="slides/slide284.xml"/><Relationship Id="rId429" Type="http://schemas.openxmlformats.org/officeDocument/2006/relationships/slide" Target="slides/slide340.xml"/><Relationship Id="rId1" Type="http://schemas.openxmlformats.org/officeDocument/2006/relationships/slideMaster" Target="slideMasters/slideMaster1.xml"/><Relationship Id="rId233" Type="http://schemas.openxmlformats.org/officeDocument/2006/relationships/slide" Target="slides/slide144.xml"/><Relationship Id="rId440" Type="http://schemas.openxmlformats.org/officeDocument/2006/relationships/slide" Target="slides/slide351.xml"/><Relationship Id="rId28" Type="http://schemas.openxmlformats.org/officeDocument/2006/relationships/slideMaster" Target="slideMasters/slideMaster28.xml"/><Relationship Id="rId275" Type="http://schemas.openxmlformats.org/officeDocument/2006/relationships/slide" Target="slides/slide186.xml"/><Relationship Id="rId300" Type="http://schemas.openxmlformats.org/officeDocument/2006/relationships/slide" Target="slides/slide211.xml"/><Relationship Id="rId81" Type="http://schemas.openxmlformats.org/officeDocument/2006/relationships/slideMaster" Target="slideMasters/slideMaster81.xml"/><Relationship Id="rId135" Type="http://schemas.openxmlformats.org/officeDocument/2006/relationships/slide" Target="slides/slide46.xml"/><Relationship Id="rId177" Type="http://schemas.openxmlformats.org/officeDocument/2006/relationships/slide" Target="slides/slide88.xml"/><Relationship Id="rId342" Type="http://schemas.openxmlformats.org/officeDocument/2006/relationships/slide" Target="slides/slide253.xml"/><Relationship Id="rId384" Type="http://schemas.openxmlformats.org/officeDocument/2006/relationships/slide" Target="slides/slide295.xml"/><Relationship Id="rId202" Type="http://schemas.openxmlformats.org/officeDocument/2006/relationships/slide" Target="slides/slide113.xml"/><Relationship Id="rId244" Type="http://schemas.openxmlformats.org/officeDocument/2006/relationships/slide" Target="slides/slide155.xml"/><Relationship Id="rId39" Type="http://schemas.openxmlformats.org/officeDocument/2006/relationships/slideMaster" Target="slideMasters/slideMaster39.xml"/><Relationship Id="rId286" Type="http://schemas.openxmlformats.org/officeDocument/2006/relationships/slide" Target="slides/slide197.xml"/><Relationship Id="rId451" Type="http://schemas.openxmlformats.org/officeDocument/2006/relationships/slide" Target="slides/slide362.xml"/><Relationship Id="rId50" Type="http://schemas.openxmlformats.org/officeDocument/2006/relationships/slideMaster" Target="slideMasters/slideMaster50.xml"/><Relationship Id="rId104" Type="http://schemas.openxmlformats.org/officeDocument/2006/relationships/slide" Target="slides/slide15.xml"/><Relationship Id="rId146" Type="http://schemas.openxmlformats.org/officeDocument/2006/relationships/slide" Target="slides/slide57.xml"/><Relationship Id="rId188" Type="http://schemas.openxmlformats.org/officeDocument/2006/relationships/slide" Target="slides/slide99.xml"/><Relationship Id="rId311" Type="http://schemas.openxmlformats.org/officeDocument/2006/relationships/slide" Target="slides/slide222.xml"/><Relationship Id="rId353" Type="http://schemas.openxmlformats.org/officeDocument/2006/relationships/slide" Target="slides/slide264.xml"/><Relationship Id="rId395" Type="http://schemas.openxmlformats.org/officeDocument/2006/relationships/slide" Target="slides/slide306.xml"/><Relationship Id="rId409" Type="http://schemas.openxmlformats.org/officeDocument/2006/relationships/slide" Target="slides/slide320.xml"/><Relationship Id="rId92" Type="http://schemas.openxmlformats.org/officeDocument/2006/relationships/slide" Target="slides/slide3.xml"/><Relationship Id="rId213" Type="http://schemas.openxmlformats.org/officeDocument/2006/relationships/slide" Target="slides/slide124.xml"/><Relationship Id="rId420" Type="http://schemas.openxmlformats.org/officeDocument/2006/relationships/slide" Target="slides/slide33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12/11/21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12/11/21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413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194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199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7674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12/11/21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2021. 12. 11.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2021. 12. 11.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2021. 12. 11.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2021. 12. 11.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12/11/21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12/11/21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12/11/21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12/11/21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12/11/21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12/11/21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12/11/21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12/11/21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12/11/21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12/11/21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12/11/21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12/11/21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12/11/21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12/11/21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12/11/21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12/11/21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12/11/21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12/11/21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12/11/21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12/11/21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12/11/21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12/11/21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12/11/21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12/11/21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12/11/21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12/11/21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12/11/21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12/11/21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12/11/21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12/11/21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12/11/21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12/11/21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12/11/21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12/11/21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12/11/21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12/11/21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12/11/21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12/11/21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12/11/21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12/11/21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12/11/21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12/11/21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12/11/21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12/11/21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12/11/21</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12/11/21</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12/11/21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12/11/21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12/11/21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12/11/21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12/11/21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12/11/21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12/11/21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12/11/21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12/11/21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12/11/21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12/11/21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12/11/21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12/11/21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12/11/21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12/11/21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12/11/21</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12/11/21</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12/11/21</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12/11/21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12/11/21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12/11/21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12/11/21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12/11/21</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12/11/21</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12/11/21</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12/11/21</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12/11/21</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12/11/21</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12/11/21</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12/11/21</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12/11/21</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12/11/21</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12/11/21</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4.xml"/><Relationship Id="rId13" Type="http://schemas.openxmlformats.org/officeDocument/2006/relationships/theme" Target="../theme/theme53.xml"/><Relationship Id="rId3" Type="http://schemas.openxmlformats.org/officeDocument/2006/relationships/slideLayout" Target="../slideLayouts/slideLayout569.xml"/><Relationship Id="rId7" Type="http://schemas.openxmlformats.org/officeDocument/2006/relationships/slideLayout" Target="../slideLayouts/slideLayout573.xml"/><Relationship Id="rId12" Type="http://schemas.openxmlformats.org/officeDocument/2006/relationships/slideLayout" Target="../slideLayouts/slideLayout578.xml"/><Relationship Id="rId2" Type="http://schemas.openxmlformats.org/officeDocument/2006/relationships/slideLayout" Target="../slideLayouts/slideLayout568.xml"/><Relationship Id="rId1" Type="http://schemas.openxmlformats.org/officeDocument/2006/relationships/slideLayout" Target="../slideLayouts/slideLayout567.xml"/><Relationship Id="rId6" Type="http://schemas.openxmlformats.org/officeDocument/2006/relationships/slideLayout" Target="../slideLayouts/slideLayout572.xml"/><Relationship Id="rId11" Type="http://schemas.openxmlformats.org/officeDocument/2006/relationships/slideLayout" Target="../slideLayouts/slideLayout577.xml"/><Relationship Id="rId5" Type="http://schemas.openxmlformats.org/officeDocument/2006/relationships/slideLayout" Target="../slideLayouts/slideLayout571.xml"/><Relationship Id="rId10" Type="http://schemas.openxmlformats.org/officeDocument/2006/relationships/slideLayout" Target="../slideLayouts/slideLayout576.xml"/><Relationship Id="rId4" Type="http://schemas.openxmlformats.org/officeDocument/2006/relationships/slideLayout" Target="../slideLayouts/slideLayout570.xml"/><Relationship Id="rId9" Type="http://schemas.openxmlformats.org/officeDocument/2006/relationships/slideLayout" Target="../slideLayouts/slideLayout575.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image" Target="../media/image1.png"/><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image" Target="../media/image1.png"/><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theme" Target="../theme/theme56.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9.xml"/><Relationship Id="rId13" Type="http://schemas.openxmlformats.org/officeDocument/2006/relationships/theme" Target="../theme/theme57.xml"/><Relationship Id="rId3" Type="http://schemas.openxmlformats.org/officeDocument/2006/relationships/slideLayout" Target="../slideLayouts/slideLayout614.xml"/><Relationship Id="rId7" Type="http://schemas.openxmlformats.org/officeDocument/2006/relationships/slideLayout" Target="../slideLayouts/slideLayout618.xml"/><Relationship Id="rId12" Type="http://schemas.openxmlformats.org/officeDocument/2006/relationships/slideLayout" Target="../slideLayouts/slideLayout623.xml"/><Relationship Id="rId2" Type="http://schemas.openxmlformats.org/officeDocument/2006/relationships/slideLayout" Target="../slideLayouts/slideLayout613.xml"/><Relationship Id="rId1" Type="http://schemas.openxmlformats.org/officeDocument/2006/relationships/slideLayout" Target="../slideLayouts/slideLayout612.xml"/><Relationship Id="rId6" Type="http://schemas.openxmlformats.org/officeDocument/2006/relationships/slideLayout" Target="../slideLayouts/slideLayout617.xml"/><Relationship Id="rId11" Type="http://schemas.openxmlformats.org/officeDocument/2006/relationships/slideLayout" Target="../slideLayouts/slideLayout622.xml"/><Relationship Id="rId5" Type="http://schemas.openxmlformats.org/officeDocument/2006/relationships/slideLayout" Target="../slideLayouts/slideLayout616.xml"/><Relationship Id="rId10" Type="http://schemas.openxmlformats.org/officeDocument/2006/relationships/slideLayout" Target="../slideLayouts/slideLayout621.xml"/><Relationship Id="rId4" Type="http://schemas.openxmlformats.org/officeDocument/2006/relationships/slideLayout" Target="../slideLayouts/slideLayout615.xml"/><Relationship Id="rId9" Type="http://schemas.openxmlformats.org/officeDocument/2006/relationships/slideLayout" Target="../slideLayouts/slideLayout620.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image" Target="../media/image1.png"/><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image" Target="../media/image1.png"/><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59.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3.xml"/><Relationship Id="rId13" Type="http://schemas.openxmlformats.org/officeDocument/2006/relationships/theme" Target="../theme/theme60.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slideLayout" Target="../slideLayouts/slideLayout657.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image" Target="../media/image1.png"/><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image" Target="../media/image1.png"/><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theme" Target="../theme/theme62.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7.xml"/><Relationship Id="rId13" Type="http://schemas.openxmlformats.org/officeDocument/2006/relationships/theme" Target="../theme/theme63.xml"/><Relationship Id="rId3" Type="http://schemas.openxmlformats.org/officeDocument/2006/relationships/slideLayout" Target="../slideLayouts/slideLayout682.xml"/><Relationship Id="rId7" Type="http://schemas.openxmlformats.org/officeDocument/2006/relationships/slideLayout" Target="../slideLayouts/slideLayout686.xml"/><Relationship Id="rId12" Type="http://schemas.openxmlformats.org/officeDocument/2006/relationships/slideLayout" Target="../slideLayouts/slideLayout691.xml"/><Relationship Id="rId2" Type="http://schemas.openxmlformats.org/officeDocument/2006/relationships/slideLayout" Target="../slideLayouts/slideLayout681.xml"/><Relationship Id="rId1" Type="http://schemas.openxmlformats.org/officeDocument/2006/relationships/slideLayout" Target="../slideLayouts/slideLayout680.xml"/><Relationship Id="rId6" Type="http://schemas.openxmlformats.org/officeDocument/2006/relationships/slideLayout" Target="../slideLayouts/slideLayout685.xml"/><Relationship Id="rId11" Type="http://schemas.openxmlformats.org/officeDocument/2006/relationships/slideLayout" Target="../slideLayouts/slideLayout690.xml"/><Relationship Id="rId5" Type="http://schemas.openxmlformats.org/officeDocument/2006/relationships/slideLayout" Target="../slideLayouts/slideLayout684.xml"/><Relationship Id="rId10" Type="http://schemas.openxmlformats.org/officeDocument/2006/relationships/slideLayout" Target="../slideLayouts/slideLayout689.xml"/><Relationship Id="rId4" Type="http://schemas.openxmlformats.org/officeDocument/2006/relationships/slideLayout" Target="../slideLayouts/slideLayout683.xml"/><Relationship Id="rId9" Type="http://schemas.openxmlformats.org/officeDocument/2006/relationships/slideLayout" Target="../slideLayouts/slideLayout688.xml"/><Relationship Id="rId14" Type="http://schemas.openxmlformats.org/officeDocument/2006/relationships/image" Target="../media/image1.png"/></Relationships>
</file>

<file path=ppt/slideMasters/_rels/slideMaster64.xml.rels><?xml version="1.0" encoding="UTF-8" standalone="yes"?>
<Relationships xmlns="http://schemas.openxmlformats.org/package/2006/relationships"><Relationship Id="rId3" Type="http://schemas.openxmlformats.org/officeDocument/2006/relationships/slideLayout" Target="../slideLayouts/slideLayout694.xml"/><Relationship Id="rId2" Type="http://schemas.openxmlformats.org/officeDocument/2006/relationships/slideLayout" Target="../slideLayouts/slideLayout693.xml"/><Relationship Id="rId1" Type="http://schemas.openxmlformats.org/officeDocument/2006/relationships/slideLayout" Target="../slideLayouts/slideLayout692.xml"/><Relationship Id="rId5" Type="http://schemas.openxmlformats.org/officeDocument/2006/relationships/theme" Target="../theme/theme64.xml"/><Relationship Id="rId4" Type="http://schemas.openxmlformats.org/officeDocument/2006/relationships/slideLayout" Target="../slideLayouts/slideLayout695.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3.xml"/><Relationship Id="rId13" Type="http://schemas.openxmlformats.org/officeDocument/2006/relationships/theme" Target="../theme/theme65.xml"/><Relationship Id="rId3" Type="http://schemas.openxmlformats.org/officeDocument/2006/relationships/slideLayout" Target="../slideLayouts/slideLayout698.xml"/><Relationship Id="rId7" Type="http://schemas.openxmlformats.org/officeDocument/2006/relationships/slideLayout" Target="../slideLayouts/slideLayout702.xml"/><Relationship Id="rId12" Type="http://schemas.openxmlformats.org/officeDocument/2006/relationships/slideLayout" Target="../slideLayouts/slideLayout707.xml"/><Relationship Id="rId2" Type="http://schemas.openxmlformats.org/officeDocument/2006/relationships/slideLayout" Target="../slideLayouts/slideLayout697.xml"/><Relationship Id="rId1" Type="http://schemas.openxmlformats.org/officeDocument/2006/relationships/slideLayout" Target="../slideLayouts/slideLayout696.xml"/><Relationship Id="rId6" Type="http://schemas.openxmlformats.org/officeDocument/2006/relationships/slideLayout" Target="../slideLayouts/slideLayout701.xml"/><Relationship Id="rId11" Type="http://schemas.openxmlformats.org/officeDocument/2006/relationships/slideLayout" Target="../slideLayouts/slideLayout706.xml"/><Relationship Id="rId5" Type="http://schemas.openxmlformats.org/officeDocument/2006/relationships/slideLayout" Target="../slideLayouts/slideLayout700.xml"/><Relationship Id="rId10" Type="http://schemas.openxmlformats.org/officeDocument/2006/relationships/slideLayout" Target="../slideLayouts/slideLayout705.xml"/><Relationship Id="rId4" Type="http://schemas.openxmlformats.org/officeDocument/2006/relationships/slideLayout" Target="../slideLayouts/slideLayout699.xml"/><Relationship Id="rId9" Type="http://schemas.openxmlformats.org/officeDocument/2006/relationships/slideLayout" Target="../slideLayouts/slideLayout70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5.xml"/><Relationship Id="rId13" Type="http://schemas.openxmlformats.org/officeDocument/2006/relationships/theme" Target="../theme/theme66.xml"/><Relationship Id="rId3" Type="http://schemas.openxmlformats.org/officeDocument/2006/relationships/slideLayout" Target="../slideLayouts/slideLayout710.xml"/><Relationship Id="rId7" Type="http://schemas.openxmlformats.org/officeDocument/2006/relationships/slideLayout" Target="../slideLayouts/slideLayout714.xml"/><Relationship Id="rId12" Type="http://schemas.openxmlformats.org/officeDocument/2006/relationships/slideLayout" Target="../slideLayouts/slideLayout719.xml"/><Relationship Id="rId2" Type="http://schemas.openxmlformats.org/officeDocument/2006/relationships/slideLayout" Target="../slideLayouts/slideLayout709.xml"/><Relationship Id="rId1" Type="http://schemas.openxmlformats.org/officeDocument/2006/relationships/slideLayout" Target="../slideLayouts/slideLayout708.xml"/><Relationship Id="rId6" Type="http://schemas.openxmlformats.org/officeDocument/2006/relationships/slideLayout" Target="../slideLayouts/slideLayout713.xml"/><Relationship Id="rId11" Type="http://schemas.openxmlformats.org/officeDocument/2006/relationships/slideLayout" Target="../slideLayouts/slideLayout718.xml"/><Relationship Id="rId5" Type="http://schemas.openxmlformats.org/officeDocument/2006/relationships/slideLayout" Target="../slideLayouts/slideLayout712.xml"/><Relationship Id="rId10" Type="http://schemas.openxmlformats.org/officeDocument/2006/relationships/slideLayout" Target="../slideLayouts/slideLayout717.xml"/><Relationship Id="rId4" Type="http://schemas.openxmlformats.org/officeDocument/2006/relationships/slideLayout" Target="../slideLayouts/slideLayout711.xml"/><Relationship Id="rId9" Type="http://schemas.openxmlformats.org/officeDocument/2006/relationships/slideLayout" Target="../slideLayouts/slideLayout716.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7.xml"/><Relationship Id="rId3" Type="http://schemas.openxmlformats.org/officeDocument/2006/relationships/slideLayout" Target="../slideLayouts/slideLayout722.xml"/><Relationship Id="rId7" Type="http://schemas.openxmlformats.org/officeDocument/2006/relationships/slideLayout" Target="../slideLayouts/slideLayout726.xml"/><Relationship Id="rId12" Type="http://schemas.openxmlformats.org/officeDocument/2006/relationships/theme" Target="../theme/theme67.xml"/><Relationship Id="rId2" Type="http://schemas.openxmlformats.org/officeDocument/2006/relationships/slideLayout" Target="../slideLayouts/slideLayout721.xml"/><Relationship Id="rId1" Type="http://schemas.openxmlformats.org/officeDocument/2006/relationships/slideLayout" Target="../slideLayouts/slideLayout720.xml"/><Relationship Id="rId6" Type="http://schemas.openxmlformats.org/officeDocument/2006/relationships/slideLayout" Target="../slideLayouts/slideLayout725.xml"/><Relationship Id="rId11" Type="http://schemas.openxmlformats.org/officeDocument/2006/relationships/slideLayout" Target="../slideLayouts/slideLayout730.xml"/><Relationship Id="rId5" Type="http://schemas.openxmlformats.org/officeDocument/2006/relationships/slideLayout" Target="../slideLayouts/slideLayout724.xml"/><Relationship Id="rId10" Type="http://schemas.openxmlformats.org/officeDocument/2006/relationships/slideLayout" Target="../slideLayouts/slideLayout729.xml"/><Relationship Id="rId4" Type="http://schemas.openxmlformats.org/officeDocument/2006/relationships/slideLayout" Target="../slideLayouts/slideLayout723.xml"/><Relationship Id="rId9" Type="http://schemas.openxmlformats.org/officeDocument/2006/relationships/slideLayout" Target="../slideLayouts/slideLayout728.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8.xml"/><Relationship Id="rId13" Type="http://schemas.openxmlformats.org/officeDocument/2006/relationships/theme" Target="../theme/theme68.xml"/><Relationship Id="rId3" Type="http://schemas.openxmlformats.org/officeDocument/2006/relationships/slideLayout" Target="../slideLayouts/slideLayout733.xml"/><Relationship Id="rId7" Type="http://schemas.openxmlformats.org/officeDocument/2006/relationships/slideLayout" Target="../slideLayouts/slideLayout737.xml"/><Relationship Id="rId12" Type="http://schemas.openxmlformats.org/officeDocument/2006/relationships/slideLayout" Target="../slideLayouts/slideLayout742.xml"/><Relationship Id="rId2" Type="http://schemas.openxmlformats.org/officeDocument/2006/relationships/slideLayout" Target="../slideLayouts/slideLayout732.xml"/><Relationship Id="rId1" Type="http://schemas.openxmlformats.org/officeDocument/2006/relationships/slideLayout" Target="../slideLayouts/slideLayout731.xml"/><Relationship Id="rId6" Type="http://schemas.openxmlformats.org/officeDocument/2006/relationships/slideLayout" Target="../slideLayouts/slideLayout736.xml"/><Relationship Id="rId11" Type="http://schemas.openxmlformats.org/officeDocument/2006/relationships/slideLayout" Target="../slideLayouts/slideLayout741.xml"/><Relationship Id="rId5" Type="http://schemas.openxmlformats.org/officeDocument/2006/relationships/slideLayout" Target="../slideLayouts/slideLayout735.xml"/><Relationship Id="rId10" Type="http://schemas.openxmlformats.org/officeDocument/2006/relationships/slideLayout" Target="../slideLayouts/slideLayout740.xml"/><Relationship Id="rId4" Type="http://schemas.openxmlformats.org/officeDocument/2006/relationships/slideLayout" Target="../slideLayouts/slideLayout734.xml"/><Relationship Id="rId9" Type="http://schemas.openxmlformats.org/officeDocument/2006/relationships/slideLayout" Target="../slideLayouts/slideLayout739.xml"/></Relationships>
</file>

<file path=ppt/slideMasters/_rels/slideMaster69.xml.rels><?xml version="1.0" encoding="UTF-8" standalone="yes"?>
<Relationships xmlns="http://schemas.openxmlformats.org/package/2006/relationships"><Relationship Id="rId3" Type="http://schemas.openxmlformats.org/officeDocument/2006/relationships/slideLayout" Target="../slideLayouts/slideLayout745.xml"/><Relationship Id="rId2" Type="http://schemas.openxmlformats.org/officeDocument/2006/relationships/slideLayout" Target="../slideLayouts/slideLayout744.xml"/><Relationship Id="rId1" Type="http://schemas.openxmlformats.org/officeDocument/2006/relationships/slideLayout" Target="../slideLayouts/slideLayout743.xml"/><Relationship Id="rId5" Type="http://schemas.openxmlformats.org/officeDocument/2006/relationships/theme" Target="../theme/theme69.xml"/><Relationship Id="rId4" Type="http://schemas.openxmlformats.org/officeDocument/2006/relationships/slideLayout" Target="../slideLayouts/slideLayout746.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4.xml"/><Relationship Id="rId13" Type="http://schemas.openxmlformats.org/officeDocument/2006/relationships/theme" Target="../theme/theme70.xml"/><Relationship Id="rId3" Type="http://schemas.openxmlformats.org/officeDocument/2006/relationships/slideLayout" Target="../slideLayouts/slideLayout749.xml"/><Relationship Id="rId7" Type="http://schemas.openxmlformats.org/officeDocument/2006/relationships/slideLayout" Target="../slideLayouts/slideLayout753.xml"/><Relationship Id="rId12" Type="http://schemas.openxmlformats.org/officeDocument/2006/relationships/slideLayout" Target="../slideLayouts/slideLayout758.xml"/><Relationship Id="rId2" Type="http://schemas.openxmlformats.org/officeDocument/2006/relationships/slideLayout" Target="../slideLayouts/slideLayout748.xml"/><Relationship Id="rId1" Type="http://schemas.openxmlformats.org/officeDocument/2006/relationships/slideLayout" Target="../slideLayouts/slideLayout747.xml"/><Relationship Id="rId6" Type="http://schemas.openxmlformats.org/officeDocument/2006/relationships/slideLayout" Target="../slideLayouts/slideLayout752.xml"/><Relationship Id="rId11" Type="http://schemas.openxmlformats.org/officeDocument/2006/relationships/slideLayout" Target="../slideLayouts/slideLayout757.xml"/><Relationship Id="rId5" Type="http://schemas.openxmlformats.org/officeDocument/2006/relationships/slideLayout" Target="../slideLayouts/slideLayout751.xml"/><Relationship Id="rId10" Type="http://schemas.openxmlformats.org/officeDocument/2006/relationships/slideLayout" Target="../slideLayouts/slideLayout756.xml"/><Relationship Id="rId4" Type="http://schemas.openxmlformats.org/officeDocument/2006/relationships/slideLayout" Target="../slideLayouts/slideLayout750.xml"/><Relationship Id="rId9" Type="http://schemas.openxmlformats.org/officeDocument/2006/relationships/slideLayout" Target="../slideLayouts/slideLayout755.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66.xml"/><Relationship Id="rId13" Type="http://schemas.openxmlformats.org/officeDocument/2006/relationships/theme" Target="../theme/theme71.xml"/><Relationship Id="rId3" Type="http://schemas.openxmlformats.org/officeDocument/2006/relationships/slideLayout" Target="../slideLayouts/slideLayout761.xml"/><Relationship Id="rId7" Type="http://schemas.openxmlformats.org/officeDocument/2006/relationships/slideLayout" Target="../slideLayouts/slideLayout765.xml"/><Relationship Id="rId12" Type="http://schemas.openxmlformats.org/officeDocument/2006/relationships/slideLayout" Target="../slideLayouts/slideLayout770.xml"/><Relationship Id="rId2" Type="http://schemas.openxmlformats.org/officeDocument/2006/relationships/slideLayout" Target="../slideLayouts/slideLayout760.xml"/><Relationship Id="rId1" Type="http://schemas.openxmlformats.org/officeDocument/2006/relationships/slideLayout" Target="../slideLayouts/slideLayout759.xml"/><Relationship Id="rId6" Type="http://schemas.openxmlformats.org/officeDocument/2006/relationships/slideLayout" Target="../slideLayouts/slideLayout764.xml"/><Relationship Id="rId11" Type="http://schemas.openxmlformats.org/officeDocument/2006/relationships/slideLayout" Target="../slideLayouts/slideLayout769.xml"/><Relationship Id="rId5" Type="http://schemas.openxmlformats.org/officeDocument/2006/relationships/slideLayout" Target="../slideLayouts/slideLayout763.xml"/><Relationship Id="rId10" Type="http://schemas.openxmlformats.org/officeDocument/2006/relationships/slideLayout" Target="../slideLayouts/slideLayout768.xml"/><Relationship Id="rId4" Type="http://schemas.openxmlformats.org/officeDocument/2006/relationships/slideLayout" Target="../slideLayouts/slideLayout762.xml"/><Relationship Id="rId9" Type="http://schemas.openxmlformats.org/officeDocument/2006/relationships/slideLayout" Target="../slideLayouts/slideLayout767.xml"/></Relationships>
</file>

<file path=ppt/slideMasters/_rels/slideMaster72.xml.rels><?xml version="1.0" encoding="UTF-8" standalone="yes"?>
<Relationships xmlns="http://schemas.openxmlformats.org/package/2006/relationships"><Relationship Id="rId3" Type="http://schemas.openxmlformats.org/officeDocument/2006/relationships/theme" Target="../theme/theme72.xml"/><Relationship Id="rId2" Type="http://schemas.openxmlformats.org/officeDocument/2006/relationships/slideLayout" Target="../slideLayouts/slideLayout772.xml"/><Relationship Id="rId1" Type="http://schemas.openxmlformats.org/officeDocument/2006/relationships/slideLayout" Target="../slideLayouts/slideLayout771.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80.xml"/><Relationship Id="rId13" Type="http://schemas.openxmlformats.org/officeDocument/2006/relationships/image" Target="../media/image1.png"/><Relationship Id="rId3" Type="http://schemas.openxmlformats.org/officeDocument/2006/relationships/slideLayout" Target="../slideLayouts/slideLayout775.xml"/><Relationship Id="rId7" Type="http://schemas.openxmlformats.org/officeDocument/2006/relationships/slideLayout" Target="../slideLayouts/slideLayout779.xml"/><Relationship Id="rId12" Type="http://schemas.openxmlformats.org/officeDocument/2006/relationships/theme" Target="../theme/theme73.xml"/><Relationship Id="rId2" Type="http://schemas.openxmlformats.org/officeDocument/2006/relationships/slideLayout" Target="../slideLayouts/slideLayout774.xml"/><Relationship Id="rId1" Type="http://schemas.openxmlformats.org/officeDocument/2006/relationships/slideLayout" Target="../slideLayouts/slideLayout773.xml"/><Relationship Id="rId6" Type="http://schemas.openxmlformats.org/officeDocument/2006/relationships/slideLayout" Target="../slideLayouts/slideLayout778.xml"/><Relationship Id="rId11" Type="http://schemas.openxmlformats.org/officeDocument/2006/relationships/slideLayout" Target="../slideLayouts/slideLayout783.xml"/><Relationship Id="rId5" Type="http://schemas.openxmlformats.org/officeDocument/2006/relationships/slideLayout" Target="../slideLayouts/slideLayout777.xml"/><Relationship Id="rId10" Type="http://schemas.openxmlformats.org/officeDocument/2006/relationships/slideLayout" Target="../slideLayouts/slideLayout782.xml"/><Relationship Id="rId4" Type="http://schemas.openxmlformats.org/officeDocument/2006/relationships/slideLayout" Target="../slideLayouts/slideLayout776.xml"/><Relationship Id="rId9" Type="http://schemas.openxmlformats.org/officeDocument/2006/relationships/slideLayout" Target="../slideLayouts/slideLayout781.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image" Target="../media/image1.png"/><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theme" Target="../theme/theme74.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2.xml"/><Relationship Id="rId13" Type="http://schemas.openxmlformats.org/officeDocument/2006/relationships/theme" Target="../theme/theme75.xml"/><Relationship Id="rId3" Type="http://schemas.openxmlformats.org/officeDocument/2006/relationships/slideLayout" Target="../slideLayouts/slideLayout797.xml"/><Relationship Id="rId7" Type="http://schemas.openxmlformats.org/officeDocument/2006/relationships/slideLayout" Target="../slideLayouts/slideLayout801.xml"/><Relationship Id="rId12" Type="http://schemas.openxmlformats.org/officeDocument/2006/relationships/slideLayout" Target="../slideLayouts/slideLayout806.xml"/><Relationship Id="rId2" Type="http://schemas.openxmlformats.org/officeDocument/2006/relationships/slideLayout" Target="../slideLayouts/slideLayout796.xml"/><Relationship Id="rId1" Type="http://schemas.openxmlformats.org/officeDocument/2006/relationships/slideLayout" Target="../slideLayouts/slideLayout795.xml"/><Relationship Id="rId6" Type="http://schemas.openxmlformats.org/officeDocument/2006/relationships/slideLayout" Target="../slideLayouts/slideLayout800.xml"/><Relationship Id="rId11" Type="http://schemas.openxmlformats.org/officeDocument/2006/relationships/slideLayout" Target="../slideLayouts/slideLayout805.xml"/><Relationship Id="rId5" Type="http://schemas.openxmlformats.org/officeDocument/2006/relationships/slideLayout" Target="../slideLayouts/slideLayout799.xml"/><Relationship Id="rId10" Type="http://schemas.openxmlformats.org/officeDocument/2006/relationships/slideLayout" Target="../slideLayouts/slideLayout804.xml"/><Relationship Id="rId4" Type="http://schemas.openxmlformats.org/officeDocument/2006/relationships/slideLayout" Target="../slideLayouts/slideLayout798.xml"/><Relationship Id="rId9" Type="http://schemas.openxmlformats.org/officeDocument/2006/relationships/slideLayout" Target="../slideLayouts/slideLayout803.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4.xml"/><Relationship Id="rId13" Type="http://schemas.openxmlformats.org/officeDocument/2006/relationships/theme" Target="../theme/theme76.xml"/><Relationship Id="rId3" Type="http://schemas.openxmlformats.org/officeDocument/2006/relationships/slideLayout" Target="../slideLayouts/slideLayout809.xml"/><Relationship Id="rId7" Type="http://schemas.openxmlformats.org/officeDocument/2006/relationships/slideLayout" Target="../slideLayouts/slideLayout813.xml"/><Relationship Id="rId12" Type="http://schemas.openxmlformats.org/officeDocument/2006/relationships/slideLayout" Target="../slideLayouts/slideLayout818.xml"/><Relationship Id="rId2" Type="http://schemas.openxmlformats.org/officeDocument/2006/relationships/slideLayout" Target="../slideLayouts/slideLayout808.xml"/><Relationship Id="rId1" Type="http://schemas.openxmlformats.org/officeDocument/2006/relationships/slideLayout" Target="../slideLayouts/slideLayout807.xml"/><Relationship Id="rId6" Type="http://schemas.openxmlformats.org/officeDocument/2006/relationships/slideLayout" Target="../slideLayouts/slideLayout812.xml"/><Relationship Id="rId11" Type="http://schemas.openxmlformats.org/officeDocument/2006/relationships/slideLayout" Target="../slideLayouts/slideLayout817.xml"/><Relationship Id="rId5" Type="http://schemas.openxmlformats.org/officeDocument/2006/relationships/slideLayout" Target="../slideLayouts/slideLayout811.xml"/><Relationship Id="rId10" Type="http://schemas.openxmlformats.org/officeDocument/2006/relationships/slideLayout" Target="../slideLayouts/slideLayout816.xml"/><Relationship Id="rId4" Type="http://schemas.openxmlformats.org/officeDocument/2006/relationships/slideLayout" Target="../slideLayouts/slideLayout810.xml"/><Relationship Id="rId9" Type="http://schemas.openxmlformats.org/officeDocument/2006/relationships/slideLayout" Target="../slideLayouts/slideLayout815.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26.xml"/><Relationship Id="rId13" Type="http://schemas.openxmlformats.org/officeDocument/2006/relationships/theme" Target="../theme/theme77.xml"/><Relationship Id="rId3" Type="http://schemas.openxmlformats.org/officeDocument/2006/relationships/slideLayout" Target="../slideLayouts/slideLayout821.xml"/><Relationship Id="rId7" Type="http://schemas.openxmlformats.org/officeDocument/2006/relationships/slideLayout" Target="../slideLayouts/slideLayout825.xml"/><Relationship Id="rId12" Type="http://schemas.openxmlformats.org/officeDocument/2006/relationships/slideLayout" Target="../slideLayouts/slideLayout830.xml"/><Relationship Id="rId2" Type="http://schemas.openxmlformats.org/officeDocument/2006/relationships/slideLayout" Target="../slideLayouts/slideLayout820.xml"/><Relationship Id="rId1" Type="http://schemas.openxmlformats.org/officeDocument/2006/relationships/slideLayout" Target="../slideLayouts/slideLayout819.xml"/><Relationship Id="rId6" Type="http://schemas.openxmlformats.org/officeDocument/2006/relationships/slideLayout" Target="../slideLayouts/slideLayout824.xml"/><Relationship Id="rId11" Type="http://schemas.openxmlformats.org/officeDocument/2006/relationships/slideLayout" Target="../slideLayouts/slideLayout829.xml"/><Relationship Id="rId5" Type="http://schemas.openxmlformats.org/officeDocument/2006/relationships/slideLayout" Target="../slideLayouts/slideLayout823.xml"/><Relationship Id="rId10" Type="http://schemas.openxmlformats.org/officeDocument/2006/relationships/slideLayout" Target="../slideLayouts/slideLayout828.xml"/><Relationship Id="rId4" Type="http://schemas.openxmlformats.org/officeDocument/2006/relationships/slideLayout" Target="../slideLayouts/slideLayout822.xml"/><Relationship Id="rId9" Type="http://schemas.openxmlformats.org/officeDocument/2006/relationships/slideLayout" Target="../slideLayouts/slideLayout827.xml"/></Relationships>
</file>

<file path=ppt/slideMasters/_rels/slideMaster78.xml.rels><?xml version="1.0" encoding="UTF-8" standalone="yes"?>
<Relationships xmlns="http://schemas.openxmlformats.org/package/2006/relationships"><Relationship Id="rId3" Type="http://schemas.openxmlformats.org/officeDocument/2006/relationships/theme" Target="../theme/theme78.xml"/><Relationship Id="rId2" Type="http://schemas.openxmlformats.org/officeDocument/2006/relationships/slideLayout" Target="../slideLayouts/slideLayout832.xml"/><Relationship Id="rId1" Type="http://schemas.openxmlformats.org/officeDocument/2006/relationships/slideLayout" Target="../slideLayouts/slideLayout831.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42.xml"/><Relationship Id="rId13" Type="http://schemas.openxmlformats.org/officeDocument/2006/relationships/image" Target="../media/image1.png"/><Relationship Id="rId3" Type="http://schemas.openxmlformats.org/officeDocument/2006/relationships/slideLayout" Target="../slideLayouts/slideLayout837.xml"/><Relationship Id="rId7" Type="http://schemas.openxmlformats.org/officeDocument/2006/relationships/slideLayout" Target="../slideLayouts/slideLayout841.xml"/><Relationship Id="rId12" Type="http://schemas.openxmlformats.org/officeDocument/2006/relationships/theme" Target="../theme/theme80.xml"/><Relationship Id="rId2" Type="http://schemas.openxmlformats.org/officeDocument/2006/relationships/slideLayout" Target="../slideLayouts/slideLayout836.xml"/><Relationship Id="rId1" Type="http://schemas.openxmlformats.org/officeDocument/2006/relationships/slideLayout" Target="../slideLayouts/slideLayout835.xml"/><Relationship Id="rId6" Type="http://schemas.openxmlformats.org/officeDocument/2006/relationships/slideLayout" Target="../slideLayouts/slideLayout840.xml"/><Relationship Id="rId11" Type="http://schemas.openxmlformats.org/officeDocument/2006/relationships/slideLayout" Target="../slideLayouts/slideLayout845.xml"/><Relationship Id="rId5" Type="http://schemas.openxmlformats.org/officeDocument/2006/relationships/slideLayout" Target="../slideLayouts/slideLayout839.xml"/><Relationship Id="rId10" Type="http://schemas.openxmlformats.org/officeDocument/2006/relationships/slideLayout" Target="../slideLayouts/slideLayout844.xml"/><Relationship Id="rId4" Type="http://schemas.openxmlformats.org/officeDocument/2006/relationships/slideLayout" Target="../slideLayouts/slideLayout838.xml"/><Relationship Id="rId9" Type="http://schemas.openxmlformats.org/officeDocument/2006/relationships/slideLayout" Target="../slideLayouts/slideLayout843.xml"/></Relationships>
</file>

<file path=ppt/slideMasters/_rels/slideMaster81.xml.rels><?xml version="1.0" encoding="UTF-8" standalone="yes"?>
<Relationships xmlns="http://schemas.openxmlformats.org/package/2006/relationships"><Relationship Id="rId3" Type="http://schemas.openxmlformats.org/officeDocument/2006/relationships/theme" Target="../theme/theme81.xml"/><Relationship Id="rId2" Type="http://schemas.openxmlformats.org/officeDocument/2006/relationships/slideLayout" Target="../slideLayouts/slideLayout847.xml"/><Relationship Id="rId1" Type="http://schemas.openxmlformats.org/officeDocument/2006/relationships/slideLayout" Target="../slideLayouts/slideLayout846.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5.xml"/><Relationship Id="rId13" Type="http://schemas.openxmlformats.org/officeDocument/2006/relationships/theme" Target="../theme/theme82.xml"/><Relationship Id="rId3" Type="http://schemas.openxmlformats.org/officeDocument/2006/relationships/slideLayout" Target="../slideLayouts/slideLayout850.xml"/><Relationship Id="rId7" Type="http://schemas.openxmlformats.org/officeDocument/2006/relationships/slideLayout" Target="../slideLayouts/slideLayout854.xml"/><Relationship Id="rId12" Type="http://schemas.openxmlformats.org/officeDocument/2006/relationships/slideLayout" Target="../slideLayouts/slideLayout859.xml"/><Relationship Id="rId2" Type="http://schemas.openxmlformats.org/officeDocument/2006/relationships/slideLayout" Target="../slideLayouts/slideLayout849.xml"/><Relationship Id="rId1" Type="http://schemas.openxmlformats.org/officeDocument/2006/relationships/slideLayout" Target="../slideLayouts/slideLayout848.xml"/><Relationship Id="rId6" Type="http://schemas.openxmlformats.org/officeDocument/2006/relationships/slideLayout" Target="../slideLayouts/slideLayout853.xml"/><Relationship Id="rId11" Type="http://schemas.openxmlformats.org/officeDocument/2006/relationships/slideLayout" Target="../slideLayouts/slideLayout858.xml"/><Relationship Id="rId5" Type="http://schemas.openxmlformats.org/officeDocument/2006/relationships/slideLayout" Target="../slideLayouts/slideLayout852.xml"/><Relationship Id="rId10" Type="http://schemas.openxmlformats.org/officeDocument/2006/relationships/slideLayout" Target="../slideLayouts/slideLayout857.xml"/><Relationship Id="rId4" Type="http://schemas.openxmlformats.org/officeDocument/2006/relationships/slideLayout" Target="../slideLayouts/slideLayout851.xml"/><Relationship Id="rId9" Type="http://schemas.openxmlformats.org/officeDocument/2006/relationships/slideLayout" Target="../slideLayouts/slideLayout856.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67.xml"/><Relationship Id="rId13" Type="http://schemas.openxmlformats.org/officeDocument/2006/relationships/theme" Target="../theme/theme83.xml"/><Relationship Id="rId3" Type="http://schemas.openxmlformats.org/officeDocument/2006/relationships/slideLayout" Target="../slideLayouts/slideLayout862.xml"/><Relationship Id="rId7" Type="http://schemas.openxmlformats.org/officeDocument/2006/relationships/slideLayout" Target="../slideLayouts/slideLayout866.xml"/><Relationship Id="rId12" Type="http://schemas.openxmlformats.org/officeDocument/2006/relationships/slideLayout" Target="../slideLayouts/slideLayout871.xml"/><Relationship Id="rId2" Type="http://schemas.openxmlformats.org/officeDocument/2006/relationships/slideLayout" Target="../slideLayouts/slideLayout861.xml"/><Relationship Id="rId1" Type="http://schemas.openxmlformats.org/officeDocument/2006/relationships/slideLayout" Target="../slideLayouts/slideLayout860.xml"/><Relationship Id="rId6" Type="http://schemas.openxmlformats.org/officeDocument/2006/relationships/slideLayout" Target="../slideLayouts/slideLayout865.xml"/><Relationship Id="rId11" Type="http://schemas.openxmlformats.org/officeDocument/2006/relationships/slideLayout" Target="../slideLayouts/slideLayout870.xml"/><Relationship Id="rId5" Type="http://schemas.openxmlformats.org/officeDocument/2006/relationships/slideLayout" Target="../slideLayouts/slideLayout864.xml"/><Relationship Id="rId10" Type="http://schemas.openxmlformats.org/officeDocument/2006/relationships/slideLayout" Target="../slideLayouts/slideLayout869.xml"/><Relationship Id="rId4" Type="http://schemas.openxmlformats.org/officeDocument/2006/relationships/slideLayout" Target="../slideLayouts/slideLayout863.xml"/><Relationship Id="rId9" Type="http://schemas.openxmlformats.org/officeDocument/2006/relationships/slideLayout" Target="../slideLayouts/slideLayout868.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9.xml"/><Relationship Id="rId13" Type="http://schemas.openxmlformats.org/officeDocument/2006/relationships/theme" Target="../theme/theme84.xml"/><Relationship Id="rId3" Type="http://schemas.openxmlformats.org/officeDocument/2006/relationships/slideLayout" Target="../slideLayouts/slideLayout874.xml"/><Relationship Id="rId7" Type="http://schemas.openxmlformats.org/officeDocument/2006/relationships/slideLayout" Target="../slideLayouts/slideLayout878.xml"/><Relationship Id="rId12" Type="http://schemas.openxmlformats.org/officeDocument/2006/relationships/slideLayout" Target="../slideLayouts/slideLayout883.xml"/><Relationship Id="rId2" Type="http://schemas.openxmlformats.org/officeDocument/2006/relationships/slideLayout" Target="../slideLayouts/slideLayout873.xml"/><Relationship Id="rId1" Type="http://schemas.openxmlformats.org/officeDocument/2006/relationships/slideLayout" Target="../slideLayouts/slideLayout872.xml"/><Relationship Id="rId6" Type="http://schemas.openxmlformats.org/officeDocument/2006/relationships/slideLayout" Target="../slideLayouts/slideLayout877.xml"/><Relationship Id="rId11" Type="http://schemas.openxmlformats.org/officeDocument/2006/relationships/slideLayout" Target="../slideLayouts/slideLayout882.xml"/><Relationship Id="rId5" Type="http://schemas.openxmlformats.org/officeDocument/2006/relationships/slideLayout" Target="../slideLayouts/slideLayout876.xml"/><Relationship Id="rId10" Type="http://schemas.openxmlformats.org/officeDocument/2006/relationships/slideLayout" Target="../slideLayouts/slideLayout881.xml"/><Relationship Id="rId4" Type="http://schemas.openxmlformats.org/officeDocument/2006/relationships/slideLayout" Target="../slideLayouts/slideLayout875.xml"/><Relationship Id="rId9" Type="http://schemas.openxmlformats.org/officeDocument/2006/relationships/slideLayout" Target="../slideLayouts/slideLayout880.xml"/></Relationships>
</file>

<file path=ppt/slideMasters/_rels/slideMaster85.xml.rels><?xml version="1.0" encoding="UTF-8" standalone="yes"?>
<Relationships xmlns="http://schemas.openxmlformats.org/package/2006/relationships"><Relationship Id="rId3" Type="http://schemas.openxmlformats.org/officeDocument/2006/relationships/slideLayout" Target="../slideLayouts/slideLayout886.xml"/><Relationship Id="rId2" Type="http://schemas.openxmlformats.org/officeDocument/2006/relationships/slideLayout" Target="../slideLayouts/slideLayout885.xml"/><Relationship Id="rId1" Type="http://schemas.openxmlformats.org/officeDocument/2006/relationships/slideLayout" Target="../slideLayouts/slideLayout884.xml"/><Relationship Id="rId5" Type="http://schemas.openxmlformats.org/officeDocument/2006/relationships/theme" Target="../theme/theme85.xml"/><Relationship Id="rId4" Type="http://schemas.openxmlformats.org/officeDocument/2006/relationships/slideLayout" Target="../slideLayouts/slideLayout887.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theme" Target="../theme/theme86.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6.xml"/><Relationship Id="rId13" Type="http://schemas.openxmlformats.org/officeDocument/2006/relationships/theme" Target="../theme/theme87.xml"/><Relationship Id="rId3" Type="http://schemas.openxmlformats.org/officeDocument/2006/relationships/slideLayout" Target="../slideLayouts/slideLayout901.xml"/><Relationship Id="rId7" Type="http://schemas.openxmlformats.org/officeDocument/2006/relationships/slideLayout" Target="../slideLayouts/slideLayout905.xml"/><Relationship Id="rId12" Type="http://schemas.openxmlformats.org/officeDocument/2006/relationships/slideLayout" Target="../slideLayouts/slideLayout910.xml"/><Relationship Id="rId2" Type="http://schemas.openxmlformats.org/officeDocument/2006/relationships/slideLayout" Target="../slideLayouts/slideLayout900.xml"/><Relationship Id="rId1" Type="http://schemas.openxmlformats.org/officeDocument/2006/relationships/slideLayout" Target="../slideLayouts/slideLayout899.xml"/><Relationship Id="rId6" Type="http://schemas.openxmlformats.org/officeDocument/2006/relationships/slideLayout" Target="../slideLayouts/slideLayout904.xml"/><Relationship Id="rId11" Type="http://schemas.openxmlformats.org/officeDocument/2006/relationships/slideLayout" Target="../slideLayouts/slideLayout909.xml"/><Relationship Id="rId5" Type="http://schemas.openxmlformats.org/officeDocument/2006/relationships/slideLayout" Target="../slideLayouts/slideLayout903.xml"/><Relationship Id="rId10" Type="http://schemas.openxmlformats.org/officeDocument/2006/relationships/slideLayout" Target="../slideLayouts/slideLayout908.xml"/><Relationship Id="rId4" Type="http://schemas.openxmlformats.org/officeDocument/2006/relationships/slideLayout" Target="../slideLayouts/slideLayout902.xml"/><Relationship Id="rId9" Type="http://schemas.openxmlformats.org/officeDocument/2006/relationships/slideLayout" Target="../slideLayouts/slideLayout907.xml"/></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18.xml"/><Relationship Id="rId3" Type="http://schemas.openxmlformats.org/officeDocument/2006/relationships/slideLayout" Target="../slideLayouts/slideLayout913.xml"/><Relationship Id="rId7" Type="http://schemas.openxmlformats.org/officeDocument/2006/relationships/slideLayout" Target="../slideLayouts/slideLayout917.xml"/><Relationship Id="rId12" Type="http://schemas.openxmlformats.org/officeDocument/2006/relationships/theme" Target="../theme/theme88.xml"/><Relationship Id="rId2" Type="http://schemas.openxmlformats.org/officeDocument/2006/relationships/slideLayout" Target="../slideLayouts/slideLayout912.xml"/><Relationship Id="rId1" Type="http://schemas.openxmlformats.org/officeDocument/2006/relationships/slideLayout" Target="../slideLayouts/slideLayout911.xml"/><Relationship Id="rId6" Type="http://schemas.openxmlformats.org/officeDocument/2006/relationships/slideLayout" Target="../slideLayouts/slideLayout916.xml"/><Relationship Id="rId11" Type="http://schemas.openxmlformats.org/officeDocument/2006/relationships/slideLayout" Target="../slideLayouts/slideLayout921.xml"/><Relationship Id="rId5" Type="http://schemas.openxmlformats.org/officeDocument/2006/relationships/slideLayout" Target="../slideLayouts/slideLayout915.xml"/><Relationship Id="rId10" Type="http://schemas.openxmlformats.org/officeDocument/2006/relationships/slideLayout" Target="../slideLayouts/slideLayout920.xml"/><Relationship Id="rId4" Type="http://schemas.openxmlformats.org/officeDocument/2006/relationships/slideLayout" Target="../slideLayouts/slideLayout914.xml"/><Relationship Id="rId9" Type="http://schemas.openxmlformats.org/officeDocument/2006/relationships/slideLayout" Target="../slideLayouts/slideLayout919.xml"/></Relationships>
</file>

<file path=ppt/slideMasters/_rels/slideMaster89.xml.rels><?xml version="1.0" encoding="UTF-8" standalone="yes"?>
<Relationships xmlns="http://schemas.openxmlformats.org/package/2006/relationships"><Relationship Id="rId8" Type="http://schemas.openxmlformats.org/officeDocument/2006/relationships/slideLayout" Target="../slideLayouts/slideLayout929.xml"/><Relationship Id="rId3" Type="http://schemas.openxmlformats.org/officeDocument/2006/relationships/slideLayout" Target="../slideLayouts/slideLayout924.xml"/><Relationship Id="rId7" Type="http://schemas.openxmlformats.org/officeDocument/2006/relationships/slideLayout" Target="../slideLayouts/slideLayout928.xml"/><Relationship Id="rId2" Type="http://schemas.openxmlformats.org/officeDocument/2006/relationships/slideLayout" Target="../slideLayouts/slideLayout923.xml"/><Relationship Id="rId1" Type="http://schemas.openxmlformats.org/officeDocument/2006/relationships/slideLayout" Target="../slideLayouts/slideLayout922.xml"/><Relationship Id="rId6" Type="http://schemas.openxmlformats.org/officeDocument/2006/relationships/slideLayout" Target="../slideLayouts/slideLayout927.xml"/><Relationship Id="rId11" Type="http://schemas.openxmlformats.org/officeDocument/2006/relationships/theme" Target="../theme/theme89.xml"/><Relationship Id="rId5" Type="http://schemas.openxmlformats.org/officeDocument/2006/relationships/slideLayout" Target="../slideLayouts/slideLayout926.xml"/><Relationship Id="rId10" Type="http://schemas.openxmlformats.org/officeDocument/2006/relationships/slideLayout" Target="../slideLayouts/slideLayout931.xml"/><Relationship Id="rId4" Type="http://schemas.openxmlformats.org/officeDocument/2006/relationships/slideLayout" Target="../slideLayouts/slideLayout925.xml"/><Relationship Id="rId9" Type="http://schemas.openxmlformats.org/officeDocument/2006/relationships/slideLayout" Target="../slideLayouts/slideLayout9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2021. 12. 11.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12/11/21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12/11/21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12/11/21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12/11/21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12/11/21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12/11/21</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12/11/21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12/11/21</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59.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82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arxiv.org/pdf/2008.00961.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0.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59.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doi.org/10.1109/T-C.1969.222754" TargetMode="External"/><Relationship Id="rId1" Type="http://schemas.openxmlformats.org/officeDocument/2006/relationships/slideLayout" Target="../slideLayouts/slideLayout808.xml"/><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46.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5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36.xml"/></Relationships>
</file>

<file path=ppt/slides/_rels/slide38.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7.png"/><Relationship Id="rId1" Type="http://schemas.openxmlformats.org/officeDocument/2006/relationships/slideLayout" Target="../slideLayouts/slideLayout636.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36.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59.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github.com/CMU-SAFARI/SoftMC" TargetMode="External"/><Relationship Id="rId1" Type="http://schemas.openxmlformats.org/officeDocument/2006/relationships/slideLayout" Target="../slideLayouts/slideLayout65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4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23.xml"/></Relationships>
</file>

<file path=ppt/slides/_rels/slide4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0.xml"/><Relationship Id="rId1" Type="http://schemas.openxmlformats.org/officeDocument/2006/relationships/slideLayout" Target="../slideLayouts/slideLayout557.xml"/><Relationship Id="rId4" Type="http://schemas.openxmlformats.org/officeDocument/2006/relationships/image" Target="../media/image65.jpg"/></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4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36.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60.xml"/></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60.xml"/></Relationships>
</file>

<file path=ppt/slides/_rels/slide5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5.png"/><Relationship Id="rId1" Type="http://schemas.openxmlformats.org/officeDocument/2006/relationships/slideLayout" Target="../slideLayouts/slideLayout647.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47.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7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3.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77.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820.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7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820.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0.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70.xml"/></Relationships>
</file>

<file path=ppt/slides/_rels/slide60.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670.xml"/></Relationships>
</file>

<file path=ppt/slides/_rels/slide6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70.xml"/></Relationships>
</file>

<file path=ppt/slides/_rels/slide6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65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41.png"/><Relationship Id="rId1" Type="http://schemas.openxmlformats.org/officeDocument/2006/relationships/slideLayout" Target="../slideLayouts/slideLayout236.xml"/><Relationship Id="rId6" Type="http://schemas.openxmlformats.org/officeDocument/2006/relationships/image" Target="../media/image42.tiff"/><Relationship Id="rId5" Type="http://schemas.openxmlformats.org/officeDocument/2006/relationships/image" Target="../media/image44.jpeg"/><Relationship Id="rId4" Type="http://schemas.openxmlformats.org/officeDocument/2006/relationships/image" Target="../media/image89.png"/></Relationships>
</file>

<file path=ppt/slides/_rels/slide7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92.tiff"/><Relationship Id="rId4" Type="http://schemas.openxmlformats.org/officeDocument/2006/relationships/hyperlink" Target="https://people.inf.ethz.ch/omutlu/pub/mutlu_hpca03_talk.pdf" TargetMode="External"/></Relationships>
</file>

<file path=ppt/slides/_rels/slide78.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2" Type="http://schemas.openxmlformats.org/officeDocument/2006/relationships/image" Target="../media/image94.tiff"/><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8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9.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97.png"/><Relationship Id="rId4" Type="http://schemas.openxmlformats.org/officeDocument/2006/relationships/hyperlink" Target="https://arxiv.org/pdf/1903.03988.pdf" TargetMode="External"/></Relationships>
</file>

<file path=ppt/slides/_rels/slide9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83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36.xml"/><Relationship Id="rId5" Type="http://schemas.openxmlformats.org/officeDocument/2006/relationships/image" Target="../media/image100.png"/><Relationship Id="rId4" Type="http://schemas.openxmlformats.org/officeDocument/2006/relationships/hyperlink" Target="https://www.youtube.com/watch?v=H3sEaINPBOE"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9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8.xml"/></Relationships>
</file>

<file path=ppt/slides/_rels/slide9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00.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02.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279.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tiff"/><Relationship Id="rId2" Type="http://schemas.openxmlformats.org/officeDocument/2006/relationships/image" Target="../media/image105.tiff"/><Relationship Id="rId1" Type="http://schemas.openxmlformats.org/officeDocument/2006/relationships/slideLayout" Target="../slideLayouts/slideLayout636.xml"/></Relationships>
</file>

<file path=ppt/slides/_rels/slide107.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07.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09.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09.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0.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3.xml"/><Relationship Id="rId1" Type="http://schemas.openxmlformats.org/officeDocument/2006/relationships/slideLayout" Target="../slideLayouts/slideLayout832.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32.xml"/></Relationships>
</file>

<file path=ppt/slides/_rels/slide112.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10.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13.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14.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12.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1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16.png"/><Relationship Id="rId4" Type="http://schemas.openxmlformats.org/officeDocument/2006/relationships/image" Target="../media/image115.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19.png"/><Relationship Id="rId7" Type="http://schemas.openxmlformats.org/officeDocument/2006/relationships/image" Target="../media/image122.jpg"/><Relationship Id="rId2" Type="http://schemas.openxmlformats.org/officeDocument/2006/relationships/image" Target="../media/image118.png"/><Relationship Id="rId1" Type="http://schemas.openxmlformats.org/officeDocument/2006/relationships/slideLayout" Target="../slideLayouts/slideLayout720.xml"/><Relationship Id="rId6" Type="http://schemas.openxmlformats.org/officeDocument/2006/relationships/image" Target="../media/image121.png"/><Relationship Id="rId5" Type="http://schemas.openxmlformats.org/officeDocument/2006/relationships/image" Target="../media/image1.png"/><Relationship Id="rId4" Type="http://schemas.openxmlformats.org/officeDocument/2006/relationships/image" Target="../media/image120.png"/></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6.png"/><Relationship Id="rId2" Type="http://schemas.openxmlformats.org/officeDocument/2006/relationships/notesSlide" Target="../notesSlides/notesSlide15.xml"/><Relationship Id="rId1" Type="http://schemas.openxmlformats.org/officeDocument/2006/relationships/slideLayout" Target="../slideLayouts/slideLayout721.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28.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png"/><Relationship Id="rId7" Type="http://schemas.openxmlformats.org/officeDocument/2006/relationships/image" Target="../media/image130.png"/><Relationship Id="rId2" Type="http://schemas.openxmlformats.org/officeDocument/2006/relationships/notesSlide" Target="../notesSlides/notesSlide16.xml"/><Relationship Id="rId1" Type="http://schemas.openxmlformats.org/officeDocument/2006/relationships/slideLayout" Target="../slideLayouts/slideLayout721.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21.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21.xml"/></Relationships>
</file>

<file path=ppt/slides/_rels/slide13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57.xml"/><Relationship Id="rId5" Type="http://schemas.openxmlformats.org/officeDocument/2006/relationships/image" Target="../media/image133.png"/><Relationship Id="rId4" Type="http://schemas.openxmlformats.org/officeDocument/2006/relationships/image" Target="../media/image132.png"/></Relationships>
</file>

<file path=ppt/slides/_rels/slide133.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5.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4.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379.xml"/></Relationships>
</file>

<file path=ppt/slides/_rels/slide135.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36.png"/></Relationships>
</file>

<file path=ppt/slides/_rels/slide13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7.png"/></Relationships>
</file>

<file path=ppt/slides/_rels/slide138.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39.png"/></Relationships>
</file>

<file path=ppt/slides/_rels/slide139.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40.png"/></Relationships>
</file>

<file path=ppt/slides/_rels/slide14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1.png"/></Relationships>
</file>

<file path=ppt/slides/_rels/slide14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59.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2.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4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4.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5.png"/><Relationship Id="rId7"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20.xml"/><Relationship Id="rId6" Type="http://schemas.openxmlformats.org/officeDocument/2006/relationships/image" Target="../media/image147.png"/><Relationship Id="rId5" Type="http://schemas.openxmlformats.org/officeDocument/2006/relationships/image" Target="../media/image121.png"/><Relationship Id="rId4" Type="http://schemas.openxmlformats.org/officeDocument/2006/relationships/image" Target="../media/image146.svg"/></Relationships>
</file>

<file path=ppt/slides/_rels/slide1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21.xml"/></Relationships>
</file>

<file path=ppt/slides/_rels/slide14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4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6.xml"/><Relationship Id="rId4" Type="http://schemas.openxmlformats.org/officeDocument/2006/relationships/image" Target="../media/image149.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36.xml"/><Relationship Id="rId6" Type="http://schemas.openxmlformats.org/officeDocument/2006/relationships/image" Target="../media/image150.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5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97.png"/><Relationship Id="rId4" Type="http://schemas.openxmlformats.org/officeDocument/2006/relationships/hyperlink" Target="https://arxiv.org/pdf/1903.03988.pdf" TargetMode="External"/></Relationships>
</file>

<file path=ppt/slides/_rels/slide15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1.png"/></Relationships>
</file>

<file path=ppt/slides/_rels/slide154.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52.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53.tiff"/></Relationships>
</file>

<file path=ppt/slides/_rels/slide155.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23.xml"/><Relationship Id="rId1" Type="http://schemas.openxmlformats.org/officeDocument/2006/relationships/slideLayout" Target="../slideLayouts/slideLayout772.xml"/><Relationship Id="rId4" Type="http://schemas.openxmlformats.org/officeDocument/2006/relationships/hyperlink" Target="http://www.upmem.com/" TargetMode="External"/></Relationships>
</file>

<file path=ppt/slides/_rels/slide156.xml.rels><?xml version="1.0" encoding="UTF-8" standalone="yes"?>
<Relationships xmlns="http://schemas.openxmlformats.org/package/2006/relationships"><Relationship Id="rId8" Type="http://schemas.openxmlformats.org/officeDocument/2006/relationships/image" Target="../media/image160.emf"/><Relationship Id="rId13" Type="http://schemas.openxmlformats.org/officeDocument/2006/relationships/hyperlink" Target="https://arxiv.org/pdf/2105.03814.pdf" TargetMode="External"/><Relationship Id="rId3" Type="http://schemas.openxmlformats.org/officeDocument/2006/relationships/image" Target="../media/image155.emf"/><Relationship Id="rId7" Type="http://schemas.openxmlformats.org/officeDocument/2006/relationships/image" Target="../media/image159.emf"/><Relationship Id="rId12" Type="http://schemas.openxmlformats.org/officeDocument/2006/relationships/image" Target="../media/image164.emf"/><Relationship Id="rId2" Type="http://schemas.openxmlformats.org/officeDocument/2006/relationships/notesSlide" Target="../notesSlides/notesSlide24.xml"/><Relationship Id="rId1" Type="http://schemas.openxmlformats.org/officeDocument/2006/relationships/slideLayout" Target="../slideLayouts/slideLayout523.xml"/><Relationship Id="rId6" Type="http://schemas.openxmlformats.org/officeDocument/2006/relationships/image" Target="../media/image158.emf"/><Relationship Id="rId11" Type="http://schemas.openxmlformats.org/officeDocument/2006/relationships/image" Target="../media/image163.emf"/><Relationship Id="rId5" Type="http://schemas.openxmlformats.org/officeDocument/2006/relationships/image" Target="../media/image157.emf"/><Relationship Id="rId10" Type="http://schemas.openxmlformats.org/officeDocument/2006/relationships/image" Target="../media/image162.emf"/><Relationship Id="rId4" Type="http://schemas.openxmlformats.org/officeDocument/2006/relationships/image" Target="../media/image156.emf"/><Relationship Id="rId9" Type="http://schemas.openxmlformats.org/officeDocument/2006/relationships/image" Target="../media/image161.emf"/><Relationship Id="rId14" Type="http://schemas.openxmlformats.org/officeDocument/2006/relationships/image" Target="../media/image165.png"/></Relationships>
</file>

<file path=ppt/slides/_rels/slide15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58.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847.xml"/></Relationships>
</file>

<file path=ppt/slides/_rels/slide160.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25.xml"/><Relationship Id="rId1" Type="http://schemas.openxmlformats.org/officeDocument/2006/relationships/slideLayout" Target="../slideLayouts/slideLayout847.xml"/><Relationship Id="rId4" Type="http://schemas.openxmlformats.org/officeDocument/2006/relationships/image" Target="../media/image167.png"/></Relationships>
</file>

<file path=ppt/slides/_rels/slide16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6.xml"/><Relationship Id="rId1" Type="http://schemas.openxmlformats.org/officeDocument/2006/relationships/slideLayout" Target="../slideLayouts/slideLayout847.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69.png"/><Relationship Id="rId1" Type="http://schemas.openxmlformats.org/officeDocument/2006/relationships/slideLayout" Target="../slideLayouts/slideLayout523.xml"/></Relationships>
</file>

<file path=ppt/slides/_rels/slide16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64.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6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66.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34.xml"/></Relationships>
</file>

<file path=ppt/slides/_rels/slide16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28.xml"/><Relationship Id="rId1" Type="http://schemas.openxmlformats.org/officeDocument/2006/relationships/slideLayout" Target="../slideLayouts/slideLayout834.xml"/><Relationship Id="rId4" Type="http://schemas.microsoft.com/office/2007/relationships/hdphoto" Target="../media/hdphoto1.wdp"/></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34.xml"/></Relationships>
</file>

<file path=ppt/slides/_rels/slide17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30.xml"/><Relationship Id="rId1" Type="http://schemas.openxmlformats.org/officeDocument/2006/relationships/slideLayout" Target="../slideLayouts/slideLayout834.xml"/></Relationships>
</file>

<file path=ppt/slides/_rels/slide171.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31.xml"/><Relationship Id="rId1" Type="http://schemas.openxmlformats.org/officeDocument/2006/relationships/slideLayout" Target="../slideLayouts/slideLayout834.xml"/><Relationship Id="rId4" Type="http://schemas.openxmlformats.org/officeDocument/2006/relationships/hyperlink" Target="https://github.com/CMU-SAFARI/DAMOV" TargetMode="External"/></Relationships>
</file>

<file path=ppt/slides/_rels/slide172.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73.xml.rels><?xml version="1.0" encoding="UTF-8" standalone="yes"?>
<Relationships xmlns="http://schemas.openxmlformats.org/package/2006/relationships"><Relationship Id="rId8" Type="http://schemas.openxmlformats.org/officeDocument/2006/relationships/image" Target="../media/image176.png"/><Relationship Id="rId3" Type="http://schemas.openxmlformats.org/officeDocument/2006/relationships/hyperlink" Target="https://arxiv.org/abs/2105.03725" TargetMode="External"/><Relationship Id="rId7" Type="http://schemas.openxmlformats.org/officeDocument/2006/relationships/hyperlink" Target="https://www.youtube.com/watch?v=HkMYuYMuZOg&amp;list=PL5Q2soXY2Zi8_VVChACnON4sfh2bJ5IrD&amp;index=161" TargetMode="External"/><Relationship Id="rId2" Type="http://schemas.openxmlformats.org/officeDocument/2006/relationships/hyperlink" Target="http://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www.youtube.com/watch?v=GWideVyo0nM&amp;list=PL5Q2soXY2Zi8_VVChACnON4sfh2bJ5IrD&amp;index=156" TargetMode="External"/><Relationship Id="rId5" Type="http://schemas.openxmlformats.org/officeDocument/2006/relationships/hyperlink" Target="https://github.com/CMU-SAFARI/DAMOV" TargetMode="External"/><Relationship Id="rId4" Type="http://schemas.openxmlformats.org/officeDocument/2006/relationships/hyperlink" Target="https://arxiv.org/pdf/2105.03725.pdf"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77.png"/><Relationship Id="rId1" Type="http://schemas.openxmlformats.org/officeDocument/2006/relationships/slideLayout" Target="../slideLayouts/slideLayout523.xml"/></Relationships>
</file>

<file path=ppt/slides/_rels/slide175.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523.xml"/></Relationships>
</file>

<file path=ppt/slides/_rels/slide176.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80.png"/><Relationship Id="rId1" Type="http://schemas.openxmlformats.org/officeDocument/2006/relationships/slideLayout" Target="../slideLayouts/slideLayout523.xml"/></Relationships>
</file>

<file path=ppt/slides/_rels/slide177.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79.png"/><Relationship Id="rId1" Type="http://schemas.openxmlformats.org/officeDocument/2006/relationships/slideLayout" Target="../slideLayouts/slideLayout523.xml"/></Relationships>
</file>

<file path=ppt/slides/_rels/slide178.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82.png"/><Relationship Id="rId1" Type="http://schemas.openxmlformats.org/officeDocument/2006/relationships/slideLayout" Target="../slideLayouts/slideLayout523.xml"/></Relationships>
</file>

<file path=ppt/slides/_rels/slide179.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23.xml"/><Relationship Id="rId5" Type="http://schemas.openxmlformats.org/officeDocument/2006/relationships/image" Target="../media/image186.tiff"/><Relationship Id="rId4" Type="http://schemas.openxmlformats.org/officeDocument/2006/relationships/image" Target="../media/image185.png"/></Relationships>
</file>

<file path=ppt/slides/_rels/slide180.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81.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82.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8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4.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185.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188.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59.xml"/><Relationship Id="rId4" Type="http://schemas.openxmlformats.org/officeDocument/2006/relationships/image" Target="../media/image189.png"/></Relationships>
</file>

<file path=ppt/slides/_rels/slide19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82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arxiv.org/pdf/2008.00961.pdf" TargetMode="Externa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9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8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6.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59.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191.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0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97.png"/><Relationship Id="rId4" Type="http://schemas.openxmlformats.org/officeDocument/2006/relationships/hyperlink" Target="https://arxiv.org/pdf/1903.03988.pdf" TargetMode="External"/></Relationships>
</file>

<file path=ppt/slides/_rels/slide20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51.png"/></Relationships>
</file>

<file path=ppt/slides/_rels/slide21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2.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8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3.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14.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188.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15.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1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17.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13.xml"/><Relationship Id="rId4" Type="http://schemas.openxmlformats.org/officeDocument/2006/relationships/image" Target="../media/image192.png"/></Relationships>
</file>

<file path=ppt/slides/_rels/slide218.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13.xml"/><Relationship Id="rId6" Type="http://schemas.openxmlformats.org/officeDocument/2006/relationships/image" Target="../media/image193.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1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194.png"/><Relationship Id="rId1" Type="http://schemas.openxmlformats.org/officeDocument/2006/relationships/slideLayout" Target="../slideLayouts/slideLayout6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1.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6.png"/><Relationship Id="rId1" Type="http://schemas.openxmlformats.org/officeDocument/2006/relationships/slideLayout" Target="../slideLayouts/slideLayout693.xml"/><Relationship Id="rId6" Type="http://schemas.openxmlformats.org/officeDocument/2006/relationships/hyperlink" Target="https://safari.ethz.ch/safari-newsletter-january-2021/" TargetMode="External"/><Relationship Id="rId5" Type="http://schemas.openxmlformats.org/officeDocument/2006/relationships/image" Target="../media/image197.jpeg"/><Relationship Id="rId4" Type="http://schemas.openxmlformats.org/officeDocument/2006/relationships/hyperlink" Target="http://www.safari.ethz.ch/" TargetMode="External"/></Relationships>
</file>

<file path=ppt/slides/_rels/slide223.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3.xml"/></Relationships>
</file>

<file path=ppt/slides/_rels/slide224.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3.xml"/></Relationships>
</file>

<file path=ppt/slides/_rels/slide22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01.png"/><Relationship Id="rId1" Type="http://schemas.openxmlformats.org/officeDocument/2006/relationships/slideLayout" Target="../slideLayouts/slideLayout659.xml"/></Relationships>
</file>

<file path=ppt/slides/_rels/slide22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48.xml"/></Relationships>
</file>

<file path=ppt/slides/_rels/slide228.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hyperlink" Target="https://github.com/CMU-SAFARI/" TargetMode="External"/><Relationship Id="rId1" Type="http://schemas.openxmlformats.org/officeDocument/2006/relationships/slideLayout" Target="../slideLayouts/slideLayout613.xml"/></Relationships>
</file>

<file path=ppt/slides/_rels/slide229.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89.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39.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861.xml"/></Relationships>
</file>

<file path=ppt/slides/_rels/slide240.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86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4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73.xml"/><Relationship Id="rId4" Type="http://schemas.openxmlformats.org/officeDocument/2006/relationships/image" Target="../media/image205.png"/></Relationships>
</file>

<file path=ppt/slides/_rels/slide245.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873.xml"/></Relationships>
</file>

<file path=ppt/slides/_rels/slide246.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73.xml"/><Relationship Id="rId4" Type="http://schemas.openxmlformats.org/officeDocument/2006/relationships/image" Target="../media/image207.png"/></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48.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873.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50.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73.xml"/><Relationship Id="rId4" Type="http://schemas.openxmlformats.org/officeDocument/2006/relationships/image" Target="../media/image210.png"/></Relationships>
</file>

<file path=ppt/slides/_rels/slide251.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11.png"/></Relationships>
</file>

<file path=ppt/slides/_rels/slide252.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image" Target="../media/image212.jpeg"/><Relationship Id="rId7" Type="http://schemas.openxmlformats.org/officeDocument/2006/relationships/image" Target="../media/image216.png"/><Relationship Id="rId2" Type="http://schemas.openxmlformats.org/officeDocument/2006/relationships/notesSlide" Target="../notesSlides/notesSlide37.xml"/><Relationship Id="rId1" Type="http://schemas.openxmlformats.org/officeDocument/2006/relationships/slideLayout" Target="../slideLayouts/slideLayout887.xml"/><Relationship Id="rId6" Type="http://schemas.openxmlformats.org/officeDocument/2006/relationships/image" Target="../media/image215.png"/><Relationship Id="rId5" Type="http://schemas.openxmlformats.org/officeDocument/2006/relationships/image" Target="../media/image214.tiff"/><Relationship Id="rId10" Type="http://schemas.openxmlformats.org/officeDocument/2006/relationships/hyperlink" Target="https://github.com/CMU-SAFARI/Pythia" TargetMode="External"/><Relationship Id="rId4" Type="http://schemas.openxmlformats.org/officeDocument/2006/relationships/image" Target="../media/image213.png"/><Relationship Id="rId9" Type="http://schemas.openxmlformats.org/officeDocument/2006/relationships/image" Target="../media/image218.png"/></Relationships>
</file>

<file path=ppt/slides/_rels/slide253.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38.xml"/><Relationship Id="rId1" Type="http://schemas.openxmlformats.org/officeDocument/2006/relationships/slideLayout" Target="../slideLayouts/slideLayout884.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84.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84.xml"/></Relationships>
</file>

<file path=ppt/slides/_rels/slide256.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884.xml"/></Relationships>
</file>

<file path=ppt/slides/_rels/slide257.xml.rels><?xml version="1.0" encoding="UTF-8" standalone="yes"?>
<Relationships xmlns="http://schemas.openxmlformats.org/package/2006/relationships"><Relationship Id="rId3" Type="http://schemas.openxmlformats.org/officeDocument/2006/relationships/image" Target="../media/image220.emf"/><Relationship Id="rId2" Type="http://schemas.openxmlformats.org/officeDocument/2006/relationships/notesSlide" Target="../notesSlides/notesSlide41.xml"/><Relationship Id="rId1" Type="http://schemas.openxmlformats.org/officeDocument/2006/relationships/slideLayout" Target="../slideLayouts/slideLayout884.xml"/></Relationships>
</file>

<file path=ppt/slides/_rels/slide258.xml.rels><?xml version="1.0" encoding="UTF-8" standalone="yes"?>
<Relationships xmlns="http://schemas.openxmlformats.org/package/2006/relationships"><Relationship Id="rId3" Type="http://schemas.openxmlformats.org/officeDocument/2006/relationships/image" Target="../media/image221.emf"/><Relationship Id="rId2" Type="http://schemas.openxmlformats.org/officeDocument/2006/relationships/notesSlide" Target="../notesSlides/notesSlide42.xml"/><Relationship Id="rId1" Type="http://schemas.openxmlformats.org/officeDocument/2006/relationships/slideLayout" Target="../slideLayouts/slideLayout884.xml"/><Relationship Id="rId4" Type="http://schemas.openxmlformats.org/officeDocument/2006/relationships/image" Target="../media/image222.emf"/></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84.xml"/></Relationships>
</file>

<file path=ppt/slides/_rels/slide260.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84.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884.xml"/></Relationships>
</file>

<file path=ppt/slides/_rels/slide26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884.xml"/></Relationships>
</file>

<file path=ppt/slides/_rels/slide26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884.xml"/></Relationships>
</file>

<file path=ppt/slides/_rels/slide26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884.xml"/></Relationships>
</file>

<file path=ppt/slides/_rels/slide26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84.xml"/></Relationships>
</file>

<file path=ppt/slides/_rels/slide266.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44.xml"/><Relationship Id="rId1" Type="http://schemas.openxmlformats.org/officeDocument/2006/relationships/slideLayout" Target="../slideLayouts/slideLayout884.xml"/><Relationship Id="rId4" Type="http://schemas.openxmlformats.org/officeDocument/2006/relationships/hyperlink" Target="https://www.chisel-lang.org/" TargetMode="External"/></Relationships>
</file>

<file path=ppt/slides/_rels/slide267.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45.xml"/><Relationship Id="rId1" Type="http://schemas.openxmlformats.org/officeDocument/2006/relationships/slideLayout" Target="../slideLayouts/slideLayout884.xml"/><Relationship Id="rId4" Type="http://schemas.openxmlformats.org/officeDocument/2006/relationships/hyperlink" Target="https://arxiv.org/pdf/2109.12021.pdf" TargetMode="External"/></Relationships>
</file>

<file path=ppt/slides/_rels/slide26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hyperlink" Target="https://github.com/CMU-SAFARI/Pythia" TargetMode="External"/><Relationship Id="rId1" Type="http://schemas.openxmlformats.org/officeDocument/2006/relationships/slideLayout" Target="../slideLayouts/slideLayout884.xml"/><Relationship Id="rId6" Type="http://schemas.openxmlformats.org/officeDocument/2006/relationships/image" Target="../media/image224.png"/><Relationship Id="rId5" Type="http://schemas.openxmlformats.org/officeDocument/2006/relationships/image" Target="../media/image218.png"/><Relationship Id="rId4" Type="http://schemas.openxmlformats.org/officeDocument/2006/relationships/image" Target="../media/image217.png"/></Relationships>
</file>

<file path=ppt/slides/_rels/slide269.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image" Target="../media/image212.jpeg"/><Relationship Id="rId7" Type="http://schemas.openxmlformats.org/officeDocument/2006/relationships/image" Target="../media/image216.png"/><Relationship Id="rId2" Type="http://schemas.openxmlformats.org/officeDocument/2006/relationships/notesSlide" Target="../notesSlides/notesSlide46.xml"/><Relationship Id="rId1" Type="http://schemas.openxmlformats.org/officeDocument/2006/relationships/slideLayout" Target="../slideLayouts/slideLayout887.xml"/><Relationship Id="rId6" Type="http://schemas.openxmlformats.org/officeDocument/2006/relationships/image" Target="../media/image215.png"/><Relationship Id="rId5" Type="http://schemas.openxmlformats.org/officeDocument/2006/relationships/image" Target="../media/image214.tiff"/><Relationship Id="rId10" Type="http://schemas.openxmlformats.org/officeDocument/2006/relationships/hyperlink" Target="https://github.com/CMU-SAFARI/Pythia" TargetMode="External"/><Relationship Id="rId4" Type="http://schemas.openxmlformats.org/officeDocument/2006/relationships/image" Target="../media/image213.png"/><Relationship Id="rId9" Type="http://schemas.openxmlformats.org/officeDocument/2006/relationships/image" Target="../media/image218.png"/></Relationships>
</file>

<file path=ppt/slides/_rels/slide270.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11.png"/></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76.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873.xml"/></Relationships>
</file>

<file path=ppt/slides/_rels/slide277.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873.xml"/></Relationships>
</file>

<file path=ppt/slides/_rels/slide278.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27.png"/></Relationships>
</file>

<file path=ppt/slides/_rels/slide27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889.xml"/><Relationship Id="rId1" Type="http://schemas.openxmlformats.org/officeDocument/2006/relationships/tags" Target="../tags/tag1.xml"/><Relationship Id="rId6" Type="http://schemas.openxmlformats.org/officeDocument/2006/relationships/image" Target="../media/image230.jpeg"/><Relationship Id="rId5" Type="http://schemas.openxmlformats.org/officeDocument/2006/relationships/image" Target="../media/image229.png"/><Relationship Id="rId4" Type="http://schemas.openxmlformats.org/officeDocument/2006/relationships/image" Target="../media/image228.jpg"/></Relationships>
</file>

<file path=ppt/slides/_rels/slide28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889.xml"/><Relationship Id="rId1" Type="http://schemas.openxmlformats.org/officeDocument/2006/relationships/tags" Target="../tags/tag2.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89.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910.xml"/></Relationships>
</file>

<file path=ppt/slides/_rels/slide283.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873.xml"/></Relationships>
</file>

<file path=ppt/slides/_rels/slide284.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27.png"/></Relationships>
</file>

<file path=ppt/slides/_rels/slide285.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73.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32.png"/></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91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88.xml.rels><?xml version="1.0" encoding="UTF-8" standalone="yes"?>
<Relationships xmlns="http://schemas.openxmlformats.org/package/2006/relationships"><Relationship Id="rId8" Type="http://schemas.openxmlformats.org/officeDocument/2006/relationships/image" Target="../media/image233.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8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2.xml"/><Relationship Id="rId1" Type="http://schemas.openxmlformats.org/officeDocument/2006/relationships/slideLayout" Target="../slideLayouts/slideLayout253.xml"/><Relationship Id="rId4" Type="http://schemas.openxmlformats.org/officeDocument/2006/relationships/image" Target="../media/image234.jpeg"/></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01.xml"/></Relationships>
</file>

<file path=ppt/slides/_rels/slide291.xml.rels><?xml version="1.0" encoding="UTF-8" standalone="yes"?>
<Relationships xmlns="http://schemas.openxmlformats.org/package/2006/relationships"><Relationship Id="rId8" Type="http://schemas.openxmlformats.org/officeDocument/2006/relationships/image" Target="../media/image233.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873.xml"/></Relationships>
</file>

<file path=ppt/slides/_rels/slide294.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54.xml"/><Relationship Id="rId1" Type="http://schemas.openxmlformats.org/officeDocument/2006/relationships/slideLayout" Target="../slideLayouts/slideLayout923.xml"/><Relationship Id="rId4" Type="http://schemas.openxmlformats.org/officeDocument/2006/relationships/image" Target="../media/image236.png"/></Relationships>
</file>

<file path=ppt/slides/_rels/slide295.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55.xml"/><Relationship Id="rId1" Type="http://schemas.openxmlformats.org/officeDocument/2006/relationships/slideLayout" Target="../slideLayouts/slideLayout923.xml"/><Relationship Id="rId4" Type="http://schemas.openxmlformats.org/officeDocument/2006/relationships/image" Target="../media/image238.png"/></Relationships>
</file>

<file path=ppt/slides/_rels/slide296.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56.xml"/><Relationship Id="rId1" Type="http://schemas.openxmlformats.org/officeDocument/2006/relationships/slideLayout" Target="../slideLayouts/slideLayout923.xml"/><Relationship Id="rId4" Type="http://schemas.openxmlformats.org/officeDocument/2006/relationships/image" Target="../media/image239.png"/></Relationships>
</file>

<file path=ppt/slides/_rels/slide297.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57.xml"/><Relationship Id="rId1" Type="http://schemas.openxmlformats.org/officeDocument/2006/relationships/slideLayout" Target="../slideLayouts/slideLayout923.xml"/><Relationship Id="rId4" Type="http://schemas.openxmlformats.org/officeDocument/2006/relationships/image" Target="../media/image237.png"/></Relationships>
</file>

<file path=ppt/slides/_rels/slide298.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58.xml"/><Relationship Id="rId1" Type="http://schemas.openxmlformats.org/officeDocument/2006/relationships/slideLayout" Target="../slideLayouts/slideLayout923.xml"/></Relationships>
</file>

<file path=ppt/slides/_rels/slide299.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41.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00.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42.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01.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43.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0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36.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1.png"/></Relationships>
</file>

<file path=ppt/slides/_rels/slide303.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36.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0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6.xml"/><Relationship Id="rId4" Type="http://schemas.openxmlformats.org/officeDocument/2006/relationships/image" Target="../media/image149.png"/></Relationships>
</file>

<file path=ppt/slides/_rels/slide30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36.xml"/><Relationship Id="rId4" Type="http://schemas.openxmlformats.org/officeDocument/2006/relationships/image" Target="../media/image137.png"/></Relationships>
</file>

<file path=ppt/slides/_rels/slide306.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59.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0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236.xml"/></Relationships>
</file>

<file path=ppt/slides/_rels/slide312.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236.xml"/></Relationships>
</file>

<file path=ppt/slides/_rels/slide313.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236.xml"/><Relationship Id="rId4" Type="http://schemas.openxmlformats.org/officeDocument/2006/relationships/image" Target="../media/image246.png"/></Relationships>
</file>

<file path=ppt/slides/_rels/slide314.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697.xml"/></Relationships>
</file>

<file path=ppt/slides/_rels/slide315.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697.xml"/></Relationships>
</file>

<file path=ppt/slides/_rels/slide316.xml.rels><?xml version="1.0" encoding="UTF-8" standalone="yes"?>
<Relationships xmlns="http://schemas.openxmlformats.org/package/2006/relationships"><Relationship Id="rId2" Type="http://schemas.openxmlformats.org/officeDocument/2006/relationships/image" Target="../media/image250.jpeg"/><Relationship Id="rId1" Type="http://schemas.openxmlformats.org/officeDocument/2006/relationships/slideLayout" Target="../slideLayouts/slideLayout236.xml"/></Relationships>
</file>

<file path=ppt/slides/_rels/slide317.xml.rels><?xml version="1.0" encoding="UTF-8" standalone="yes"?>
<Relationships xmlns="http://schemas.openxmlformats.org/package/2006/relationships"><Relationship Id="rId2" Type="http://schemas.openxmlformats.org/officeDocument/2006/relationships/image" Target="../media/image251.jpeg"/><Relationship Id="rId1" Type="http://schemas.openxmlformats.org/officeDocument/2006/relationships/slideLayout" Target="../slideLayouts/slideLayout236.xml"/></Relationships>
</file>

<file path=ppt/slides/_rels/slide318.xml.rels><?xml version="1.0" encoding="UTF-8" standalone="yes"?>
<Relationships xmlns="http://schemas.openxmlformats.org/package/2006/relationships"><Relationship Id="rId3" Type="http://schemas.openxmlformats.org/officeDocument/2006/relationships/image" Target="../media/image253.jpeg"/><Relationship Id="rId2" Type="http://schemas.openxmlformats.org/officeDocument/2006/relationships/image" Target="../media/image252.jpeg"/><Relationship Id="rId1" Type="http://schemas.openxmlformats.org/officeDocument/2006/relationships/slideLayout" Target="../slideLayouts/slideLayout697.xml"/></Relationships>
</file>

<file path=ppt/slides/_rels/slide319.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709.xml"/></Relationships>
</file>

<file path=ppt/slides/_rels/slide320.xml.rels><?xml version="1.0" encoding="UTF-8" standalone="yes"?>
<Relationships xmlns="http://schemas.openxmlformats.org/package/2006/relationships"><Relationship Id="rId3" Type="http://schemas.openxmlformats.org/officeDocument/2006/relationships/image" Target="../media/image256.jpeg"/><Relationship Id="rId2" Type="http://schemas.openxmlformats.org/officeDocument/2006/relationships/image" Target="../media/image255.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21.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697.xml"/></Relationships>
</file>

<file path=ppt/slides/_rels/slide322.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697.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4.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69.xml"/></Relationships>
</file>

<file path=ppt/slides/_rels/slide325.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32.xml"/><Relationship Id="rId5" Type="http://schemas.openxmlformats.org/officeDocument/2006/relationships/image" Target="../media/image259.png"/><Relationship Id="rId4" Type="http://schemas.openxmlformats.org/officeDocument/2006/relationships/hyperlink" Target="https://people.inf.ethz.ch/omutlu/projects.htm" TargetMode="External"/></Relationships>
</file>

<file path=ppt/slides/_rels/slide326.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260.png"/><Relationship Id="rId7" Type="http://schemas.openxmlformats.org/officeDocument/2006/relationships/image" Target="../media/image263.jpeg"/><Relationship Id="rId2" Type="http://schemas.openxmlformats.org/officeDocument/2006/relationships/notesSlide" Target="../notesSlides/notesSlide61.xml"/><Relationship Id="rId1" Type="http://schemas.openxmlformats.org/officeDocument/2006/relationships/slideLayout" Target="../slideLayouts/slideLayout6.xml"/><Relationship Id="rId6" Type="http://schemas.openxmlformats.org/officeDocument/2006/relationships/image" Target="../media/image262.png"/><Relationship Id="rId5" Type="http://schemas.openxmlformats.org/officeDocument/2006/relationships/image" Target="../media/image261.jpeg"/><Relationship Id="rId10" Type="http://schemas.openxmlformats.org/officeDocument/2006/relationships/image" Target="../media/image264.png"/><Relationship Id="rId4" Type="http://schemas.microsoft.com/office/2007/relationships/hdphoto" Target="../media/hdphoto3.wdp"/><Relationship Id="rId9" Type="http://schemas.openxmlformats.org/officeDocument/2006/relationships/image" Target="../media/image89.png"/></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5.png"/><Relationship Id="rId1" Type="http://schemas.openxmlformats.org/officeDocument/2006/relationships/slideLayout" Target="../slideLayouts/slideLayout744.xml"/><Relationship Id="rId6" Type="http://schemas.openxmlformats.org/officeDocument/2006/relationships/hyperlink" Target="https://safari.ethz.ch/safari-newsletter-april-2020/" TargetMode="External"/><Relationship Id="rId5" Type="http://schemas.openxmlformats.org/officeDocument/2006/relationships/image" Target="../media/image266.jpeg"/><Relationship Id="rId4" Type="http://schemas.openxmlformats.org/officeDocument/2006/relationships/hyperlink" Target="http://www.safari.ethz.ch/" TargetMode="External"/></Relationships>
</file>

<file path=ppt/slides/_rels/slide332.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3.xml"/></Relationships>
</file>

<file path=ppt/slides/_rels/slide333.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74.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774.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849.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33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40.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34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194.png"/><Relationship Id="rId1" Type="http://schemas.openxmlformats.org/officeDocument/2006/relationships/slideLayout" Target="../slideLayouts/slideLayout512.xml"/></Relationships>
</file>

<file path=ppt/slides/_rels/slide342.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67.png"/></Relationships>
</file>

<file path=ppt/slides/_rels/slide343.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68.png"/></Relationships>
</file>

<file path=ppt/slides/_rels/slide344.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13.xml"/><Relationship Id="rId4" Type="http://schemas.openxmlformats.org/officeDocument/2006/relationships/image" Target="../media/image192.png"/></Relationships>
</file>

<file path=ppt/slides/_rels/slide345.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69.png"/></Relationships>
</file>

<file path=ppt/slides/_rels/slide346.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270.png"/></Relationships>
</file>

<file path=ppt/slides/_rels/slide347.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48.xml.rels><?xml version="1.0" encoding="UTF-8" standalone="yes"?>
<Relationships xmlns="http://schemas.openxmlformats.org/package/2006/relationships"><Relationship Id="rId8" Type="http://schemas.openxmlformats.org/officeDocument/2006/relationships/image" Target="../media/image277.tiff"/><Relationship Id="rId3" Type="http://schemas.openxmlformats.org/officeDocument/2006/relationships/image" Target="../media/image273.tiff"/><Relationship Id="rId7" Type="http://schemas.openxmlformats.org/officeDocument/2006/relationships/hyperlink" Target="https://safari.ethz.ch/safari-seminar-series/" TargetMode="External"/><Relationship Id="rId2" Type="http://schemas.openxmlformats.org/officeDocument/2006/relationships/image" Target="../media/image272.tiff"/><Relationship Id="rId1" Type="http://schemas.openxmlformats.org/officeDocument/2006/relationships/slideLayout" Target="../slideLayouts/slideLayout808.xml"/><Relationship Id="rId6" Type="http://schemas.openxmlformats.org/officeDocument/2006/relationships/image" Target="../media/image276.tiff"/><Relationship Id="rId11" Type="http://schemas.openxmlformats.org/officeDocument/2006/relationships/image" Target="../media/image280.png"/><Relationship Id="rId5" Type="http://schemas.openxmlformats.org/officeDocument/2006/relationships/image" Target="../media/image275.tiff"/><Relationship Id="rId10" Type="http://schemas.openxmlformats.org/officeDocument/2006/relationships/image" Target="../media/image279.tiff"/><Relationship Id="rId4" Type="http://schemas.openxmlformats.org/officeDocument/2006/relationships/image" Target="../media/image274.tiff"/><Relationship Id="rId9" Type="http://schemas.openxmlformats.org/officeDocument/2006/relationships/image" Target="../media/image278.tiff"/></Relationships>
</file>

<file path=ppt/slides/_rels/slide349.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808.xml"/><Relationship Id="rId6" Type="http://schemas.openxmlformats.org/officeDocument/2006/relationships/image" Target="../media/image284.png"/><Relationship Id="rId5" Type="http://schemas.openxmlformats.org/officeDocument/2006/relationships/image" Target="../media/image283.png"/><Relationship Id="rId4" Type="http://schemas.openxmlformats.org/officeDocument/2006/relationships/image" Target="../media/image282.png"/></Relationships>
</file>

<file path=ppt/slides/_rels/slide350.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hyperlink" Target="https://github.com/CMU-SAFARI/" TargetMode="External"/><Relationship Id="rId1" Type="http://schemas.openxmlformats.org/officeDocument/2006/relationships/slideLayout" Target="../slideLayouts/slideLayout613.xml"/></Relationships>
</file>

<file path=ppt/slides/_rels/slide351.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52.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53.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5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55.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01.png"/><Relationship Id="rId1" Type="http://schemas.openxmlformats.org/officeDocument/2006/relationships/slideLayout" Target="../slideLayouts/slideLayout659.xml"/></Relationships>
</file>

<file path=ppt/slides/_rels/slide35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48.xml"/><Relationship Id="rId4" Type="http://schemas.openxmlformats.org/officeDocument/2006/relationships/hyperlink" Target="https://www.youtube.com/onurmutlulectures" TargetMode="Externa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358.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285.png"/><Relationship Id="rId1" Type="http://schemas.openxmlformats.org/officeDocument/2006/relationships/slideLayout" Target="../slideLayouts/slideLayout523.xml"/></Relationships>
</file>

<file path=ppt/slides/_rels/slide359.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285.png"/><Relationship Id="rId1" Type="http://schemas.openxmlformats.org/officeDocument/2006/relationships/slideLayout" Target="../slideLayouts/slideLayout523.xml"/><Relationship Id="rId4" Type="http://schemas.openxmlformats.org/officeDocument/2006/relationships/image" Target="../media/image286.png"/></Relationships>
</file>

<file path=ppt/slides/_rels/slide360.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17 December 2021</a:t>
            </a:r>
          </a:p>
          <a:p>
            <a:r>
              <a:rPr lang="en-US" sz="2200" dirty="0"/>
              <a:t>Future Chips Forum Plenary Speech</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658763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93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93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29</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124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5580112" y="6031782"/>
            <a:ext cx="1242648"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1525320"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2162670" y="6031781"/>
            <a:ext cx="1329210"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[Samsung 2021]</a:t>
            </a:r>
          </a:p>
        </p:txBody>
      </p:sp>
    </p:spTree>
    <p:extLst>
      <p:ext uri="{BB962C8B-B14F-4D97-AF65-F5344CB8AC3E}">
        <p14:creationId xmlns:p14="http://schemas.microsoft.com/office/powerpoint/2010/main" val="29753882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600" dirty="0">
                <a:ea typeface="ＭＳ Ｐゴシック" panose="020B0600070205080204" pitchFamily="34" charset="-128"/>
              </a:rPr>
              <a:t>Two Key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8137736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600" dirty="0">
                <a:ea typeface="ＭＳ Ｐゴシック" panose="020B0600070205080204" pitchFamily="34" charset="-128"/>
              </a:rPr>
              <a:t>Two Key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376422386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70713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837734997"/>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Simple Processing in Memory</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597774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2919743255"/>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2124796521"/>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hlinkClick r:id="rId3"/>
              </a:rPr>
              <a:t>https://github.com/CMU-SAFARI/prim-benchmarks</a:t>
            </a:r>
            <a:endParaRPr lang="en-US" sz="2400" dirty="0"/>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hlinkClick r:id="rId4"/>
              </a:rPr>
              <a:t>https://arxiv.org/pdf/2105.03814.pdf</a:t>
            </a:r>
            <a:endPar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hlinkClick r:id="rId5"/>
              </a:rPr>
              <a:t>https://github.com/CMU-SAFARI/prim-benchmarks</a:t>
            </a:r>
            <a:endPar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DAMOV</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1052736"/>
            <a:ext cx="8610600" cy="5195664"/>
          </a:xfrm>
        </p:spPr>
        <p:txBody>
          <a:bodyPr/>
          <a:lstStyle/>
          <a:p>
            <a:r>
              <a:rPr lang="en-US" sz="1900" dirty="0"/>
              <a:t>Geraldo F. Oliveira, Juan Gomez-Luna, Lois </a:t>
            </a:r>
            <a:r>
              <a:rPr lang="en-US" sz="1900" dirty="0" err="1"/>
              <a:t>Orosa</a:t>
            </a:r>
            <a:r>
              <a:rPr lang="en-US" sz="1900" dirty="0"/>
              <a:t>, </a:t>
            </a:r>
            <a:r>
              <a:rPr lang="en-US" sz="1900" dirty="0" err="1"/>
              <a:t>Saugata</a:t>
            </a:r>
            <a:r>
              <a:rPr lang="en-US" sz="1900" dirty="0"/>
              <a:t> Ghose, Nandita Vijaykumar, Ivan </a:t>
            </a:r>
            <a:r>
              <a:rPr lang="en-US" sz="1900" dirty="0" err="1"/>
              <a:t>fernandez</a:t>
            </a:r>
            <a:r>
              <a:rPr lang="en-US" sz="1900" dirty="0"/>
              <a:t>, Mohammad </a:t>
            </a:r>
            <a:r>
              <a:rPr lang="en-US" sz="1900" dirty="0" err="1"/>
              <a:t>Sadrosadati</a:t>
            </a:r>
            <a:r>
              <a:rPr lang="en-US" sz="1900" dirty="0"/>
              <a:t>, and Onur Mutlu,</a:t>
            </a:r>
            <a:br>
              <a:rPr lang="en-US" sz="1900" dirty="0"/>
            </a:br>
            <a:r>
              <a:rPr lang="en-US" sz="1900" b="1" dirty="0">
                <a:solidFill>
                  <a:srgbClr val="0432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900" dirty="0"/>
            </a:br>
            <a:r>
              <a:rPr lang="en-US" sz="1900" i="1" dirty="0"/>
              <a:t>Preprint in </a:t>
            </a:r>
            <a:r>
              <a:rPr lang="en-US" sz="1900" b="1" i="1" dirty="0">
                <a:hlinkClick r:id="rId3"/>
              </a:rPr>
              <a:t>arXiv</a:t>
            </a:r>
            <a:r>
              <a:rPr lang="en-US" sz="1900" dirty="0"/>
              <a:t>, 8 May 2021.</a:t>
            </a:r>
            <a:br>
              <a:rPr lang="en-US" sz="1900" dirty="0"/>
            </a:br>
            <a:r>
              <a:rPr lang="en-US" sz="1900" dirty="0"/>
              <a:t>[</a:t>
            </a:r>
            <a:r>
              <a:rPr lang="en-US" sz="1900" dirty="0">
                <a:hlinkClick r:id="rId4"/>
              </a:rPr>
              <a:t>arXiv preprint</a:t>
            </a:r>
            <a:r>
              <a:rPr lang="en-US" sz="1900" dirty="0"/>
              <a:t>]</a:t>
            </a:r>
            <a:br>
              <a:rPr lang="en-US" sz="1900" dirty="0"/>
            </a:br>
            <a:r>
              <a:rPr lang="en-US" sz="1900" dirty="0"/>
              <a:t>[</a:t>
            </a:r>
            <a:r>
              <a:rPr lang="en-US" sz="1900" dirty="0">
                <a:hlinkClick r:id="rId5"/>
              </a:rPr>
              <a:t>DAMOV Suite and Simulator Source Code</a:t>
            </a:r>
            <a:r>
              <a:rPr lang="en-US" sz="1900" dirty="0"/>
              <a:t>]</a:t>
            </a:r>
            <a:br>
              <a:rPr lang="en-US" sz="1900" dirty="0"/>
            </a:br>
            <a:r>
              <a:rPr lang="en-US" sz="1900" dirty="0"/>
              <a:t>[</a:t>
            </a:r>
            <a:r>
              <a:rPr lang="en-US" sz="1900" dirty="0">
                <a:hlinkClick r:id="rId6"/>
              </a:rPr>
              <a:t>SAFARI Live Seminar Video</a:t>
            </a:r>
            <a:r>
              <a:rPr lang="en-US" sz="1900" dirty="0"/>
              <a:t> (2 </a:t>
            </a:r>
            <a:r>
              <a:rPr lang="en-US" sz="1900" dirty="0" err="1"/>
              <a:t>hrs</a:t>
            </a:r>
            <a:r>
              <a:rPr lang="en-US" sz="1900" dirty="0"/>
              <a:t> 40 mins)]</a:t>
            </a:r>
            <a:br>
              <a:rPr lang="en-US" sz="1900" dirty="0"/>
            </a:br>
            <a:r>
              <a:rPr lang="en-US" sz="1900" dirty="0"/>
              <a:t>[</a:t>
            </a:r>
            <a:r>
              <a:rPr lang="en-US" sz="1900" dirty="0">
                <a:hlinkClick r:id="rId7"/>
              </a:rPr>
              <a:t>Short Talk Video</a:t>
            </a:r>
            <a:r>
              <a:rPr lang="en-US" sz="1900" dirty="0"/>
              <a:t> (21 minutes)]</a:t>
            </a:r>
          </a:p>
          <a:p>
            <a:pPr marL="0" indent="0">
              <a:buNone/>
            </a:pPr>
            <a:br>
              <a:rPr lang="en-US" sz="1900" dirty="0"/>
            </a:br>
            <a:endParaRPr lang="en-US" sz="19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8"/>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Functionality</a:t>
            </a:r>
            <a:r>
              <a:rPr lang="en-US" dirty="0">
                <a:solidFill>
                  <a:srgbClr val="0432FF"/>
                </a:solidFill>
              </a:rPr>
              <a:t> and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993143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PIM Can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193</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085398205"/>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70418599"/>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3482606244"/>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Tutorial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813489575"/>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387127301"/>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773507530"/>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493282331"/>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3536579708"/>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814274116"/>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2956230421"/>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50228587"/>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080257466"/>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17 December 2021</a:t>
            </a:r>
          </a:p>
          <a:p>
            <a:r>
              <a:rPr lang="en-US" sz="2200" dirty="0"/>
              <a:t>Future Chips Forum Plenary Speech</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61177876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286</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294</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295</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296</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297</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298</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2568202"/>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405549753"/>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3520308835"/>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3694818784"/>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37921320"/>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1278261343"/>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3155168500"/>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8.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3.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6.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7.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8.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316983</TotalTime>
  <Words>22620</Words>
  <Application>Microsoft Macintosh PowerPoint</Application>
  <PresentationFormat>On-screen Show (4:3)</PresentationFormat>
  <Paragraphs>3379</Paragraphs>
  <Slides>364</Slides>
  <Notes>61</Notes>
  <HiddenSlides>0</HiddenSlides>
  <MMClips>0</MMClips>
  <ScaleCrop>false</ScaleCrop>
  <HeadingPairs>
    <vt:vector size="8" baseType="variant">
      <vt:variant>
        <vt:lpstr>Fonts Used</vt:lpstr>
      </vt:variant>
      <vt:variant>
        <vt:i4>28</vt:i4>
      </vt:variant>
      <vt:variant>
        <vt:lpstr>Theme</vt:lpstr>
      </vt:variant>
      <vt:variant>
        <vt:i4>89</vt:i4>
      </vt:variant>
      <vt:variant>
        <vt:lpstr>Embedded OLE Servers</vt:lpstr>
      </vt:variant>
      <vt:variant>
        <vt:i4>1</vt:i4>
      </vt:variant>
      <vt:variant>
        <vt:lpstr>Slide Titles</vt:lpstr>
      </vt:variant>
      <vt:variant>
        <vt:i4>364</vt:i4>
      </vt:variant>
    </vt:vector>
  </HeadingPairs>
  <TitlesOfParts>
    <vt:vector size="482" baseType="lpstr">
      <vt:lpstr>Arial</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5_sesha-theme</vt:lpstr>
      <vt:lpstr>26_Edge</vt:lpstr>
      <vt:lpstr>7_Office Theme</vt:lpstr>
      <vt:lpstr>22_Edge</vt:lpstr>
      <vt:lpstr>30_Edge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Visio</vt:lpstr>
      <vt:lpstr>Memory-Centric Computing</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An Example Intelligent Controller</vt:lpstr>
      <vt:lpstr>Two Key RowHammer Papers at MICRO 2021</vt:lpstr>
      <vt:lpstr>Two Key RowHammer Papers at MICRO 2021</vt:lpstr>
      <vt:lpstr>Detailed Lectures on RowHammer</vt:lpstr>
      <vt:lpstr>The Story of RowHammer Lecture …</vt:lpstr>
      <vt:lpstr>PowerPoint Presentation</vt:lpstr>
      <vt:lpstr>How Reliable/Secure/Safe is This Bridge?</vt:lpstr>
      <vt:lpstr>Collapse of the “Galloping Gertie” (1940)</vt:lpstr>
      <vt:lpstr>How Safe &amp; Secure Is This Platform?</vt:lpstr>
      <vt:lpstr>How Safe &amp; Secure Is This Platform?</vt:lpstr>
      <vt:lpstr>The Push from Circuits and Devices</vt:lpstr>
      <vt:lpstr>The Takeaway, Again</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In-DRAM Physical Unclonable Functions</vt:lpstr>
      <vt:lpstr>In-DRAM True Random Number Generation</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Accelerating Neural Network Inference</vt:lpstr>
      <vt:lpstr>Google Neural Network Models for Edge Devices:  Analyzing and Mitigating  Machine Learning Inference Bottlenecks</vt:lpstr>
      <vt:lpstr>Executive Summary</vt:lpstr>
      <vt:lpstr>Mensa: Highly-Efficient ML Inference</vt:lpstr>
      <vt:lpstr>FPGA-based Processing Near Memory</vt:lpstr>
      <vt:lpstr>We Need to Revisit the Entire Stack</vt:lpstr>
      <vt:lpstr>PEI: Simple Processing in Memory</vt:lpstr>
      <vt:lpstr>PIM Review and Open Problems</vt:lpstr>
      <vt:lpstr>PowerPoint Presentation</vt:lpstr>
      <vt:lpstr>PowerPoint Presentation</vt:lpstr>
      <vt:lpstr>PIM Review and Open Problems (II)</vt:lpstr>
      <vt:lpstr>UPMEM Processing-in-DRAM Engine (2019)</vt:lpstr>
      <vt:lpstr>UPMEM Memory Modules</vt:lpstr>
      <vt:lpstr>2,560-DPU Processing-in-Memory System</vt:lpstr>
      <vt:lpstr>More on the UPMEM PIM System</vt:lpstr>
      <vt:lpstr>Experimental Analysis of the UPMEM PIM Engine</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Detailed Lectures on PIM (I)</vt:lpstr>
      <vt:lpstr>Detailed Lectures on PIM (II)</vt:lpstr>
      <vt:lpstr>A Longer &amp; Detailed Tutorial on PIM</vt:lpstr>
      <vt:lpstr>A Tutorial on PIM</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Eliminating the Adoption Barriers</vt:lpstr>
      <vt:lpstr>Potential Barriers to Adoption of PIM</vt:lpstr>
      <vt:lpstr>We Need to Revisit the Entire Stack</vt:lpstr>
      <vt:lpstr>PIM Can Enable New Medical/Health Platforms</vt:lpstr>
      <vt:lpstr>Future of Genome Sequencing &amp; Analysis</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Recap: Corollaries: Architectures Today …</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PIM Review and Open Problems</vt:lpstr>
      <vt:lpstr>PowerPoint Presentation</vt:lpstr>
      <vt:lpstr>PowerPoint Presentation</vt:lpstr>
      <vt:lpstr>PIM Review and Open Problems (II)</vt:lpstr>
      <vt:lpstr>A Longer Tutorial Version of This Talk</vt:lpstr>
      <vt:lpstr>A Tutorial on PIM</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Funding Acknowledgments</vt:lpstr>
      <vt:lpstr>Acknowledgments</vt:lpstr>
      <vt:lpstr>PowerPoint Presentation</vt:lpstr>
      <vt:lpstr>SAFARI Newsletter April 2020 Edition</vt:lpstr>
      <vt:lpstr>SAFARI Newsletter January 2021 Edition</vt:lpstr>
      <vt:lpstr>A Talk on Impactful Research &amp; Teaching</vt:lpstr>
      <vt:lpstr>An Interview on Computing Futures</vt:lpstr>
      <vt:lpstr>Referenced Papers, Talks, Artifacts</vt:lpstr>
      <vt:lpstr>Open Source Tools: SAFARI GitHub</vt:lpstr>
      <vt:lpstr>Memory-Centric Computing</vt:lpstr>
      <vt:lpstr>Backup Slides</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SAFARI Live Seminars (I)</vt:lpstr>
      <vt:lpstr>SAFARI Live Seminars (II)</vt:lpstr>
      <vt:lpstr>Open Source Tools: SAFARI GitHub</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3055</cp:revision>
  <cp:lastPrinted>2017-12-05T03:30:35Z</cp:lastPrinted>
  <dcterms:created xsi:type="dcterms:W3CDTF">2010-10-08T20:41:54Z</dcterms:created>
  <dcterms:modified xsi:type="dcterms:W3CDTF">2022-01-24T16:15:36Z</dcterms:modified>
</cp:coreProperties>
</file>