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57.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58.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theme/theme62.xml" ContentType="application/vnd.openxmlformats-officedocument.theme+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63.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theme/theme64.xml" ContentType="application/vnd.openxmlformats-officedocument.theme+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5.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theme/theme66.xml" ContentType="application/vnd.openxmlformats-officedocument.theme+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theme/theme67.xml" ContentType="application/vnd.openxmlformats-officedocument.theme+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theme/theme68.xml" ContentType="application/vnd.openxmlformats-officedocument.theme+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theme/theme69.xml" ContentType="application/vnd.openxmlformats-officedocument.theme+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theme/theme70.xml" ContentType="application/vnd.openxmlformats-officedocument.theme+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theme/theme71.xml" ContentType="application/vnd.openxmlformats-officedocument.theme+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6.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theme/theme77.xml" ContentType="application/vnd.openxmlformats-officedocument.theme+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theme/theme78.xml" ContentType="application/vnd.openxmlformats-officedocument.theme+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theme/theme79.xml" ContentType="application/vnd.openxmlformats-officedocument.theme+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theme/theme80.xml" ContentType="application/vnd.openxmlformats-officedocument.theme+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theme/theme81.xml" ContentType="application/vnd.openxmlformats-officedocument.theme+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theme/theme82.xml" ContentType="application/vnd.openxmlformats-officedocument.theme+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theme/theme83.xml" ContentType="application/vnd.openxmlformats-officedocument.theme+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theme/theme84.xml" ContentType="application/vnd.openxmlformats-officedocument.theme+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5.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6.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theme/theme87.xml" ContentType="application/vnd.openxmlformats-officedocument.theme+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theme/theme88.xml" ContentType="application/vnd.openxmlformats-officedocument.theme+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theme/theme89.xml" ContentType="application/vnd.openxmlformats-officedocument.theme+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theme/theme90.xml" ContentType="application/vnd.openxmlformats-officedocument.theme+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theme/theme91.xml" ContentType="application/vnd.openxmlformats-officedocument.theme+xml"/>
  <Override PartName="/ppt/theme/theme92.xml" ContentType="application/vnd.openxmlformats-officedocument.theme+xml"/>
  <Override PartName="/ppt/theme/theme9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notesSlides/notesSlide27.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theme/themeOverride5.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8.xml" ContentType="application/vnd.openxmlformats-officedocument.drawingml.chart+xml"/>
  <Override PartName="/ppt/charts/style1.xml" ContentType="application/vnd.ms-office.chartstyle+xml"/>
  <Override PartName="/ppt/charts/colors1.xml" ContentType="application/vnd.ms-office.chartcolorstyl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1.xml" ContentType="application/vnd.openxmlformats-officedocument.presentationml.tags+xml"/>
  <Override PartName="/ppt/notesSlides/notesSlide55.xml" ContentType="application/vnd.openxmlformats-officedocument.presentationml.notesSlide+xml"/>
  <Override PartName="/ppt/tags/tag2.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rts/chart12.xml" ContentType="application/vnd.openxmlformats-officedocument.drawingml.chart+xml"/>
  <Override PartName="/ppt/theme/themeOverride6.xml" ContentType="application/vnd.openxmlformats-officedocument.themeOverr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978" r:id="rId52"/>
    <p:sldMasterId id="2147488991" r:id="rId53"/>
    <p:sldMasterId id="2147489016" r:id="rId54"/>
    <p:sldMasterId id="2147489028" r:id="rId55"/>
    <p:sldMasterId id="2147489084" r:id="rId56"/>
    <p:sldMasterId id="2147489216" r:id="rId57"/>
    <p:sldMasterId id="2147489228" r:id="rId58"/>
    <p:sldMasterId id="2147489252" r:id="rId59"/>
    <p:sldMasterId id="2147489265" r:id="rId60"/>
    <p:sldMasterId id="2147489277" r:id="rId61"/>
    <p:sldMasterId id="2147489289" r:id="rId62"/>
    <p:sldMasterId id="2147489421" r:id="rId63"/>
    <p:sldMasterId id="2147489426" r:id="rId64"/>
    <p:sldMasterId id="2147489439" r:id="rId65"/>
    <p:sldMasterId id="2147489452" r:id="rId66"/>
    <p:sldMasterId id="2147489464" r:id="rId67"/>
    <p:sldMasterId id="2147489477" r:id="rId68"/>
    <p:sldMasterId id="2147489495" r:id="rId69"/>
    <p:sldMasterId id="2147489547" r:id="rId70"/>
    <p:sldMasterId id="2147489550" r:id="rId71"/>
    <p:sldMasterId id="2147489562" r:id="rId72"/>
    <p:sldMasterId id="2147489587" r:id="rId73"/>
    <p:sldMasterId id="2147489611" r:id="rId74"/>
    <p:sldMasterId id="2147489624" r:id="rId75"/>
    <p:sldMasterId id="2147489637" r:id="rId76"/>
    <p:sldMasterId id="2147489640" r:id="rId77"/>
    <p:sldMasterId id="2147489643" r:id="rId78"/>
    <p:sldMasterId id="2147489655" r:id="rId79"/>
    <p:sldMasterId id="2147489713" r:id="rId80"/>
    <p:sldMasterId id="2147489726" r:id="rId81"/>
    <p:sldMasterId id="2147489739" r:id="rId82"/>
    <p:sldMasterId id="2147489752" r:id="rId83"/>
    <p:sldMasterId id="2147489757" r:id="rId84"/>
    <p:sldMasterId id="2147489769" r:id="rId85"/>
    <p:sldMasterId id="2147489782" r:id="rId86"/>
    <p:sldMasterId id="2147489794" r:id="rId87"/>
    <p:sldMasterId id="2147489805" r:id="rId88"/>
    <p:sldMasterId id="2147489817" r:id="rId89"/>
    <p:sldMasterId id="2147489829" r:id="rId90"/>
    <p:sldMasterId id="2147489841" r:id="rId91"/>
  </p:sldMasterIdLst>
  <p:notesMasterIdLst>
    <p:notesMasterId r:id="rId480"/>
  </p:notesMasterIdLst>
  <p:handoutMasterIdLst>
    <p:handoutMasterId r:id="rId481"/>
  </p:handoutMasterIdLst>
  <p:sldIdLst>
    <p:sldId id="5881" r:id="rId92"/>
    <p:sldId id="5219" r:id="rId93"/>
    <p:sldId id="5218" r:id="rId94"/>
    <p:sldId id="5220" r:id="rId95"/>
    <p:sldId id="5221" r:id="rId96"/>
    <p:sldId id="5222" r:id="rId97"/>
    <p:sldId id="5223" r:id="rId98"/>
    <p:sldId id="4457" r:id="rId99"/>
    <p:sldId id="4436" r:id="rId100"/>
    <p:sldId id="4696" r:id="rId101"/>
    <p:sldId id="5742" r:id="rId102"/>
    <p:sldId id="5835" r:id="rId103"/>
    <p:sldId id="6660" r:id="rId104"/>
    <p:sldId id="5715" r:id="rId105"/>
    <p:sldId id="6666" r:id="rId106"/>
    <p:sldId id="6511" r:id="rId107"/>
    <p:sldId id="6042" r:id="rId108"/>
    <p:sldId id="5992" r:id="rId109"/>
    <p:sldId id="5224" r:id="rId110"/>
    <p:sldId id="5225" r:id="rId111"/>
    <p:sldId id="5232" r:id="rId112"/>
    <p:sldId id="5227" r:id="rId113"/>
    <p:sldId id="5226" r:id="rId114"/>
    <p:sldId id="5228" r:id="rId115"/>
    <p:sldId id="5229" r:id="rId116"/>
    <p:sldId id="5230" r:id="rId117"/>
    <p:sldId id="6304" r:id="rId118"/>
    <p:sldId id="6303" r:id="rId119"/>
    <p:sldId id="5821" r:id="rId120"/>
    <p:sldId id="6644" r:id="rId121"/>
    <p:sldId id="5374" r:id="rId122"/>
    <p:sldId id="5388" r:id="rId123"/>
    <p:sldId id="5233" r:id="rId124"/>
    <p:sldId id="6593" r:id="rId125"/>
    <p:sldId id="6594" r:id="rId126"/>
    <p:sldId id="5744" r:id="rId127"/>
    <p:sldId id="6608" r:id="rId128"/>
    <p:sldId id="5746" r:id="rId129"/>
    <p:sldId id="3582" r:id="rId130"/>
    <p:sldId id="6529" r:id="rId131"/>
    <p:sldId id="4145" r:id="rId132"/>
    <p:sldId id="5577" r:id="rId133"/>
    <p:sldId id="5578" r:id="rId134"/>
    <p:sldId id="5579" r:id="rId135"/>
    <p:sldId id="3584" r:id="rId136"/>
    <p:sldId id="2594" r:id="rId137"/>
    <p:sldId id="2595" r:id="rId138"/>
    <p:sldId id="5749" r:id="rId139"/>
    <p:sldId id="5750" r:id="rId140"/>
    <p:sldId id="5924" r:id="rId141"/>
    <p:sldId id="5923" r:id="rId142"/>
    <p:sldId id="5179" r:id="rId143"/>
    <p:sldId id="5041" r:id="rId144"/>
    <p:sldId id="2690" r:id="rId145"/>
    <p:sldId id="6050" r:id="rId146"/>
    <p:sldId id="6048" r:id="rId147"/>
    <p:sldId id="6049" r:id="rId148"/>
    <p:sldId id="5953" r:id="rId149"/>
    <p:sldId id="4980" r:id="rId150"/>
    <p:sldId id="5972" r:id="rId151"/>
    <p:sldId id="5751" r:id="rId152"/>
    <p:sldId id="6047" r:id="rId153"/>
    <p:sldId id="4143" r:id="rId154"/>
    <p:sldId id="4144" r:id="rId155"/>
    <p:sldId id="3853" r:id="rId156"/>
    <p:sldId id="6661" r:id="rId157"/>
    <p:sldId id="5215" r:id="rId158"/>
    <p:sldId id="6614" r:id="rId159"/>
    <p:sldId id="5754" r:id="rId160"/>
    <p:sldId id="5234" r:id="rId161"/>
    <p:sldId id="5235" r:id="rId162"/>
    <p:sldId id="5236" r:id="rId163"/>
    <p:sldId id="5237" r:id="rId164"/>
    <p:sldId id="5238" r:id="rId165"/>
    <p:sldId id="5239" r:id="rId166"/>
    <p:sldId id="5240" r:id="rId167"/>
    <p:sldId id="5241" r:id="rId168"/>
    <p:sldId id="5242" r:id="rId169"/>
    <p:sldId id="5400" r:id="rId170"/>
    <p:sldId id="5205" r:id="rId171"/>
    <p:sldId id="5245" r:id="rId172"/>
    <p:sldId id="5246" r:id="rId173"/>
    <p:sldId id="5247" r:id="rId174"/>
    <p:sldId id="5248" r:id="rId175"/>
    <p:sldId id="5249" r:id="rId176"/>
    <p:sldId id="5509" r:id="rId177"/>
    <p:sldId id="5251" r:id="rId178"/>
    <p:sldId id="6051" r:id="rId179"/>
    <p:sldId id="5253" r:id="rId180"/>
    <p:sldId id="5254" r:id="rId181"/>
    <p:sldId id="5540" r:id="rId182"/>
    <p:sldId id="6595" r:id="rId183"/>
    <p:sldId id="6369" r:id="rId184"/>
    <p:sldId id="6370" r:id="rId185"/>
    <p:sldId id="5465" r:id="rId186"/>
    <p:sldId id="6052" r:id="rId187"/>
    <p:sldId id="6553" r:id="rId188"/>
    <p:sldId id="5260" r:id="rId189"/>
    <p:sldId id="5261" r:id="rId190"/>
    <p:sldId id="5263" r:id="rId191"/>
    <p:sldId id="5264" r:id="rId192"/>
    <p:sldId id="5265" r:id="rId193"/>
    <p:sldId id="6054" r:id="rId194"/>
    <p:sldId id="6662" r:id="rId195"/>
    <p:sldId id="6577" r:id="rId196"/>
    <p:sldId id="6596" r:id="rId197"/>
    <p:sldId id="5976" r:id="rId198"/>
    <p:sldId id="5269" r:id="rId199"/>
    <p:sldId id="5274" r:id="rId200"/>
    <p:sldId id="3759" r:id="rId201"/>
    <p:sldId id="5979" r:id="rId202"/>
    <p:sldId id="5593" r:id="rId203"/>
    <p:sldId id="6055" r:id="rId204"/>
    <p:sldId id="552" r:id="rId205"/>
    <p:sldId id="754" r:id="rId206"/>
    <p:sldId id="6759" r:id="rId207"/>
    <p:sldId id="6056" r:id="rId208"/>
    <p:sldId id="6057" r:id="rId209"/>
    <p:sldId id="6491" r:id="rId210"/>
    <p:sldId id="6053" r:id="rId211"/>
    <p:sldId id="2647" r:id="rId212"/>
    <p:sldId id="6007" r:id="rId213"/>
    <p:sldId id="6008" r:id="rId214"/>
    <p:sldId id="6009" r:id="rId215"/>
    <p:sldId id="6010" r:id="rId216"/>
    <p:sldId id="6011" r:id="rId217"/>
    <p:sldId id="6012" r:id="rId218"/>
    <p:sldId id="6013" r:id="rId219"/>
    <p:sldId id="6015" r:id="rId220"/>
    <p:sldId id="5294" r:id="rId221"/>
    <p:sldId id="6767" r:id="rId222"/>
    <p:sldId id="6017" r:id="rId223"/>
    <p:sldId id="6018" r:id="rId224"/>
    <p:sldId id="6019" r:id="rId225"/>
    <p:sldId id="6020" r:id="rId226"/>
    <p:sldId id="6021" r:id="rId227"/>
    <p:sldId id="6022" r:id="rId228"/>
    <p:sldId id="6023" r:id="rId229"/>
    <p:sldId id="6024" r:id="rId230"/>
    <p:sldId id="5312" r:id="rId231"/>
    <p:sldId id="6058" r:id="rId232"/>
    <p:sldId id="6059" r:id="rId233"/>
    <p:sldId id="6060" r:id="rId234"/>
    <p:sldId id="3372" r:id="rId235"/>
    <p:sldId id="5759" r:id="rId236"/>
    <p:sldId id="5834" r:id="rId237"/>
    <p:sldId id="5837" r:id="rId238"/>
    <p:sldId id="6061" r:id="rId239"/>
    <p:sldId id="6544" r:id="rId240"/>
    <p:sldId id="1317" r:id="rId241"/>
    <p:sldId id="1303" r:id="rId242"/>
    <p:sldId id="1296" r:id="rId243"/>
    <p:sldId id="1282" r:id="rId244"/>
    <p:sldId id="1077" r:id="rId245"/>
    <p:sldId id="1086" r:id="rId246"/>
    <p:sldId id="6647" r:id="rId247"/>
    <p:sldId id="6493" r:id="rId248"/>
    <p:sldId id="993" r:id="rId249"/>
    <p:sldId id="6664" r:id="rId250"/>
    <p:sldId id="6028" r:id="rId251"/>
    <p:sldId id="6029" r:id="rId252"/>
    <p:sldId id="6030" r:id="rId253"/>
    <p:sldId id="5351" r:id="rId254"/>
    <p:sldId id="6547" r:id="rId255"/>
    <p:sldId id="5471" r:id="rId256"/>
    <p:sldId id="6500" r:id="rId257"/>
    <p:sldId id="5768" r:id="rId258"/>
    <p:sldId id="5769" r:id="rId259"/>
    <p:sldId id="3926" r:id="rId260"/>
    <p:sldId id="5856" r:id="rId261"/>
    <p:sldId id="3910" r:id="rId262"/>
    <p:sldId id="6665" r:id="rId263"/>
    <p:sldId id="6031" r:id="rId264"/>
    <p:sldId id="5870" r:id="rId265"/>
    <p:sldId id="6495" r:id="rId266"/>
    <p:sldId id="6225" r:id="rId267"/>
    <p:sldId id="6065" r:id="rId268"/>
    <p:sldId id="6764" r:id="rId269"/>
    <p:sldId id="5968" r:id="rId270"/>
    <p:sldId id="6502" r:id="rId271"/>
    <p:sldId id="6501" r:id="rId272"/>
    <p:sldId id="6016" r:id="rId273"/>
    <p:sldId id="6496" r:id="rId274"/>
    <p:sldId id="6497" r:id="rId275"/>
    <p:sldId id="6765" r:id="rId276"/>
    <p:sldId id="6292" r:id="rId277"/>
    <p:sldId id="6597" r:id="rId278"/>
    <p:sldId id="586" r:id="rId279"/>
    <p:sldId id="575" r:id="rId280"/>
    <p:sldId id="683" r:id="rId281"/>
    <p:sldId id="6598" r:id="rId282"/>
    <p:sldId id="6599" r:id="rId283"/>
    <p:sldId id="6600" r:id="rId284"/>
    <p:sldId id="6359" r:id="rId285"/>
    <p:sldId id="5918" r:id="rId286"/>
    <p:sldId id="5919" r:id="rId287"/>
    <p:sldId id="6002" r:id="rId288"/>
    <p:sldId id="6003" r:id="rId289"/>
    <p:sldId id="5920" r:id="rId290"/>
    <p:sldId id="6498" r:id="rId291"/>
    <p:sldId id="6226" r:id="rId292"/>
    <p:sldId id="6645" r:id="rId293"/>
    <p:sldId id="5982" r:id="rId294"/>
    <p:sldId id="5983" r:id="rId295"/>
    <p:sldId id="6648" r:id="rId296"/>
    <p:sldId id="6650" r:id="rId297"/>
    <p:sldId id="6063" r:id="rId298"/>
    <p:sldId id="6064" r:id="rId299"/>
    <p:sldId id="3792" r:id="rId300"/>
    <p:sldId id="6229" r:id="rId301"/>
    <p:sldId id="5500" r:id="rId302"/>
    <p:sldId id="5365" r:id="rId303"/>
    <p:sldId id="6230" r:id="rId304"/>
    <p:sldId id="6231" r:id="rId305"/>
    <p:sldId id="5614" r:id="rId306"/>
    <p:sldId id="5777" r:id="rId307"/>
    <p:sldId id="6306" r:id="rId308"/>
    <p:sldId id="5779" r:id="rId309"/>
    <p:sldId id="5368" r:id="rId310"/>
    <p:sldId id="5771" r:id="rId311"/>
    <p:sldId id="6519" r:id="rId312"/>
    <p:sldId id="5775" r:id="rId313"/>
    <p:sldId id="5776" r:id="rId314"/>
    <p:sldId id="5700" r:id="rId315"/>
    <p:sldId id="6659" r:id="rId316"/>
    <p:sldId id="6038" r:id="rId317"/>
    <p:sldId id="6612" r:id="rId318"/>
    <p:sldId id="6761" r:id="rId319"/>
    <p:sldId id="6762" r:id="rId320"/>
    <p:sldId id="6763" r:id="rId321"/>
    <p:sldId id="6760" r:id="rId322"/>
    <p:sldId id="6766" r:id="rId323"/>
    <p:sldId id="5359" r:id="rId324"/>
    <p:sldId id="6667" r:id="rId325"/>
    <p:sldId id="6655" r:id="rId326"/>
    <p:sldId id="5855" r:id="rId327"/>
    <p:sldId id="5409" r:id="rId328"/>
    <p:sldId id="6668" r:id="rId329"/>
    <p:sldId id="6640" r:id="rId330"/>
    <p:sldId id="6641" r:id="rId331"/>
    <p:sldId id="6651" r:id="rId332"/>
    <p:sldId id="6652" r:id="rId333"/>
    <p:sldId id="6571" r:id="rId334"/>
    <p:sldId id="6572" r:id="rId335"/>
    <p:sldId id="6574" r:id="rId336"/>
    <p:sldId id="6653" r:id="rId337"/>
    <p:sldId id="6611" r:id="rId338"/>
    <p:sldId id="6309" r:id="rId339"/>
    <p:sldId id="6310" r:id="rId340"/>
    <p:sldId id="6311" r:id="rId341"/>
    <p:sldId id="6312" r:id="rId342"/>
    <p:sldId id="6313" r:id="rId343"/>
    <p:sldId id="6314" r:id="rId344"/>
    <p:sldId id="6315" r:id="rId345"/>
    <p:sldId id="6316" r:id="rId346"/>
    <p:sldId id="6317" r:id="rId347"/>
    <p:sldId id="6318" r:id="rId348"/>
    <p:sldId id="6319" r:id="rId349"/>
    <p:sldId id="6320" r:id="rId350"/>
    <p:sldId id="6321" r:id="rId351"/>
    <p:sldId id="6322" r:id="rId352"/>
    <p:sldId id="6323" r:id="rId353"/>
    <p:sldId id="6324" r:id="rId354"/>
    <p:sldId id="6325" r:id="rId355"/>
    <p:sldId id="6326" r:id="rId356"/>
    <p:sldId id="6327" r:id="rId357"/>
    <p:sldId id="6328" r:id="rId358"/>
    <p:sldId id="6615" r:id="rId359"/>
    <p:sldId id="397" r:id="rId360"/>
    <p:sldId id="349" r:id="rId361"/>
    <p:sldId id="301" r:id="rId362"/>
    <p:sldId id="307" r:id="rId363"/>
    <p:sldId id="345" r:id="rId364"/>
    <p:sldId id="309" r:id="rId365"/>
    <p:sldId id="310" r:id="rId366"/>
    <p:sldId id="314" r:id="rId367"/>
    <p:sldId id="317" r:id="rId368"/>
    <p:sldId id="390" r:id="rId369"/>
    <p:sldId id="318" r:id="rId370"/>
    <p:sldId id="353" r:id="rId371"/>
    <p:sldId id="320" r:id="rId372"/>
    <p:sldId id="321" r:id="rId373"/>
    <p:sldId id="373" r:id="rId374"/>
    <p:sldId id="391" r:id="rId375"/>
    <p:sldId id="326" r:id="rId376"/>
    <p:sldId id="401" r:id="rId377"/>
    <p:sldId id="6616" r:id="rId378"/>
    <p:sldId id="6329" r:id="rId379"/>
    <p:sldId id="6330" r:id="rId380"/>
    <p:sldId id="6331" r:id="rId381"/>
    <p:sldId id="6332" r:id="rId382"/>
    <p:sldId id="6333" r:id="rId383"/>
    <p:sldId id="6334" r:id="rId384"/>
    <p:sldId id="6335" r:id="rId385"/>
    <p:sldId id="6587" r:id="rId386"/>
    <p:sldId id="1242" r:id="rId387"/>
    <p:sldId id="1252" r:id="rId388"/>
    <p:sldId id="1224" r:id="rId389"/>
    <p:sldId id="5285" r:id="rId390"/>
    <p:sldId id="6337" r:id="rId391"/>
    <p:sldId id="6336" r:id="rId392"/>
    <p:sldId id="6338" r:id="rId393"/>
    <p:sldId id="452" r:id="rId394"/>
    <p:sldId id="6339" r:id="rId395"/>
    <p:sldId id="6340" r:id="rId396"/>
    <p:sldId id="6341" r:id="rId397"/>
    <p:sldId id="6342" r:id="rId398"/>
    <p:sldId id="6343" r:id="rId399"/>
    <p:sldId id="6605" r:id="rId400"/>
    <p:sldId id="6344" r:id="rId401"/>
    <p:sldId id="6345" r:id="rId402"/>
    <p:sldId id="284" r:id="rId403"/>
    <p:sldId id="323" r:id="rId404"/>
    <p:sldId id="324" r:id="rId405"/>
    <p:sldId id="6604" r:id="rId406"/>
    <p:sldId id="6346" r:id="rId407"/>
    <p:sldId id="6347" r:id="rId408"/>
    <p:sldId id="6348" r:id="rId409"/>
    <p:sldId id="6583" r:id="rId410"/>
    <p:sldId id="6584" r:id="rId411"/>
    <p:sldId id="6585" r:id="rId412"/>
    <p:sldId id="6586" r:id="rId413"/>
    <p:sldId id="6589" r:id="rId414"/>
    <p:sldId id="6590" r:id="rId415"/>
    <p:sldId id="6349" r:id="rId416"/>
    <p:sldId id="6592" r:id="rId417"/>
    <p:sldId id="6638" r:id="rId418"/>
    <p:sldId id="5790" r:id="rId419"/>
    <p:sldId id="5791" r:id="rId420"/>
    <p:sldId id="5792" r:id="rId421"/>
    <p:sldId id="5793" r:id="rId422"/>
    <p:sldId id="5794" r:id="rId423"/>
    <p:sldId id="5795" r:id="rId424"/>
    <p:sldId id="5796" r:id="rId425"/>
    <p:sldId id="5797" r:id="rId426"/>
    <p:sldId id="5798" r:id="rId427"/>
    <p:sldId id="5799" r:id="rId428"/>
    <p:sldId id="5800" r:id="rId429"/>
    <p:sldId id="5801" r:id="rId430"/>
    <p:sldId id="1863" r:id="rId431"/>
    <p:sldId id="6036" r:id="rId432"/>
    <p:sldId id="6232" r:id="rId433"/>
    <p:sldId id="6617" r:id="rId434"/>
    <p:sldId id="6618" r:id="rId435"/>
    <p:sldId id="6619" r:id="rId436"/>
    <p:sldId id="6620" r:id="rId437"/>
    <p:sldId id="6621" r:id="rId438"/>
    <p:sldId id="6622" r:id="rId439"/>
    <p:sldId id="6669" r:id="rId440"/>
    <p:sldId id="6623" r:id="rId441"/>
    <p:sldId id="6670" r:id="rId442"/>
    <p:sldId id="6672" r:id="rId443"/>
    <p:sldId id="6671" r:id="rId444"/>
    <p:sldId id="6637" r:id="rId445"/>
    <p:sldId id="6624" r:id="rId446"/>
    <p:sldId id="6081" r:id="rId447"/>
    <p:sldId id="6082" r:id="rId448"/>
    <p:sldId id="6097" r:id="rId449"/>
    <p:sldId id="6209" r:id="rId450"/>
    <p:sldId id="6625" r:id="rId451"/>
    <p:sldId id="6626" r:id="rId452"/>
    <p:sldId id="6749" r:id="rId453"/>
    <p:sldId id="6750" r:id="rId454"/>
    <p:sldId id="6751" r:id="rId455"/>
    <p:sldId id="6752" r:id="rId456"/>
    <p:sldId id="6753" r:id="rId457"/>
    <p:sldId id="6754" r:id="rId458"/>
    <p:sldId id="6755" r:id="rId459"/>
    <p:sldId id="6756" r:id="rId460"/>
    <p:sldId id="6633" r:id="rId461"/>
    <p:sldId id="6634" r:id="rId462"/>
    <p:sldId id="6757" r:id="rId463"/>
    <p:sldId id="6635" r:id="rId464"/>
    <p:sldId id="6758" r:id="rId465"/>
    <p:sldId id="5914" r:id="rId466"/>
    <p:sldId id="5915" r:id="rId467"/>
    <p:sldId id="6507" r:id="rId468"/>
    <p:sldId id="6636" r:id="rId469"/>
    <p:sldId id="6531" r:id="rId470"/>
    <p:sldId id="6086" r:id="rId471"/>
    <p:sldId id="6040" r:id="rId472"/>
    <p:sldId id="6486" r:id="rId473"/>
    <p:sldId id="6487" r:id="rId474"/>
    <p:sldId id="6488" r:id="rId475"/>
    <p:sldId id="6489" r:id="rId476"/>
    <p:sldId id="5829" r:id="rId477"/>
    <p:sldId id="6508" r:id="rId478"/>
    <p:sldId id="6639" r:id="rId47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209" autoAdjust="0"/>
    <p:restoredTop sz="99433" autoAdjust="0"/>
  </p:normalViewPr>
  <p:slideViewPr>
    <p:cSldViewPr>
      <p:cViewPr varScale="1">
        <p:scale>
          <a:sx n="203" d="100"/>
          <a:sy n="203" d="100"/>
        </p:scale>
        <p:origin x="1944"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6.xml"/><Relationship Id="rId299" Type="http://schemas.openxmlformats.org/officeDocument/2006/relationships/slide" Target="slides/slide208.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68.xml"/><Relationship Id="rId324" Type="http://schemas.openxmlformats.org/officeDocument/2006/relationships/slide" Target="slides/slide233.xml"/><Relationship Id="rId366" Type="http://schemas.openxmlformats.org/officeDocument/2006/relationships/slide" Target="slides/slide275.xml"/><Relationship Id="rId170" Type="http://schemas.openxmlformats.org/officeDocument/2006/relationships/slide" Target="slides/slide79.xml"/><Relationship Id="rId226" Type="http://schemas.openxmlformats.org/officeDocument/2006/relationships/slide" Target="slides/slide135.xml"/><Relationship Id="rId433" Type="http://schemas.openxmlformats.org/officeDocument/2006/relationships/slide" Target="slides/slide342.xml"/><Relationship Id="rId268" Type="http://schemas.openxmlformats.org/officeDocument/2006/relationships/slide" Target="slides/slide177.xml"/><Relationship Id="rId475" Type="http://schemas.openxmlformats.org/officeDocument/2006/relationships/slide" Target="slides/slide384.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37.xml"/><Relationship Id="rId335" Type="http://schemas.openxmlformats.org/officeDocument/2006/relationships/slide" Target="slides/slide244.xml"/><Relationship Id="rId377" Type="http://schemas.openxmlformats.org/officeDocument/2006/relationships/slide" Target="slides/slide286.xml"/><Relationship Id="rId5" Type="http://schemas.openxmlformats.org/officeDocument/2006/relationships/slideMaster" Target="slideMasters/slideMaster5.xml"/><Relationship Id="rId181" Type="http://schemas.openxmlformats.org/officeDocument/2006/relationships/slide" Target="slides/slide90.xml"/><Relationship Id="rId237" Type="http://schemas.openxmlformats.org/officeDocument/2006/relationships/slide" Target="slides/slide146.xml"/><Relationship Id="rId402" Type="http://schemas.openxmlformats.org/officeDocument/2006/relationships/slide" Target="slides/slide311.xml"/><Relationship Id="rId279" Type="http://schemas.openxmlformats.org/officeDocument/2006/relationships/slide" Target="slides/slide188.xml"/><Relationship Id="rId444" Type="http://schemas.openxmlformats.org/officeDocument/2006/relationships/slide" Target="slides/slide353.xml"/><Relationship Id="rId43" Type="http://schemas.openxmlformats.org/officeDocument/2006/relationships/slideMaster" Target="slideMasters/slideMaster43.xml"/><Relationship Id="rId139" Type="http://schemas.openxmlformats.org/officeDocument/2006/relationships/slide" Target="slides/slide48.xml"/><Relationship Id="rId290" Type="http://schemas.openxmlformats.org/officeDocument/2006/relationships/slide" Target="slides/slide199.xml"/><Relationship Id="rId304" Type="http://schemas.openxmlformats.org/officeDocument/2006/relationships/slide" Target="slides/slide213.xml"/><Relationship Id="rId346" Type="http://schemas.openxmlformats.org/officeDocument/2006/relationships/slide" Target="slides/slide255.xml"/><Relationship Id="rId388" Type="http://schemas.openxmlformats.org/officeDocument/2006/relationships/slide" Target="slides/slide297.xml"/><Relationship Id="rId85" Type="http://schemas.openxmlformats.org/officeDocument/2006/relationships/slideMaster" Target="slideMasters/slideMaster85.xml"/><Relationship Id="rId150" Type="http://schemas.openxmlformats.org/officeDocument/2006/relationships/slide" Target="slides/slide59.xml"/><Relationship Id="rId192" Type="http://schemas.openxmlformats.org/officeDocument/2006/relationships/slide" Target="slides/slide101.xml"/><Relationship Id="rId206" Type="http://schemas.openxmlformats.org/officeDocument/2006/relationships/slide" Target="slides/slide115.xml"/><Relationship Id="rId413" Type="http://schemas.openxmlformats.org/officeDocument/2006/relationships/slide" Target="slides/slide322.xml"/><Relationship Id="rId248" Type="http://schemas.openxmlformats.org/officeDocument/2006/relationships/slide" Target="slides/slide157.xml"/><Relationship Id="rId455" Type="http://schemas.openxmlformats.org/officeDocument/2006/relationships/slide" Target="slides/slide364.xml"/><Relationship Id="rId12" Type="http://schemas.openxmlformats.org/officeDocument/2006/relationships/slideMaster" Target="slideMasters/slideMaster12.xml"/><Relationship Id="rId108" Type="http://schemas.openxmlformats.org/officeDocument/2006/relationships/slide" Target="slides/slide17.xml"/><Relationship Id="rId315" Type="http://schemas.openxmlformats.org/officeDocument/2006/relationships/slide" Target="slides/slide224.xml"/><Relationship Id="rId357" Type="http://schemas.openxmlformats.org/officeDocument/2006/relationships/slide" Target="slides/slide266.xml"/><Relationship Id="rId54" Type="http://schemas.openxmlformats.org/officeDocument/2006/relationships/slideMaster" Target="slideMasters/slideMaster54.xml"/><Relationship Id="rId96" Type="http://schemas.openxmlformats.org/officeDocument/2006/relationships/slide" Target="slides/slide5.xml"/><Relationship Id="rId161" Type="http://schemas.openxmlformats.org/officeDocument/2006/relationships/slide" Target="slides/slide70.xml"/><Relationship Id="rId217" Type="http://schemas.openxmlformats.org/officeDocument/2006/relationships/slide" Target="slides/slide126.xml"/><Relationship Id="rId399" Type="http://schemas.openxmlformats.org/officeDocument/2006/relationships/slide" Target="slides/slide308.xml"/><Relationship Id="rId259" Type="http://schemas.openxmlformats.org/officeDocument/2006/relationships/slide" Target="slides/slide168.xml"/><Relationship Id="rId424" Type="http://schemas.openxmlformats.org/officeDocument/2006/relationships/slide" Target="slides/slide333.xml"/><Relationship Id="rId466" Type="http://schemas.openxmlformats.org/officeDocument/2006/relationships/slide" Target="slides/slide375.xml"/><Relationship Id="rId23" Type="http://schemas.openxmlformats.org/officeDocument/2006/relationships/slideMaster" Target="slideMasters/slideMaster23.xml"/><Relationship Id="rId119" Type="http://schemas.openxmlformats.org/officeDocument/2006/relationships/slide" Target="slides/slide28.xml"/><Relationship Id="rId270" Type="http://schemas.openxmlformats.org/officeDocument/2006/relationships/slide" Target="slides/slide179.xml"/><Relationship Id="rId326" Type="http://schemas.openxmlformats.org/officeDocument/2006/relationships/slide" Target="slides/slide235.xml"/><Relationship Id="rId65" Type="http://schemas.openxmlformats.org/officeDocument/2006/relationships/slideMaster" Target="slideMasters/slideMaster65.xml"/><Relationship Id="rId130" Type="http://schemas.openxmlformats.org/officeDocument/2006/relationships/slide" Target="slides/slide39.xml"/><Relationship Id="rId368" Type="http://schemas.openxmlformats.org/officeDocument/2006/relationships/slide" Target="slides/slide277.xml"/><Relationship Id="rId172" Type="http://schemas.openxmlformats.org/officeDocument/2006/relationships/slide" Target="slides/slide81.xml"/><Relationship Id="rId228" Type="http://schemas.openxmlformats.org/officeDocument/2006/relationships/slide" Target="slides/slide137.xml"/><Relationship Id="rId435" Type="http://schemas.openxmlformats.org/officeDocument/2006/relationships/slide" Target="slides/slide344.xml"/><Relationship Id="rId477" Type="http://schemas.openxmlformats.org/officeDocument/2006/relationships/slide" Target="slides/slide386.xml"/><Relationship Id="rId281" Type="http://schemas.openxmlformats.org/officeDocument/2006/relationships/slide" Target="slides/slide190.xml"/><Relationship Id="rId337" Type="http://schemas.openxmlformats.org/officeDocument/2006/relationships/slide" Target="slides/slide246.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0.xml"/><Relationship Id="rId379" Type="http://schemas.openxmlformats.org/officeDocument/2006/relationships/slide" Target="slides/slide288.xml"/><Relationship Id="rId7" Type="http://schemas.openxmlformats.org/officeDocument/2006/relationships/slideMaster" Target="slideMasters/slideMaster7.xml"/><Relationship Id="rId183" Type="http://schemas.openxmlformats.org/officeDocument/2006/relationships/slide" Target="slides/slide92.xml"/><Relationship Id="rId239" Type="http://schemas.openxmlformats.org/officeDocument/2006/relationships/slide" Target="slides/slide148.xml"/><Relationship Id="rId390" Type="http://schemas.openxmlformats.org/officeDocument/2006/relationships/slide" Target="slides/slide299.xml"/><Relationship Id="rId404" Type="http://schemas.openxmlformats.org/officeDocument/2006/relationships/slide" Target="slides/slide313.xml"/><Relationship Id="rId446" Type="http://schemas.openxmlformats.org/officeDocument/2006/relationships/slide" Target="slides/slide355.xml"/><Relationship Id="rId250" Type="http://schemas.openxmlformats.org/officeDocument/2006/relationships/slide" Target="slides/slide159.xml"/><Relationship Id="rId292" Type="http://schemas.openxmlformats.org/officeDocument/2006/relationships/slide" Target="slides/slide201.xml"/><Relationship Id="rId306" Type="http://schemas.openxmlformats.org/officeDocument/2006/relationships/slide" Target="slides/slide215.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19.xml"/><Relationship Id="rId348" Type="http://schemas.openxmlformats.org/officeDocument/2006/relationships/slide" Target="slides/slide257.xml"/><Relationship Id="rId152" Type="http://schemas.openxmlformats.org/officeDocument/2006/relationships/slide" Target="slides/slide61.xml"/><Relationship Id="rId194" Type="http://schemas.openxmlformats.org/officeDocument/2006/relationships/slide" Target="slides/slide103.xml"/><Relationship Id="rId208" Type="http://schemas.openxmlformats.org/officeDocument/2006/relationships/slide" Target="slides/slide117.xml"/><Relationship Id="rId415" Type="http://schemas.openxmlformats.org/officeDocument/2006/relationships/slide" Target="slides/slide324.xml"/><Relationship Id="rId457" Type="http://schemas.openxmlformats.org/officeDocument/2006/relationships/slide" Target="slides/slide366.xml"/><Relationship Id="rId261" Type="http://schemas.openxmlformats.org/officeDocument/2006/relationships/slide" Target="slides/slide170.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6.xml"/><Relationship Id="rId359" Type="http://schemas.openxmlformats.org/officeDocument/2006/relationships/slide" Target="slides/slide268.xml"/><Relationship Id="rId98" Type="http://schemas.openxmlformats.org/officeDocument/2006/relationships/slide" Target="slides/slide7.xml"/><Relationship Id="rId121" Type="http://schemas.openxmlformats.org/officeDocument/2006/relationships/slide" Target="slides/slide30.xml"/><Relationship Id="rId163" Type="http://schemas.openxmlformats.org/officeDocument/2006/relationships/slide" Target="slides/slide72.xml"/><Relationship Id="rId219" Type="http://schemas.openxmlformats.org/officeDocument/2006/relationships/slide" Target="slides/slide128.xml"/><Relationship Id="rId370" Type="http://schemas.openxmlformats.org/officeDocument/2006/relationships/slide" Target="slides/slide279.xml"/><Relationship Id="rId426" Type="http://schemas.openxmlformats.org/officeDocument/2006/relationships/slide" Target="slides/slide335.xml"/><Relationship Id="rId230" Type="http://schemas.openxmlformats.org/officeDocument/2006/relationships/slide" Target="slides/slide139.xml"/><Relationship Id="rId468" Type="http://schemas.openxmlformats.org/officeDocument/2006/relationships/slide" Target="slides/slide377.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1.xml"/><Relationship Id="rId328" Type="http://schemas.openxmlformats.org/officeDocument/2006/relationships/slide" Target="slides/slide237.xml"/><Relationship Id="rId132" Type="http://schemas.openxmlformats.org/officeDocument/2006/relationships/slide" Target="slides/slide41.xml"/><Relationship Id="rId174" Type="http://schemas.openxmlformats.org/officeDocument/2006/relationships/slide" Target="slides/slide83.xml"/><Relationship Id="rId381" Type="http://schemas.openxmlformats.org/officeDocument/2006/relationships/slide" Target="slides/slide290.xml"/><Relationship Id="rId241" Type="http://schemas.openxmlformats.org/officeDocument/2006/relationships/slide" Target="slides/slide150.xml"/><Relationship Id="rId437" Type="http://schemas.openxmlformats.org/officeDocument/2006/relationships/slide" Target="slides/slide346.xml"/><Relationship Id="rId479" Type="http://schemas.openxmlformats.org/officeDocument/2006/relationships/slide" Target="slides/slide388.xml"/><Relationship Id="rId36" Type="http://schemas.openxmlformats.org/officeDocument/2006/relationships/slideMaster" Target="slideMasters/slideMaster36.xml"/><Relationship Id="rId283" Type="http://schemas.openxmlformats.org/officeDocument/2006/relationships/slide" Target="slides/slide192.xml"/><Relationship Id="rId339" Type="http://schemas.openxmlformats.org/officeDocument/2006/relationships/slide" Target="slides/slide248.xml"/><Relationship Id="rId78" Type="http://schemas.openxmlformats.org/officeDocument/2006/relationships/slideMaster" Target="slideMasters/slideMaster78.xml"/><Relationship Id="rId101" Type="http://schemas.openxmlformats.org/officeDocument/2006/relationships/slide" Target="slides/slide10.xml"/><Relationship Id="rId143" Type="http://schemas.openxmlformats.org/officeDocument/2006/relationships/slide" Target="slides/slide52.xml"/><Relationship Id="rId185" Type="http://schemas.openxmlformats.org/officeDocument/2006/relationships/slide" Target="slides/slide94.xml"/><Relationship Id="rId350" Type="http://schemas.openxmlformats.org/officeDocument/2006/relationships/slide" Target="slides/slide259.xml"/><Relationship Id="rId406" Type="http://schemas.openxmlformats.org/officeDocument/2006/relationships/slide" Target="slides/slide315.xml"/><Relationship Id="rId9" Type="http://schemas.openxmlformats.org/officeDocument/2006/relationships/slideMaster" Target="slideMasters/slideMaster9.xml"/><Relationship Id="rId210" Type="http://schemas.openxmlformats.org/officeDocument/2006/relationships/slide" Target="slides/slide119.xml"/><Relationship Id="rId392" Type="http://schemas.openxmlformats.org/officeDocument/2006/relationships/slide" Target="slides/slide301.xml"/><Relationship Id="rId448" Type="http://schemas.openxmlformats.org/officeDocument/2006/relationships/slide" Target="slides/slide357.xml"/><Relationship Id="rId252" Type="http://schemas.openxmlformats.org/officeDocument/2006/relationships/slide" Target="slides/slide161.xml"/><Relationship Id="rId294" Type="http://schemas.openxmlformats.org/officeDocument/2006/relationships/slide" Target="slides/slide203.xml"/><Relationship Id="rId308" Type="http://schemas.openxmlformats.org/officeDocument/2006/relationships/slide" Target="slides/slide217.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21.xml"/><Relationship Id="rId154" Type="http://schemas.openxmlformats.org/officeDocument/2006/relationships/slide" Target="slides/slide63.xml"/><Relationship Id="rId361" Type="http://schemas.openxmlformats.org/officeDocument/2006/relationships/slide" Target="slides/slide270.xml"/><Relationship Id="rId196" Type="http://schemas.openxmlformats.org/officeDocument/2006/relationships/slide" Target="slides/slide105.xml"/><Relationship Id="rId417" Type="http://schemas.openxmlformats.org/officeDocument/2006/relationships/slide" Target="slides/slide326.xml"/><Relationship Id="rId459" Type="http://schemas.openxmlformats.org/officeDocument/2006/relationships/slide" Target="slides/slide368.xml"/><Relationship Id="rId16" Type="http://schemas.openxmlformats.org/officeDocument/2006/relationships/slideMaster" Target="slideMasters/slideMaster16.xml"/><Relationship Id="rId221" Type="http://schemas.openxmlformats.org/officeDocument/2006/relationships/slide" Target="slides/slide130.xml"/><Relationship Id="rId263" Type="http://schemas.openxmlformats.org/officeDocument/2006/relationships/slide" Target="slides/slide172.xml"/><Relationship Id="rId319" Type="http://schemas.openxmlformats.org/officeDocument/2006/relationships/slide" Target="slides/slide228.xml"/><Relationship Id="rId470" Type="http://schemas.openxmlformats.org/officeDocument/2006/relationships/slide" Target="slides/slide379.xml"/><Relationship Id="rId58" Type="http://schemas.openxmlformats.org/officeDocument/2006/relationships/slideMaster" Target="slideMasters/slideMaster58.xml"/><Relationship Id="rId123" Type="http://schemas.openxmlformats.org/officeDocument/2006/relationships/slide" Target="slides/slide32.xml"/><Relationship Id="rId330" Type="http://schemas.openxmlformats.org/officeDocument/2006/relationships/slide" Target="slides/slide239.xml"/><Relationship Id="rId165" Type="http://schemas.openxmlformats.org/officeDocument/2006/relationships/slide" Target="slides/slide74.xml"/><Relationship Id="rId372" Type="http://schemas.openxmlformats.org/officeDocument/2006/relationships/slide" Target="slides/slide281.xml"/><Relationship Id="rId428" Type="http://schemas.openxmlformats.org/officeDocument/2006/relationships/slide" Target="slides/slide337.xml"/><Relationship Id="rId232" Type="http://schemas.openxmlformats.org/officeDocument/2006/relationships/slide" Target="slides/slide141.xml"/><Relationship Id="rId274" Type="http://schemas.openxmlformats.org/officeDocument/2006/relationships/slide" Target="slides/slide183.xml"/><Relationship Id="rId481" Type="http://schemas.openxmlformats.org/officeDocument/2006/relationships/handoutMaster" Target="handoutMasters/handoutMaster1.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3.xml"/><Relationship Id="rId80" Type="http://schemas.openxmlformats.org/officeDocument/2006/relationships/slideMaster" Target="slideMasters/slideMaster80.xml"/><Relationship Id="rId176" Type="http://schemas.openxmlformats.org/officeDocument/2006/relationships/slide" Target="slides/slide85.xml"/><Relationship Id="rId341" Type="http://schemas.openxmlformats.org/officeDocument/2006/relationships/slide" Target="slides/slide250.xml"/><Relationship Id="rId383" Type="http://schemas.openxmlformats.org/officeDocument/2006/relationships/slide" Target="slides/slide292.xml"/><Relationship Id="rId439" Type="http://schemas.openxmlformats.org/officeDocument/2006/relationships/slide" Target="slides/slide348.xml"/><Relationship Id="rId201" Type="http://schemas.openxmlformats.org/officeDocument/2006/relationships/slide" Target="slides/slide110.xml"/><Relationship Id="rId243" Type="http://schemas.openxmlformats.org/officeDocument/2006/relationships/slide" Target="slides/slide152.xml"/><Relationship Id="rId285" Type="http://schemas.openxmlformats.org/officeDocument/2006/relationships/slide" Target="slides/slide194.xml"/><Relationship Id="rId450" Type="http://schemas.openxmlformats.org/officeDocument/2006/relationships/slide" Target="slides/slide359.xml"/><Relationship Id="rId38" Type="http://schemas.openxmlformats.org/officeDocument/2006/relationships/slideMaster" Target="slideMasters/slideMaster38.xml"/><Relationship Id="rId103" Type="http://schemas.openxmlformats.org/officeDocument/2006/relationships/slide" Target="slides/slide12.xml"/><Relationship Id="rId310" Type="http://schemas.openxmlformats.org/officeDocument/2006/relationships/slide" Target="slides/slide219.xml"/><Relationship Id="rId91" Type="http://schemas.openxmlformats.org/officeDocument/2006/relationships/slideMaster" Target="slideMasters/slideMaster91.xml"/><Relationship Id="rId145" Type="http://schemas.openxmlformats.org/officeDocument/2006/relationships/slide" Target="slides/slide54.xml"/><Relationship Id="rId187" Type="http://schemas.openxmlformats.org/officeDocument/2006/relationships/slide" Target="slides/slide96.xml"/><Relationship Id="rId352" Type="http://schemas.openxmlformats.org/officeDocument/2006/relationships/slide" Target="slides/slide261.xml"/><Relationship Id="rId394" Type="http://schemas.openxmlformats.org/officeDocument/2006/relationships/slide" Target="slides/slide303.xml"/><Relationship Id="rId408" Type="http://schemas.openxmlformats.org/officeDocument/2006/relationships/slide" Target="slides/slide317.xml"/><Relationship Id="rId212" Type="http://schemas.openxmlformats.org/officeDocument/2006/relationships/slide" Target="slides/slide121.xml"/><Relationship Id="rId254" Type="http://schemas.openxmlformats.org/officeDocument/2006/relationships/slide" Target="slides/slide163.xml"/><Relationship Id="rId49" Type="http://schemas.openxmlformats.org/officeDocument/2006/relationships/slideMaster" Target="slideMasters/slideMaster49.xml"/><Relationship Id="rId114" Type="http://schemas.openxmlformats.org/officeDocument/2006/relationships/slide" Target="slides/slide23.xml"/><Relationship Id="rId296" Type="http://schemas.openxmlformats.org/officeDocument/2006/relationships/slide" Target="slides/slide205.xml"/><Relationship Id="rId461" Type="http://schemas.openxmlformats.org/officeDocument/2006/relationships/slide" Target="slides/slide370.xml"/><Relationship Id="rId60" Type="http://schemas.openxmlformats.org/officeDocument/2006/relationships/slideMaster" Target="slideMasters/slideMaster60.xml"/><Relationship Id="rId156" Type="http://schemas.openxmlformats.org/officeDocument/2006/relationships/slide" Target="slides/slide65.xml"/><Relationship Id="rId198" Type="http://schemas.openxmlformats.org/officeDocument/2006/relationships/slide" Target="slides/slide107.xml"/><Relationship Id="rId321" Type="http://schemas.openxmlformats.org/officeDocument/2006/relationships/slide" Target="slides/slide230.xml"/><Relationship Id="rId363" Type="http://schemas.openxmlformats.org/officeDocument/2006/relationships/slide" Target="slides/slide272.xml"/><Relationship Id="rId419" Type="http://schemas.openxmlformats.org/officeDocument/2006/relationships/slide" Target="slides/slide328.xml"/><Relationship Id="rId223" Type="http://schemas.openxmlformats.org/officeDocument/2006/relationships/slide" Target="slides/slide132.xml"/><Relationship Id="rId430" Type="http://schemas.openxmlformats.org/officeDocument/2006/relationships/slide" Target="slides/slide339.xml"/><Relationship Id="rId18" Type="http://schemas.openxmlformats.org/officeDocument/2006/relationships/slideMaster" Target="slideMasters/slideMaster18.xml"/><Relationship Id="rId265" Type="http://schemas.openxmlformats.org/officeDocument/2006/relationships/slide" Target="slides/slide174.xml"/><Relationship Id="rId472" Type="http://schemas.openxmlformats.org/officeDocument/2006/relationships/slide" Target="slides/slide381.xml"/><Relationship Id="rId125" Type="http://schemas.openxmlformats.org/officeDocument/2006/relationships/slide" Target="slides/slide34.xml"/><Relationship Id="rId167" Type="http://schemas.openxmlformats.org/officeDocument/2006/relationships/slide" Target="slides/slide76.xml"/><Relationship Id="rId332" Type="http://schemas.openxmlformats.org/officeDocument/2006/relationships/slide" Target="slides/slide241.xml"/><Relationship Id="rId374" Type="http://schemas.openxmlformats.org/officeDocument/2006/relationships/slide" Target="slides/slide283.xml"/><Relationship Id="rId71" Type="http://schemas.openxmlformats.org/officeDocument/2006/relationships/slideMaster" Target="slideMasters/slideMaster71.xml"/><Relationship Id="rId234" Type="http://schemas.openxmlformats.org/officeDocument/2006/relationships/slide" Target="slides/slide14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5.xml"/><Relationship Id="rId441" Type="http://schemas.openxmlformats.org/officeDocument/2006/relationships/slide" Target="slides/slide350.xml"/><Relationship Id="rId483" Type="http://schemas.openxmlformats.org/officeDocument/2006/relationships/viewProps" Target="viewProps.xml"/><Relationship Id="rId40" Type="http://schemas.openxmlformats.org/officeDocument/2006/relationships/slideMaster" Target="slideMasters/slideMaster40.xml"/><Relationship Id="rId136" Type="http://schemas.openxmlformats.org/officeDocument/2006/relationships/slide" Target="slides/slide45.xml"/><Relationship Id="rId178" Type="http://schemas.openxmlformats.org/officeDocument/2006/relationships/slide" Target="slides/slide87.xml"/><Relationship Id="rId301" Type="http://schemas.openxmlformats.org/officeDocument/2006/relationships/slide" Target="slides/slide210.xml"/><Relationship Id="rId343" Type="http://schemas.openxmlformats.org/officeDocument/2006/relationships/slide" Target="slides/slide252.xml"/><Relationship Id="rId82" Type="http://schemas.openxmlformats.org/officeDocument/2006/relationships/slideMaster" Target="slideMasters/slideMaster82.xml"/><Relationship Id="rId203" Type="http://schemas.openxmlformats.org/officeDocument/2006/relationships/slide" Target="slides/slide112.xml"/><Relationship Id="rId385" Type="http://schemas.openxmlformats.org/officeDocument/2006/relationships/slide" Target="slides/slide294.xml"/><Relationship Id="rId245" Type="http://schemas.openxmlformats.org/officeDocument/2006/relationships/slide" Target="slides/slide154.xml"/><Relationship Id="rId287" Type="http://schemas.openxmlformats.org/officeDocument/2006/relationships/slide" Target="slides/slide196.xml"/><Relationship Id="rId410" Type="http://schemas.openxmlformats.org/officeDocument/2006/relationships/slide" Target="slides/slide319.xml"/><Relationship Id="rId452" Type="http://schemas.openxmlformats.org/officeDocument/2006/relationships/slide" Target="slides/slide361.xml"/><Relationship Id="rId105" Type="http://schemas.openxmlformats.org/officeDocument/2006/relationships/slide" Target="slides/slide14.xml"/><Relationship Id="rId147" Type="http://schemas.openxmlformats.org/officeDocument/2006/relationships/slide" Target="slides/slide56.xml"/><Relationship Id="rId312" Type="http://schemas.openxmlformats.org/officeDocument/2006/relationships/slide" Target="slides/slide221.xml"/><Relationship Id="rId354" Type="http://schemas.openxmlformats.org/officeDocument/2006/relationships/slide" Target="slides/slide263.xml"/><Relationship Id="rId51" Type="http://schemas.openxmlformats.org/officeDocument/2006/relationships/slideMaster" Target="slideMasters/slideMaster51.xml"/><Relationship Id="rId93" Type="http://schemas.openxmlformats.org/officeDocument/2006/relationships/slide" Target="slides/slide2.xml"/><Relationship Id="rId189" Type="http://schemas.openxmlformats.org/officeDocument/2006/relationships/slide" Target="slides/slide98.xml"/><Relationship Id="rId396" Type="http://schemas.openxmlformats.org/officeDocument/2006/relationships/slide" Target="slides/slide305.xml"/><Relationship Id="rId214" Type="http://schemas.openxmlformats.org/officeDocument/2006/relationships/slide" Target="slides/slide123.xml"/><Relationship Id="rId256" Type="http://schemas.openxmlformats.org/officeDocument/2006/relationships/slide" Target="slides/slide165.xml"/><Relationship Id="rId298" Type="http://schemas.openxmlformats.org/officeDocument/2006/relationships/slide" Target="slides/slide207.xml"/><Relationship Id="rId421" Type="http://schemas.openxmlformats.org/officeDocument/2006/relationships/slide" Target="slides/slide330.xml"/><Relationship Id="rId463" Type="http://schemas.openxmlformats.org/officeDocument/2006/relationships/slide" Target="slides/slide372.xml"/><Relationship Id="rId116" Type="http://schemas.openxmlformats.org/officeDocument/2006/relationships/slide" Target="slides/slide25.xml"/><Relationship Id="rId137" Type="http://schemas.openxmlformats.org/officeDocument/2006/relationships/slide" Target="slides/slide46.xml"/><Relationship Id="rId158" Type="http://schemas.openxmlformats.org/officeDocument/2006/relationships/slide" Target="slides/slide67.xml"/><Relationship Id="rId302" Type="http://schemas.openxmlformats.org/officeDocument/2006/relationships/slide" Target="slides/slide211.xml"/><Relationship Id="rId323" Type="http://schemas.openxmlformats.org/officeDocument/2006/relationships/slide" Target="slides/slide232.xml"/><Relationship Id="rId344" Type="http://schemas.openxmlformats.org/officeDocument/2006/relationships/slide" Target="slides/slide253.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88.xml"/><Relationship Id="rId365" Type="http://schemas.openxmlformats.org/officeDocument/2006/relationships/slide" Target="slides/slide274.xml"/><Relationship Id="rId386" Type="http://schemas.openxmlformats.org/officeDocument/2006/relationships/slide" Target="slides/slide295.xml"/><Relationship Id="rId190" Type="http://schemas.openxmlformats.org/officeDocument/2006/relationships/slide" Target="slides/slide99.xml"/><Relationship Id="rId204" Type="http://schemas.openxmlformats.org/officeDocument/2006/relationships/slide" Target="slides/slide113.xml"/><Relationship Id="rId225" Type="http://schemas.openxmlformats.org/officeDocument/2006/relationships/slide" Target="slides/slide134.xml"/><Relationship Id="rId246" Type="http://schemas.openxmlformats.org/officeDocument/2006/relationships/slide" Target="slides/slide155.xml"/><Relationship Id="rId267" Type="http://schemas.openxmlformats.org/officeDocument/2006/relationships/slide" Target="slides/slide176.xml"/><Relationship Id="rId288" Type="http://schemas.openxmlformats.org/officeDocument/2006/relationships/slide" Target="slides/slide197.xml"/><Relationship Id="rId411" Type="http://schemas.openxmlformats.org/officeDocument/2006/relationships/slide" Target="slides/slide320.xml"/><Relationship Id="rId432" Type="http://schemas.openxmlformats.org/officeDocument/2006/relationships/slide" Target="slides/slide341.xml"/><Relationship Id="rId453" Type="http://schemas.openxmlformats.org/officeDocument/2006/relationships/slide" Target="slides/slide362.xml"/><Relationship Id="rId474" Type="http://schemas.openxmlformats.org/officeDocument/2006/relationships/slide" Target="slides/slide383.xml"/><Relationship Id="rId106" Type="http://schemas.openxmlformats.org/officeDocument/2006/relationships/slide" Target="slides/slide15.xml"/><Relationship Id="rId127" Type="http://schemas.openxmlformats.org/officeDocument/2006/relationships/slide" Target="slides/slide36.xml"/><Relationship Id="rId313" Type="http://schemas.openxmlformats.org/officeDocument/2006/relationships/slide" Target="slides/slide22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3.xml"/><Relationship Id="rId148" Type="http://schemas.openxmlformats.org/officeDocument/2006/relationships/slide" Target="slides/slide57.xml"/><Relationship Id="rId169" Type="http://schemas.openxmlformats.org/officeDocument/2006/relationships/slide" Target="slides/slide78.xml"/><Relationship Id="rId334" Type="http://schemas.openxmlformats.org/officeDocument/2006/relationships/slide" Target="slides/slide243.xml"/><Relationship Id="rId355" Type="http://schemas.openxmlformats.org/officeDocument/2006/relationships/slide" Target="slides/slide264.xml"/><Relationship Id="rId376" Type="http://schemas.openxmlformats.org/officeDocument/2006/relationships/slide" Target="slides/slide285.xml"/><Relationship Id="rId397" Type="http://schemas.openxmlformats.org/officeDocument/2006/relationships/slide" Target="slides/slide306.xml"/><Relationship Id="rId4" Type="http://schemas.openxmlformats.org/officeDocument/2006/relationships/slideMaster" Target="slideMasters/slideMaster4.xml"/><Relationship Id="rId180" Type="http://schemas.openxmlformats.org/officeDocument/2006/relationships/slide" Target="slides/slide89.xml"/><Relationship Id="rId215" Type="http://schemas.openxmlformats.org/officeDocument/2006/relationships/slide" Target="slides/slide124.xml"/><Relationship Id="rId236" Type="http://schemas.openxmlformats.org/officeDocument/2006/relationships/slide" Target="slides/slide145.xml"/><Relationship Id="rId257" Type="http://schemas.openxmlformats.org/officeDocument/2006/relationships/slide" Target="slides/slide166.xml"/><Relationship Id="rId278" Type="http://schemas.openxmlformats.org/officeDocument/2006/relationships/slide" Target="slides/slide187.xml"/><Relationship Id="rId401" Type="http://schemas.openxmlformats.org/officeDocument/2006/relationships/slide" Target="slides/slide310.xml"/><Relationship Id="rId422" Type="http://schemas.openxmlformats.org/officeDocument/2006/relationships/slide" Target="slides/slide331.xml"/><Relationship Id="rId443" Type="http://schemas.openxmlformats.org/officeDocument/2006/relationships/slide" Target="slides/slide352.xml"/><Relationship Id="rId464" Type="http://schemas.openxmlformats.org/officeDocument/2006/relationships/slide" Target="slides/slide373.xml"/><Relationship Id="rId303" Type="http://schemas.openxmlformats.org/officeDocument/2006/relationships/slide" Target="slides/slide212.xml"/><Relationship Id="rId485" Type="http://schemas.openxmlformats.org/officeDocument/2006/relationships/tableStyles" Target="tableStyles.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7.xml"/><Relationship Id="rId345" Type="http://schemas.openxmlformats.org/officeDocument/2006/relationships/slide" Target="slides/slide254.xml"/><Relationship Id="rId387" Type="http://schemas.openxmlformats.org/officeDocument/2006/relationships/slide" Target="slides/slide296.xml"/><Relationship Id="rId191" Type="http://schemas.openxmlformats.org/officeDocument/2006/relationships/slide" Target="slides/slide100.xml"/><Relationship Id="rId205" Type="http://schemas.openxmlformats.org/officeDocument/2006/relationships/slide" Target="slides/slide114.xml"/><Relationship Id="rId247" Type="http://schemas.openxmlformats.org/officeDocument/2006/relationships/slide" Target="slides/slide156.xml"/><Relationship Id="rId412" Type="http://schemas.openxmlformats.org/officeDocument/2006/relationships/slide" Target="slides/slide321.xml"/><Relationship Id="rId107" Type="http://schemas.openxmlformats.org/officeDocument/2006/relationships/slide" Target="slides/slide16.xml"/><Relationship Id="rId289" Type="http://schemas.openxmlformats.org/officeDocument/2006/relationships/slide" Target="slides/slide198.xml"/><Relationship Id="rId454" Type="http://schemas.openxmlformats.org/officeDocument/2006/relationships/slide" Target="slides/slide363.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58.xml"/><Relationship Id="rId314" Type="http://schemas.openxmlformats.org/officeDocument/2006/relationships/slide" Target="slides/slide223.xml"/><Relationship Id="rId356" Type="http://schemas.openxmlformats.org/officeDocument/2006/relationships/slide" Target="slides/slide265.xml"/><Relationship Id="rId398" Type="http://schemas.openxmlformats.org/officeDocument/2006/relationships/slide" Target="slides/slide307.xml"/><Relationship Id="rId95" Type="http://schemas.openxmlformats.org/officeDocument/2006/relationships/slide" Target="slides/slide4.xml"/><Relationship Id="rId160" Type="http://schemas.openxmlformats.org/officeDocument/2006/relationships/slide" Target="slides/slide69.xml"/><Relationship Id="rId216" Type="http://schemas.openxmlformats.org/officeDocument/2006/relationships/slide" Target="slides/slide125.xml"/><Relationship Id="rId423" Type="http://schemas.openxmlformats.org/officeDocument/2006/relationships/slide" Target="slides/slide332.xml"/><Relationship Id="rId258" Type="http://schemas.openxmlformats.org/officeDocument/2006/relationships/slide" Target="slides/slide167.xml"/><Relationship Id="rId465" Type="http://schemas.openxmlformats.org/officeDocument/2006/relationships/slide" Target="slides/slide374.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7.xml"/><Relationship Id="rId325" Type="http://schemas.openxmlformats.org/officeDocument/2006/relationships/slide" Target="slides/slide234.xml"/><Relationship Id="rId367" Type="http://schemas.openxmlformats.org/officeDocument/2006/relationships/slide" Target="slides/slide276.xml"/><Relationship Id="rId171" Type="http://schemas.openxmlformats.org/officeDocument/2006/relationships/slide" Target="slides/slide80.xml"/><Relationship Id="rId227" Type="http://schemas.openxmlformats.org/officeDocument/2006/relationships/slide" Target="slides/slide136.xml"/><Relationship Id="rId269" Type="http://schemas.openxmlformats.org/officeDocument/2006/relationships/slide" Target="slides/slide178.xml"/><Relationship Id="rId434" Type="http://schemas.openxmlformats.org/officeDocument/2006/relationships/slide" Target="slides/slide343.xml"/><Relationship Id="rId476" Type="http://schemas.openxmlformats.org/officeDocument/2006/relationships/slide" Target="slides/slide385.xml"/><Relationship Id="rId33" Type="http://schemas.openxmlformats.org/officeDocument/2006/relationships/slideMaster" Target="slideMasters/slideMaster33.xml"/><Relationship Id="rId129" Type="http://schemas.openxmlformats.org/officeDocument/2006/relationships/slide" Target="slides/slide38.xml"/><Relationship Id="rId280" Type="http://schemas.openxmlformats.org/officeDocument/2006/relationships/slide" Target="slides/slide189.xml"/><Relationship Id="rId336" Type="http://schemas.openxmlformats.org/officeDocument/2006/relationships/slide" Target="slides/slide245.xml"/><Relationship Id="rId75" Type="http://schemas.openxmlformats.org/officeDocument/2006/relationships/slideMaster" Target="slideMasters/slideMaster75.xml"/><Relationship Id="rId140" Type="http://schemas.openxmlformats.org/officeDocument/2006/relationships/slide" Target="slides/slide49.xml"/><Relationship Id="rId182" Type="http://schemas.openxmlformats.org/officeDocument/2006/relationships/slide" Target="slides/slide91.xml"/><Relationship Id="rId378" Type="http://schemas.openxmlformats.org/officeDocument/2006/relationships/slide" Target="slides/slide287.xml"/><Relationship Id="rId403" Type="http://schemas.openxmlformats.org/officeDocument/2006/relationships/slide" Target="slides/slide312.xml"/><Relationship Id="rId6" Type="http://schemas.openxmlformats.org/officeDocument/2006/relationships/slideMaster" Target="slideMasters/slideMaster6.xml"/><Relationship Id="rId238" Type="http://schemas.openxmlformats.org/officeDocument/2006/relationships/slide" Target="slides/slide147.xml"/><Relationship Id="rId445" Type="http://schemas.openxmlformats.org/officeDocument/2006/relationships/slide" Target="slides/slide354.xml"/><Relationship Id="rId291" Type="http://schemas.openxmlformats.org/officeDocument/2006/relationships/slide" Target="slides/slide200.xml"/><Relationship Id="rId305" Type="http://schemas.openxmlformats.org/officeDocument/2006/relationships/slide" Target="slides/slide214.xml"/><Relationship Id="rId347" Type="http://schemas.openxmlformats.org/officeDocument/2006/relationships/slide" Target="slides/slide256.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0.xml"/><Relationship Id="rId389" Type="http://schemas.openxmlformats.org/officeDocument/2006/relationships/slide" Target="slides/slide298.xml"/><Relationship Id="rId193" Type="http://schemas.openxmlformats.org/officeDocument/2006/relationships/slide" Target="slides/slide102.xml"/><Relationship Id="rId207" Type="http://schemas.openxmlformats.org/officeDocument/2006/relationships/slide" Target="slides/slide116.xml"/><Relationship Id="rId249" Type="http://schemas.openxmlformats.org/officeDocument/2006/relationships/slide" Target="slides/slide158.xml"/><Relationship Id="rId414" Type="http://schemas.openxmlformats.org/officeDocument/2006/relationships/slide" Target="slides/slide323.xml"/><Relationship Id="rId456" Type="http://schemas.openxmlformats.org/officeDocument/2006/relationships/slide" Target="slides/slide365.xml"/><Relationship Id="rId13" Type="http://schemas.openxmlformats.org/officeDocument/2006/relationships/slideMaster" Target="slideMasters/slideMaster13.xml"/><Relationship Id="rId109" Type="http://schemas.openxmlformats.org/officeDocument/2006/relationships/slide" Target="slides/slide18.xml"/><Relationship Id="rId260" Type="http://schemas.openxmlformats.org/officeDocument/2006/relationships/slide" Target="slides/slide169.xml"/><Relationship Id="rId316" Type="http://schemas.openxmlformats.org/officeDocument/2006/relationships/slide" Target="slides/slide225.xml"/><Relationship Id="rId55" Type="http://schemas.openxmlformats.org/officeDocument/2006/relationships/slideMaster" Target="slideMasters/slideMaster55.xml"/><Relationship Id="rId97" Type="http://schemas.openxmlformats.org/officeDocument/2006/relationships/slide" Target="slides/slide6.xml"/><Relationship Id="rId120" Type="http://schemas.openxmlformats.org/officeDocument/2006/relationships/slide" Target="slides/slide29.xml"/><Relationship Id="rId358" Type="http://schemas.openxmlformats.org/officeDocument/2006/relationships/slide" Target="slides/slide267.xml"/><Relationship Id="rId162" Type="http://schemas.openxmlformats.org/officeDocument/2006/relationships/slide" Target="slides/slide71.xml"/><Relationship Id="rId218" Type="http://schemas.openxmlformats.org/officeDocument/2006/relationships/slide" Target="slides/slide127.xml"/><Relationship Id="rId425" Type="http://schemas.openxmlformats.org/officeDocument/2006/relationships/slide" Target="slides/slide334.xml"/><Relationship Id="rId467" Type="http://schemas.openxmlformats.org/officeDocument/2006/relationships/slide" Target="slides/slide376.xml"/><Relationship Id="rId271" Type="http://schemas.openxmlformats.org/officeDocument/2006/relationships/slide" Target="slides/slide180.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0.xml"/><Relationship Id="rId327" Type="http://schemas.openxmlformats.org/officeDocument/2006/relationships/slide" Target="slides/slide236.xml"/><Relationship Id="rId369" Type="http://schemas.openxmlformats.org/officeDocument/2006/relationships/slide" Target="slides/slide278.xml"/><Relationship Id="rId173" Type="http://schemas.openxmlformats.org/officeDocument/2006/relationships/slide" Target="slides/slide82.xml"/><Relationship Id="rId229" Type="http://schemas.openxmlformats.org/officeDocument/2006/relationships/slide" Target="slides/slide138.xml"/><Relationship Id="rId380" Type="http://schemas.openxmlformats.org/officeDocument/2006/relationships/slide" Target="slides/slide289.xml"/><Relationship Id="rId436" Type="http://schemas.openxmlformats.org/officeDocument/2006/relationships/slide" Target="slides/slide345.xml"/><Relationship Id="rId240" Type="http://schemas.openxmlformats.org/officeDocument/2006/relationships/slide" Target="slides/slide149.xml"/><Relationship Id="rId478" Type="http://schemas.openxmlformats.org/officeDocument/2006/relationships/slide" Target="slides/slide387.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9.xml"/><Relationship Id="rId282" Type="http://schemas.openxmlformats.org/officeDocument/2006/relationships/slide" Target="slides/slide191.xml"/><Relationship Id="rId338" Type="http://schemas.openxmlformats.org/officeDocument/2006/relationships/slide" Target="slides/slide247.xml"/><Relationship Id="rId8" Type="http://schemas.openxmlformats.org/officeDocument/2006/relationships/slideMaster" Target="slideMasters/slideMaster8.xml"/><Relationship Id="rId142" Type="http://schemas.openxmlformats.org/officeDocument/2006/relationships/slide" Target="slides/slide51.xml"/><Relationship Id="rId184" Type="http://schemas.openxmlformats.org/officeDocument/2006/relationships/slide" Target="slides/slide93.xml"/><Relationship Id="rId391" Type="http://schemas.openxmlformats.org/officeDocument/2006/relationships/slide" Target="slides/slide300.xml"/><Relationship Id="rId405" Type="http://schemas.openxmlformats.org/officeDocument/2006/relationships/slide" Target="slides/slide314.xml"/><Relationship Id="rId447" Type="http://schemas.openxmlformats.org/officeDocument/2006/relationships/slide" Target="slides/slide356.xml"/><Relationship Id="rId251" Type="http://schemas.openxmlformats.org/officeDocument/2006/relationships/slide" Target="slides/slide160.xml"/><Relationship Id="rId46" Type="http://schemas.openxmlformats.org/officeDocument/2006/relationships/slideMaster" Target="slideMasters/slideMaster46.xml"/><Relationship Id="rId293" Type="http://schemas.openxmlformats.org/officeDocument/2006/relationships/slide" Target="slides/slide202.xml"/><Relationship Id="rId307" Type="http://schemas.openxmlformats.org/officeDocument/2006/relationships/slide" Target="slides/slide216.xml"/><Relationship Id="rId349" Type="http://schemas.openxmlformats.org/officeDocument/2006/relationships/slide" Target="slides/slide258.xml"/><Relationship Id="rId88" Type="http://schemas.openxmlformats.org/officeDocument/2006/relationships/slideMaster" Target="slideMasters/slideMaster88.xml"/><Relationship Id="rId111" Type="http://schemas.openxmlformats.org/officeDocument/2006/relationships/slide" Target="slides/slide20.xml"/><Relationship Id="rId153" Type="http://schemas.openxmlformats.org/officeDocument/2006/relationships/slide" Target="slides/slide62.xml"/><Relationship Id="rId195" Type="http://schemas.openxmlformats.org/officeDocument/2006/relationships/slide" Target="slides/slide104.xml"/><Relationship Id="rId209" Type="http://schemas.openxmlformats.org/officeDocument/2006/relationships/slide" Target="slides/slide118.xml"/><Relationship Id="rId360" Type="http://schemas.openxmlformats.org/officeDocument/2006/relationships/slide" Target="slides/slide269.xml"/><Relationship Id="rId416" Type="http://schemas.openxmlformats.org/officeDocument/2006/relationships/slide" Target="slides/slide325.xml"/><Relationship Id="rId220" Type="http://schemas.openxmlformats.org/officeDocument/2006/relationships/slide" Target="slides/slide129.xml"/><Relationship Id="rId458" Type="http://schemas.openxmlformats.org/officeDocument/2006/relationships/slide" Target="slides/slide367.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1.xml"/><Relationship Id="rId318" Type="http://schemas.openxmlformats.org/officeDocument/2006/relationships/slide" Target="slides/slide227.xml"/><Relationship Id="rId99" Type="http://schemas.openxmlformats.org/officeDocument/2006/relationships/slide" Target="slides/slide8.xml"/><Relationship Id="rId122" Type="http://schemas.openxmlformats.org/officeDocument/2006/relationships/slide" Target="slides/slide31.xml"/><Relationship Id="rId164" Type="http://schemas.openxmlformats.org/officeDocument/2006/relationships/slide" Target="slides/slide73.xml"/><Relationship Id="rId371" Type="http://schemas.openxmlformats.org/officeDocument/2006/relationships/slide" Target="slides/slide280.xml"/><Relationship Id="rId427" Type="http://schemas.openxmlformats.org/officeDocument/2006/relationships/slide" Target="slides/slide336.xml"/><Relationship Id="rId469" Type="http://schemas.openxmlformats.org/officeDocument/2006/relationships/slide" Target="slides/slide378.xml"/><Relationship Id="rId26" Type="http://schemas.openxmlformats.org/officeDocument/2006/relationships/slideMaster" Target="slideMasters/slideMaster26.xml"/><Relationship Id="rId231" Type="http://schemas.openxmlformats.org/officeDocument/2006/relationships/slide" Target="slides/slide140.xml"/><Relationship Id="rId273" Type="http://schemas.openxmlformats.org/officeDocument/2006/relationships/slide" Target="slides/slide182.xml"/><Relationship Id="rId329" Type="http://schemas.openxmlformats.org/officeDocument/2006/relationships/slide" Target="slides/slide238.xml"/><Relationship Id="rId480" Type="http://schemas.openxmlformats.org/officeDocument/2006/relationships/notesMaster" Target="notesMasters/notesMaster1.xml"/><Relationship Id="rId68" Type="http://schemas.openxmlformats.org/officeDocument/2006/relationships/slideMaster" Target="slideMasters/slideMaster68.xml"/><Relationship Id="rId133" Type="http://schemas.openxmlformats.org/officeDocument/2006/relationships/slide" Target="slides/slide42.xml"/><Relationship Id="rId175" Type="http://schemas.openxmlformats.org/officeDocument/2006/relationships/slide" Target="slides/slide84.xml"/><Relationship Id="rId340" Type="http://schemas.openxmlformats.org/officeDocument/2006/relationships/slide" Target="slides/slide249.xml"/><Relationship Id="rId200" Type="http://schemas.openxmlformats.org/officeDocument/2006/relationships/slide" Target="slides/slide109.xml"/><Relationship Id="rId382" Type="http://schemas.openxmlformats.org/officeDocument/2006/relationships/slide" Target="slides/slide291.xml"/><Relationship Id="rId438" Type="http://schemas.openxmlformats.org/officeDocument/2006/relationships/slide" Target="slides/slide347.xml"/><Relationship Id="rId242" Type="http://schemas.openxmlformats.org/officeDocument/2006/relationships/slide" Target="slides/slide151.xml"/><Relationship Id="rId284" Type="http://schemas.openxmlformats.org/officeDocument/2006/relationships/slide" Target="slides/slide193.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1.xml"/><Relationship Id="rId144" Type="http://schemas.openxmlformats.org/officeDocument/2006/relationships/slide" Target="slides/slide53.xml"/><Relationship Id="rId90" Type="http://schemas.openxmlformats.org/officeDocument/2006/relationships/slideMaster" Target="slideMasters/slideMaster90.xml"/><Relationship Id="rId186" Type="http://schemas.openxmlformats.org/officeDocument/2006/relationships/slide" Target="slides/slide95.xml"/><Relationship Id="rId351" Type="http://schemas.openxmlformats.org/officeDocument/2006/relationships/slide" Target="slides/slide260.xml"/><Relationship Id="rId393" Type="http://schemas.openxmlformats.org/officeDocument/2006/relationships/slide" Target="slides/slide302.xml"/><Relationship Id="rId407" Type="http://schemas.openxmlformats.org/officeDocument/2006/relationships/slide" Target="slides/slide316.xml"/><Relationship Id="rId449" Type="http://schemas.openxmlformats.org/officeDocument/2006/relationships/slide" Target="slides/slide358.xml"/><Relationship Id="rId211" Type="http://schemas.openxmlformats.org/officeDocument/2006/relationships/slide" Target="slides/slide120.xml"/><Relationship Id="rId253" Type="http://schemas.openxmlformats.org/officeDocument/2006/relationships/slide" Target="slides/slide162.xml"/><Relationship Id="rId295" Type="http://schemas.openxmlformats.org/officeDocument/2006/relationships/slide" Target="slides/slide204.xml"/><Relationship Id="rId309" Type="http://schemas.openxmlformats.org/officeDocument/2006/relationships/slide" Target="slides/slide218.xml"/><Relationship Id="rId460" Type="http://schemas.openxmlformats.org/officeDocument/2006/relationships/slide" Target="slides/slide369.xml"/><Relationship Id="rId48" Type="http://schemas.openxmlformats.org/officeDocument/2006/relationships/slideMaster" Target="slideMasters/slideMaster48.xml"/><Relationship Id="rId113" Type="http://schemas.openxmlformats.org/officeDocument/2006/relationships/slide" Target="slides/slide22.xml"/><Relationship Id="rId320" Type="http://schemas.openxmlformats.org/officeDocument/2006/relationships/slide" Target="slides/slide229.xml"/><Relationship Id="rId155" Type="http://schemas.openxmlformats.org/officeDocument/2006/relationships/slide" Target="slides/slide64.xml"/><Relationship Id="rId197" Type="http://schemas.openxmlformats.org/officeDocument/2006/relationships/slide" Target="slides/slide106.xml"/><Relationship Id="rId362" Type="http://schemas.openxmlformats.org/officeDocument/2006/relationships/slide" Target="slides/slide271.xml"/><Relationship Id="rId418" Type="http://schemas.openxmlformats.org/officeDocument/2006/relationships/slide" Target="slides/slide327.xml"/><Relationship Id="rId222" Type="http://schemas.openxmlformats.org/officeDocument/2006/relationships/slide" Target="slides/slide131.xml"/><Relationship Id="rId264" Type="http://schemas.openxmlformats.org/officeDocument/2006/relationships/slide" Target="slides/slide173.xml"/><Relationship Id="rId471" Type="http://schemas.openxmlformats.org/officeDocument/2006/relationships/slide" Target="slides/slide380.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3.xml"/><Relationship Id="rId70" Type="http://schemas.openxmlformats.org/officeDocument/2006/relationships/slideMaster" Target="slideMasters/slideMaster70.xml"/><Relationship Id="rId166" Type="http://schemas.openxmlformats.org/officeDocument/2006/relationships/slide" Target="slides/slide75.xml"/><Relationship Id="rId331" Type="http://schemas.openxmlformats.org/officeDocument/2006/relationships/slide" Target="slides/slide240.xml"/><Relationship Id="rId373" Type="http://schemas.openxmlformats.org/officeDocument/2006/relationships/slide" Target="slides/slide282.xml"/><Relationship Id="rId429" Type="http://schemas.openxmlformats.org/officeDocument/2006/relationships/slide" Target="slides/slide338.xml"/><Relationship Id="rId1" Type="http://schemas.openxmlformats.org/officeDocument/2006/relationships/slideMaster" Target="slideMasters/slideMaster1.xml"/><Relationship Id="rId233" Type="http://schemas.openxmlformats.org/officeDocument/2006/relationships/slide" Target="slides/slide142.xml"/><Relationship Id="rId440" Type="http://schemas.openxmlformats.org/officeDocument/2006/relationships/slide" Target="slides/slide349.xml"/><Relationship Id="rId28" Type="http://schemas.openxmlformats.org/officeDocument/2006/relationships/slideMaster" Target="slideMasters/slideMaster28.xml"/><Relationship Id="rId275" Type="http://schemas.openxmlformats.org/officeDocument/2006/relationships/slide" Target="slides/slide184.xml"/><Relationship Id="rId300" Type="http://schemas.openxmlformats.org/officeDocument/2006/relationships/slide" Target="slides/slide209.xml"/><Relationship Id="rId482" Type="http://schemas.openxmlformats.org/officeDocument/2006/relationships/presProps" Target="presProps.xml"/><Relationship Id="rId81" Type="http://schemas.openxmlformats.org/officeDocument/2006/relationships/slideMaster" Target="slideMasters/slideMaster81.xml"/><Relationship Id="rId135" Type="http://schemas.openxmlformats.org/officeDocument/2006/relationships/slide" Target="slides/slide44.xml"/><Relationship Id="rId177" Type="http://schemas.openxmlformats.org/officeDocument/2006/relationships/slide" Target="slides/slide86.xml"/><Relationship Id="rId342" Type="http://schemas.openxmlformats.org/officeDocument/2006/relationships/slide" Target="slides/slide251.xml"/><Relationship Id="rId384" Type="http://schemas.openxmlformats.org/officeDocument/2006/relationships/slide" Target="slides/slide293.xml"/><Relationship Id="rId202" Type="http://schemas.openxmlformats.org/officeDocument/2006/relationships/slide" Target="slides/slide111.xml"/><Relationship Id="rId244" Type="http://schemas.openxmlformats.org/officeDocument/2006/relationships/slide" Target="slides/slide153.xml"/><Relationship Id="rId39" Type="http://schemas.openxmlformats.org/officeDocument/2006/relationships/slideMaster" Target="slideMasters/slideMaster39.xml"/><Relationship Id="rId286" Type="http://schemas.openxmlformats.org/officeDocument/2006/relationships/slide" Target="slides/slide195.xml"/><Relationship Id="rId451" Type="http://schemas.openxmlformats.org/officeDocument/2006/relationships/slide" Target="slides/slide360.xml"/><Relationship Id="rId50" Type="http://schemas.openxmlformats.org/officeDocument/2006/relationships/slideMaster" Target="slideMasters/slideMaster50.xml"/><Relationship Id="rId104" Type="http://schemas.openxmlformats.org/officeDocument/2006/relationships/slide" Target="slides/slide13.xml"/><Relationship Id="rId146" Type="http://schemas.openxmlformats.org/officeDocument/2006/relationships/slide" Target="slides/slide55.xml"/><Relationship Id="rId188" Type="http://schemas.openxmlformats.org/officeDocument/2006/relationships/slide" Target="slides/slide97.xml"/><Relationship Id="rId311" Type="http://schemas.openxmlformats.org/officeDocument/2006/relationships/slide" Target="slides/slide220.xml"/><Relationship Id="rId353" Type="http://schemas.openxmlformats.org/officeDocument/2006/relationships/slide" Target="slides/slide262.xml"/><Relationship Id="rId395" Type="http://schemas.openxmlformats.org/officeDocument/2006/relationships/slide" Target="slides/slide304.xml"/><Relationship Id="rId409" Type="http://schemas.openxmlformats.org/officeDocument/2006/relationships/slide" Target="slides/slide318.xml"/><Relationship Id="rId92" Type="http://schemas.openxmlformats.org/officeDocument/2006/relationships/slide" Target="slides/slide1.xml"/><Relationship Id="rId213" Type="http://schemas.openxmlformats.org/officeDocument/2006/relationships/slide" Target="slides/slide122.xml"/><Relationship Id="rId420" Type="http://schemas.openxmlformats.org/officeDocument/2006/relationships/slide" Target="slides/slide329.xml"/><Relationship Id="rId255" Type="http://schemas.openxmlformats.org/officeDocument/2006/relationships/slide" Target="slides/slide164.xml"/><Relationship Id="rId297" Type="http://schemas.openxmlformats.org/officeDocument/2006/relationships/slide" Target="slides/slide206.xml"/><Relationship Id="rId462" Type="http://schemas.openxmlformats.org/officeDocument/2006/relationships/slide" Target="slides/slide371.xml"/><Relationship Id="rId115" Type="http://schemas.openxmlformats.org/officeDocument/2006/relationships/slide" Target="slides/slide24.xml"/><Relationship Id="rId157" Type="http://schemas.openxmlformats.org/officeDocument/2006/relationships/slide" Target="slides/slide66.xml"/><Relationship Id="rId322" Type="http://schemas.openxmlformats.org/officeDocument/2006/relationships/slide" Target="slides/slide231.xml"/><Relationship Id="rId364" Type="http://schemas.openxmlformats.org/officeDocument/2006/relationships/slide" Target="slides/slide273.xml"/><Relationship Id="rId61" Type="http://schemas.openxmlformats.org/officeDocument/2006/relationships/slideMaster" Target="slideMasters/slideMaster61.xml"/><Relationship Id="rId199" Type="http://schemas.openxmlformats.org/officeDocument/2006/relationships/slide" Target="slides/slide108.xml"/><Relationship Id="rId19" Type="http://schemas.openxmlformats.org/officeDocument/2006/relationships/slideMaster" Target="slideMasters/slideMaster19.xml"/><Relationship Id="rId224" Type="http://schemas.openxmlformats.org/officeDocument/2006/relationships/slide" Target="slides/slide133.xml"/><Relationship Id="rId266" Type="http://schemas.openxmlformats.org/officeDocument/2006/relationships/slide" Target="slides/slide175.xml"/><Relationship Id="rId431" Type="http://schemas.openxmlformats.org/officeDocument/2006/relationships/slide" Target="slides/slide340.xml"/><Relationship Id="rId473" Type="http://schemas.openxmlformats.org/officeDocument/2006/relationships/slide" Target="slides/slide382.xml"/><Relationship Id="rId30" Type="http://schemas.openxmlformats.org/officeDocument/2006/relationships/slideMaster" Target="slideMasters/slideMaster30.xml"/><Relationship Id="rId126" Type="http://schemas.openxmlformats.org/officeDocument/2006/relationships/slide" Target="slides/slide35.xml"/><Relationship Id="rId168" Type="http://schemas.openxmlformats.org/officeDocument/2006/relationships/slide" Target="slides/slide77.xml"/><Relationship Id="rId333" Type="http://schemas.openxmlformats.org/officeDocument/2006/relationships/slide" Target="slides/slide242.xml"/><Relationship Id="rId72" Type="http://schemas.openxmlformats.org/officeDocument/2006/relationships/slideMaster" Target="slideMasters/slideMaster72.xml"/><Relationship Id="rId375" Type="http://schemas.openxmlformats.org/officeDocument/2006/relationships/slide" Target="slides/slide284.xml"/><Relationship Id="rId3" Type="http://schemas.openxmlformats.org/officeDocument/2006/relationships/slideMaster" Target="slideMasters/slideMaster3.xml"/><Relationship Id="rId235" Type="http://schemas.openxmlformats.org/officeDocument/2006/relationships/slide" Target="slides/slide144.xml"/><Relationship Id="rId277" Type="http://schemas.openxmlformats.org/officeDocument/2006/relationships/slide" Target="slides/slide186.xml"/><Relationship Id="rId400" Type="http://schemas.openxmlformats.org/officeDocument/2006/relationships/slide" Target="slides/slide309.xml"/><Relationship Id="rId442" Type="http://schemas.openxmlformats.org/officeDocument/2006/relationships/slide" Target="slides/slide351.xml"/><Relationship Id="rId48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1.xml"/><Relationship Id="rId1" Type="http://schemas.microsoft.com/office/2011/relationships/chartStyle" Target="style1.xml"/></Relationships>
</file>

<file path=ppt/charts/_rels/chart9.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2.xml"/><Relationship Id="rId1" Type="http://schemas.microsoft.com/office/2011/relationships/chartStyle" Target="style2.xml"/></Relationships>
</file>

<file path=ppt/charts/_rels/chart10.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2/18/22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2/18/22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413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5088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799559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068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8597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0295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8107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70227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14075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6842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5786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210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215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57614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253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26346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9958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2265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968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4275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0404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9705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0615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6837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7894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1468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7587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9816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380805-08FE-4A2B-82FB-E444880E41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09918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1659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9501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7238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804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2258508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extLst>
      <p:ext uri="{BB962C8B-B14F-4D97-AF65-F5344CB8AC3E}">
        <p14:creationId xmlns:p14="http://schemas.microsoft.com/office/powerpoint/2010/main" val="14854439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98238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0427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5684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340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341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9.xml"/></Relationships>
</file>

<file path=ppt/slideLayouts/_rels/slideLayout8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2/18/22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2022. 2. 18.</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2022. 2. 18.</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2022. 2. 18.</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2022. 2. 18.</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2/18/22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2/18/22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2/18/22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2/18/22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2/18/22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2/18/22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2/18/22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2/18/22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2/18/22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2/18/22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2/18/22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2/18/22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2/18/22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2/18/22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2/18/22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2/18/22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2/18/22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2/18/22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2/18/22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2/18/22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2/18/22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2/18/22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2/18/22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2/18/22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2/18/22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2/18/22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2/18/22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2/18/22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2/18/22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2/18/22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2/18/22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2/18/22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2/18/22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2/18/22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2/18/22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2/18/22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2/18/22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2/18/22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2/18/22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2/18/22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2/18/22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2/18/22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2/18/22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2/18/22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77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2/18/22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7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2/18/22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2/18/22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2/18/22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2/18/22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2/18/22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2/18/22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8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2/18/22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2/18/22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2/18/22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1172316345"/>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864428345"/>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741554101"/>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173400386"/>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249980054"/>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909970159"/>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667655766"/>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2456802514"/>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23976022"/>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145770078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850360790"/>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448994278"/>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033175743"/>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875140316"/>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593909193"/>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775769250"/>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2526268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747580221"/>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602896071"/>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513302669"/>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64354378"/>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211296647"/>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936069390"/>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16524221"/>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3718015199"/>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40677033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582148389"/>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983874236"/>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834001420"/>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1775775776"/>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058545123"/>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936658775"/>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3094252578"/>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537281912"/>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051279134"/>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682673342"/>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73381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2/18/22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392684974"/>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2/18/22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512271658"/>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00363"/>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2/18/22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2660285668"/>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2/18/22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403595069"/>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2/18/22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9362982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2/18/22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076040822"/>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2/18/22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69011793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2/18/22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925639921"/>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2/18/22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373290855"/>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2/18/22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871903488"/>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2/18/22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210382127"/>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2/18/22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706122978"/>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2/18/22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148104787"/>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2/18/22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169322514"/>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2/18/22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9120498"/>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2/18/22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843591645"/>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2/18/22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246344373"/>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2/18/22</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915995385"/>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2/18/22</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5975296"/>
      </p:ext>
    </p:extLst>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2/18/22</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681389219"/>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2/18/22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306260141"/>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2/18/22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30173168"/>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2/18/22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85577000"/>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2/18/22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92880051"/>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474844"/>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2/18/22</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030951747"/>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2/18/22</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559982869"/>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2/18/22</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799030846"/>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2/18/22</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959231734"/>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2/18/22</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22846291"/>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2/18/22</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274273838"/>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2/18/22</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757663"/>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2/18/22</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51028429"/>
      </p:ext>
    </p:extLst>
  </p:cSld>
  <p:clrMapOvr>
    <a:masterClrMapping/>
  </p:clrMapOvr>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2/18/22</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38924081"/>
      </p:ext>
    </p:extLst>
  </p:cSld>
  <p:clrMapOvr>
    <a:masterClrMapping/>
  </p:clrMapOvr>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2/18/22</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00959692"/>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2/18/22</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15960257"/>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62998939"/>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7182158"/>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7198717"/>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1948374"/>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1321998"/>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7367744"/>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987463"/>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38577259"/>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5131565"/>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6761880"/>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699386665"/>
      </p:ext>
    </p:extLst>
  </p:cSld>
  <p:clrMapOvr>
    <a:masterClrMapping/>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3455247273"/>
      </p:ext>
    </p:extLst>
  </p:cSld>
  <p:clrMapOvr>
    <a:masterClrMapping/>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521432200"/>
      </p:ext>
    </p:extLst>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190141762"/>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979429141"/>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329487624"/>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4142721258"/>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1146886153"/>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2889068522"/>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60091324"/>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01628936"/>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36738984"/>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276966"/>
      </p:ext>
    </p:extLst>
  </p:cSld>
  <p:clrMapOvr>
    <a:masterClrMapping/>
  </p:clrMapOvr>
</p:sldLayout>
</file>

<file path=ppt/slideLayouts/slideLayout9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15299702"/>
      </p:ext>
    </p:extLst>
  </p:cSld>
  <p:clrMapOvr>
    <a:masterClrMapping/>
  </p:clrMapOvr>
</p:sldLayout>
</file>

<file path=ppt/slideLayouts/slideLayout9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29107968"/>
      </p:ext>
    </p:extLst>
  </p:cSld>
  <p:clrMapOvr>
    <a:masterClrMapping/>
  </p:clrMapOvr>
</p:sldLayout>
</file>

<file path=ppt/slideLayouts/slideLayout9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7822171"/>
      </p:ext>
    </p:extLst>
  </p:cSld>
  <p:clrMapOvr>
    <a:masterClrMapping/>
  </p:clrMapOvr>
</p:sldLayout>
</file>

<file path=ppt/slideLayouts/slideLayout9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91550127"/>
      </p:ext>
    </p:extLst>
  </p:cSld>
  <p:clrMapOvr>
    <a:masterClrMapping/>
  </p:clrMapOvr>
</p:sldLayout>
</file>

<file path=ppt/slideLayouts/slideLayout9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26013015"/>
      </p:ext>
    </p:extLst>
  </p:cSld>
  <p:clrMapOvr>
    <a:masterClrMapping/>
  </p:clrMapOvr>
</p:sldLayout>
</file>

<file path=ppt/slideLayouts/slideLayout9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165001"/>
      </p:ext>
    </p:extLst>
  </p:cSld>
  <p:clrMapOvr>
    <a:masterClrMapping/>
  </p:clrMapOvr>
</p:sldLayout>
</file>

<file path=ppt/slideLayouts/slideLayout9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14658330"/>
      </p:ext>
    </p:extLst>
  </p:cSld>
  <p:clrMapOvr>
    <a:masterClrMapping/>
  </p:clrMapOvr>
</p:sldLayout>
</file>

<file path=ppt/slideLayouts/slideLayout9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739266"/>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2320564"/>
      </p:ext>
    </p:extLst>
  </p:cSld>
  <p:clrMapOvr>
    <a:masterClrMapping/>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557614560"/>
      </p:ext>
    </p:extLst>
  </p:cSld>
  <p:clrMapOvr>
    <a:masterClrMapping/>
  </p:clrMapOvr>
</p:sldLayout>
</file>

<file path=ppt/slideLayouts/slideLayout9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5434795"/>
      </p:ext>
    </p:extLst>
  </p:cSld>
  <p:clrMapOvr>
    <a:masterClrMapping/>
  </p:clrMapOvr>
</p:sldLayout>
</file>

<file path=ppt/slideLayouts/slideLayout9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88969"/>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4669140"/>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6421516"/>
      </p:ext>
    </p:extLst>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7979023"/>
      </p:ext>
    </p:extLst>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8196282"/>
      </p:ext>
    </p:extLst>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6125748"/>
      </p:ext>
    </p:extLst>
  </p:cSld>
  <p:clrMapOvr>
    <a:masterClrMapping/>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2264626"/>
      </p:ext>
    </p:extLst>
  </p:cSld>
  <p:clrMapOvr>
    <a:masterClrMapping/>
  </p:clrMapOvr>
</p:sldLayout>
</file>

<file path=ppt/slideLayouts/slideLayout9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3231372"/>
      </p:ext>
    </p:extLst>
  </p:cSld>
  <p:clrMapOvr>
    <a:masterClrMapping/>
  </p:clrMapOvr>
</p:sldLayout>
</file>

<file path=ppt/slideLayouts/slideLayout9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2209032"/>
      </p:ext>
    </p:extLst>
  </p:cSld>
  <p:clrMapOvr>
    <a:masterClrMapping/>
  </p:clrMapOvr>
</p:sldLayout>
</file>

<file path=ppt/slideLayouts/slideLayout9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068737603"/>
      </p:ext>
    </p:extLst>
  </p:cSld>
  <p:clrMapOvr>
    <a:masterClrMapping/>
  </p:clrMapOvr>
  <p:transition/>
</p:sldLayout>
</file>

<file path=ppt/slideLayouts/slideLayout9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98211345"/>
      </p:ext>
    </p:extLst>
  </p:cSld>
  <p:clrMapOvr>
    <a:masterClrMapping/>
  </p:clrMapOvr>
  <p:transition/>
</p:sldLayout>
</file>

<file path=ppt/slideLayouts/slideLayout9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60254536"/>
      </p:ext>
    </p:extLst>
  </p:cSld>
  <p:clrMapOvr>
    <a:masterClrMapping/>
  </p:clrMapOvr>
  <p:transition/>
</p:sldLayout>
</file>

<file path=ppt/slideLayouts/slideLayout9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177929649"/>
      </p:ext>
    </p:extLst>
  </p:cSld>
  <p:clrMapOvr>
    <a:masterClrMapping/>
  </p:clrMapOvr>
  <p:transition/>
</p:sldLayout>
</file>

<file path=ppt/slideLayouts/slideLayout9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49746178"/>
      </p:ext>
    </p:extLst>
  </p:cSld>
  <p:clrMapOvr>
    <a:masterClrMapping/>
  </p:clrMapOvr>
  <p:transition/>
</p:sldLayout>
</file>

<file path=ppt/slideLayouts/slideLayout9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490558374"/>
      </p:ext>
    </p:extLst>
  </p:cSld>
  <p:clrMapOvr>
    <a:masterClrMapping/>
  </p:clrMapOvr>
  <p:transition/>
</p:sldLayout>
</file>

<file path=ppt/slideLayouts/slideLayout9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220657088"/>
      </p:ext>
    </p:extLst>
  </p:cSld>
  <p:clrMapOvr>
    <a:masterClrMapping/>
  </p:clrMapOvr>
  <p:transition/>
</p:sldLayout>
</file>

<file path=ppt/slideLayouts/slideLayout9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308090008"/>
      </p:ext>
    </p:extLst>
  </p:cSld>
  <p:clrMapOvr>
    <a:masterClrMapping/>
  </p:clrMapOvr>
  <p:transition/>
</p:sldLayout>
</file>

<file path=ppt/slideLayouts/slideLayout9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2130514554"/>
      </p:ext>
    </p:extLst>
  </p:cSld>
  <p:clrMapOvr>
    <a:masterClrMapping/>
  </p:clrMapOvr>
  <p:transition/>
</p:sldLayout>
</file>

<file path=ppt/slideLayouts/slideLayout9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3961731536"/>
      </p:ext>
    </p:extLst>
  </p:cSld>
  <p:clrMapOvr>
    <a:masterClrMapping/>
  </p:clrMapOvr>
  <p:transition/>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06841591"/>
      </p:ext>
    </p:extLst>
  </p:cSld>
  <p:clrMapOvr>
    <a:masterClrMapping/>
  </p:clrMapOvr>
  <p:transition/>
</p:sldLayout>
</file>

<file path=ppt/slideLayouts/slideLayout95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88401177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13" Type="http://schemas.openxmlformats.org/officeDocument/2006/relationships/theme" Target="../theme/theme52.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slideLayout" Target="../slideLayouts/slideLayout567.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image" Target="../media/image1.png"/><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13" Type="http://schemas.openxmlformats.org/officeDocument/2006/relationships/image" Target="../media/image1.png"/><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theme" Target="../theme/theme55.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8.xml"/><Relationship Id="rId13" Type="http://schemas.openxmlformats.org/officeDocument/2006/relationships/theme" Target="../theme/theme56.xml"/><Relationship Id="rId3" Type="http://schemas.openxmlformats.org/officeDocument/2006/relationships/slideLayout" Target="../slideLayouts/slideLayout603.xml"/><Relationship Id="rId7" Type="http://schemas.openxmlformats.org/officeDocument/2006/relationships/slideLayout" Target="../slideLayouts/slideLayout607.xml"/><Relationship Id="rId12" Type="http://schemas.openxmlformats.org/officeDocument/2006/relationships/slideLayout" Target="../slideLayouts/slideLayout612.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11" Type="http://schemas.openxmlformats.org/officeDocument/2006/relationships/slideLayout" Target="../slideLayouts/slideLayout611.xml"/><Relationship Id="rId5" Type="http://schemas.openxmlformats.org/officeDocument/2006/relationships/slideLayout" Target="../slideLayouts/slideLayout605.xml"/><Relationship Id="rId10" Type="http://schemas.openxmlformats.org/officeDocument/2006/relationships/slideLayout" Target="../slideLayouts/slideLayout610.xml"/><Relationship Id="rId4" Type="http://schemas.openxmlformats.org/officeDocument/2006/relationships/slideLayout" Target="../slideLayouts/slideLayout604.xml"/><Relationship Id="rId9" Type="http://schemas.openxmlformats.org/officeDocument/2006/relationships/slideLayout" Target="../slideLayouts/slideLayout609.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image" Target="../media/image1.png"/><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theme" Target="../theme/theme57.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1.xml"/><Relationship Id="rId13" Type="http://schemas.openxmlformats.org/officeDocument/2006/relationships/image" Target="../media/image1.png"/><Relationship Id="rId3" Type="http://schemas.openxmlformats.org/officeDocument/2006/relationships/slideLayout" Target="../slideLayouts/slideLayout626.xml"/><Relationship Id="rId7" Type="http://schemas.openxmlformats.org/officeDocument/2006/relationships/slideLayout" Target="../slideLayouts/slideLayout630.xml"/><Relationship Id="rId12" Type="http://schemas.openxmlformats.org/officeDocument/2006/relationships/theme" Target="../theme/theme58.xml"/><Relationship Id="rId2" Type="http://schemas.openxmlformats.org/officeDocument/2006/relationships/slideLayout" Target="../slideLayouts/slideLayout625.xml"/><Relationship Id="rId1" Type="http://schemas.openxmlformats.org/officeDocument/2006/relationships/slideLayout" Target="../slideLayouts/slideLayout624.xml"/><Relationship Id="rId6" Type="http://schemas.openxmlformats.org/officeDocument/2006/relationships/slideLayout" Target="../slideLayouts/slideLayout629.xml"/><Relationship Id="rId11" Type="http://schemas.openxmlformats.org/officeDocument/2006/relationships/slideLayout" Target="../slideLayouts/slideLayout634.xml"/><Relationship Id="rId5" Type="http://schemas.openxmlformats.org/officeDocument/2006/relationships/slideLayout" Target="../slideLayouts/slideLayout628.xml"/><Relationship Id="rId10" Type="http://schemas.openxmlformats.org/officeDocument/2006/relationships/slideLayout" Target="../slideLayouts/slideLayout633.xml"/><Relationship Id="rId4" Type="http://schemas.openxmlformats.org/officeDocument/2006/relationships/slideLayout" Target="../slideLayouts/slideLayout627.xml"/><Relationship Id="rId9"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2.xml"/><Relationship Id="rId13" Type="http://schemas.openxmlformats.org/officeDocument/2006/relationships/theme" Target="../theme/theme59.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slideLayout" Target="../slideLayouts/slideLayout646.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image" Target="../media/image1.png"/><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theme" Target="../theme/theme60.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5.xml"/><Relationship Id="rId13" Type="http://schemas.openxmlformats.org/officeDocument/2006/relationships/image" Target="../media/image1.png"/><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theme" Target="../theme/theme61.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6.xml"/><Relationship Id="rId13" Type="http://schemas.openxmlformats.org/officeDocument/2006/relationships/theme" Target="../theme/theme62.xml"/><Relationship Id="rId3" Type="http://schemas.openxmlformats.org/officeDocument/2006/relationships/slideLayout" Target="../slideLayouts/slideLayout671.xml"/><Relationship Id="rId7" Type="http://schemas.openxmlformats.org/officeDocument/2006/relationships/slideLayout" Target="../slideLayouts/slideLayout675.xml"/><Relationship Id="rId12" Type="http://schemas.openxmlformats.org/officeDocument/2006/relationships/slideLayout" Target="../slideLayouts/slideLayout680.xml"/><Relationship Id="rId2" Type="http://schemas.openxmlformats.org/officeDocument/2006/relationships/slideLayout" Target="../slideLayouts/slideLayout670.xml"/><Relationship Id="rId1" Type="http://schemas.openxmlformats.org/officeDocument/2006/relationships/slideLayout" Target="../slideLayouts/slideLayout669.xml"/><Relationship Id="rId6" Type="http://schemas.openxmlformats.org/officeDocument/2006/relationships/slideLayout" Target="../slideLayouts/slideLayout674.xml"/><Relationship Id="rId11" Type="http://schemas.openxmlformats.org/officeDocument/2006/relationships/slideLayout" Target="../slideLayouts/slideLayout679.xml"/><Relationship Id="rId5" Type="http://schemas.openxmlformats.org/officeDocument/2006/relationships/slideLayout" Target="../slideLayouts/slideLayout673.xml"/><Relationship Id="rId10" Type="http://schemas.openxmlformats.org/officeDocument/2006/relationships/slideLayout" Target="../slideLayouts/slideLayout678.xml"/><Relationship Id="rId4" Type="http://schemas.openxmlformats.org/officeDocument/2006/relationships/slideLayout" Target="../slideLayouts/slideLayout672.xml"/><Relationship Id="rId9" Type="http://schemas.openxmlformats.org/officeDocument/2006/relationships/slideLayout" Target="../slideLayouts/slideLayout67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3" Type="http://schemas.openxmlformats.org/officeDocument/2006/relationships/slideLayout" Target="../slideLayouts/slideLayout683.xml"/><Relationship Id="rId2" Type="http://schemas.openxmlformats.org/officeDocument/2006/relationships/slideLayout" Target="../slideLayouts/slideLayout682.xml"/><Relationship Id="rId1" Type="http://schemas.openxmlformats.org/officeDocument/2006/relationships/slideLayout" Target="../slideLayouts/slideLayout681.xml"/><Relationship Id="rId5" Type="http://schemas.openxmlformats.org/officeDocument/2006/relationships/theme" Target="../theme/theme63.xml"/><Relationship Id="rId4" Type="http://schemas.openxmlformats.org/officeDocument/2006/relationships/slideLayout" Target="../slideLayouts/slideLayout684.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theme" Target="../theme/theme64.xml"/><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slideLayout" Target="../slideLayouts/slideLayout696.xml"/><Relationship Id="rId2" Type="http://schemas.openxmlformats.org/officeDocument/2006/relationships/slideLayout" Target="../slideLayouts/slideLayout686.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4.xml"/><Relationship Id="rId13" Type="http://schemas.openxmlformats.org/officeDocument/2006/relationships/theme" Target="../theme/theme65.xml"/><Relationship Id="rId3" Type="http://schemas.openxmlformats.org/officeDocument/2006/relationships/slideLayout" Target="../slideLayouts/slideLayout699.xml"/><Relationship Id="rId7" Type="http://schemas.openxmlformats.org/officeDocument/2006/relationships/slideLayout" Target="../slideLayouts/slideLayout703.xml"/><Relationship Id="rId12" Type="http://schemas.openxmlformats.org/officeDocument/2006/relationships/slideLayout" Target="../slideLayouts/slideLayout708.xml"/><Relationship Id="rId2" Type="http://schemas.openxmlformats.org/officeDocument/2006/relationships/slideLayout" Target="../slideLayouts/slideLayout698.xml"/><Relationship Id="rId1" Type="http://schemas.openxmlformats.org/officeDocument/2006/relationships/slideLayout" Target="../slideLayouts/slideLayout697.xml"/><Relationship Id="rId6" Type="http://schemas.openxmlformats.org/officeDocument/2006/relationships/slideLayout" Target="../slideLayouts/slideLayout702.xml"/><Relationship Id="rId11" Type="http://schemas.openxmlformats.org/officeDocument/2006/relationships/slideLayout" Target="../slideLayouts/slideLayout707.xml"/><Relationship Id="rId5" Type="http://schemas.openxmlformats.org/officeDocument/2006/relationships/slideLayout" Target="../slideLayouts/slideLayout701.xml"/><Relationship Id="rId10" Type="http://schemas.openxmlformats.org/officeDocument/2006/relationships/slideLayout" Target="../slideLayouts/slideLayout706.xml"/><Relationship Id="rId4" Type="http://schemas.openxmlformats.org/officeDocument/2006/relationships/slideLayout" Target="../slideLayouts/slideLayout700.xml"/><Relationship Id="rId9" Type="http://schemas.openxmlformats.org/officeDocument/2006/relationships/slideLayout" Target="../slideLayouts/slideLayout705.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6.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theme" Target="../theme/theme66.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7.xml"/><Relationship Id="rId13" Type="http://schemas.openxmlformats.org/officeDocument/2006/relationships/theme" Target="../theme/theme67.xml"/><Relationship Id="rId3" Type="http://schemas.openxmlformats.org/officeDocument/2006/relationships/slideLayout" Target="../slideLayouts/slideLayout722.xml"/><Relationship Id="rId7" Type="http://schemas.openxmlformats.org/officeDocument/2006/relationships/slideLayout" Target="../slideLayouts/slideLayout726.xml"/><Relationship Id="rId12" Type="http://schemas.openxmlformats.org/officeDocument/2006/relationships/slideLayout" Target="../slideLayouts/slideLayout731.xml"/><Relationship Id="rId2" Type="http://schemas.openxmlformats.org/officeDocument/2006/relationships/slideLayout" Target="../slideLayouts/slideLayout721.xml"/><Relationship Id="rId1" Type="http://schemas.openxmlformats.org/officeDocument/2006/relationships/slideLayout" Target="../slideLayouts/slideLayout720.xml"/><Relationship Id="rId6" Type="http://schemas.openxmlformats.org/officeDocument/2006/relationships/slideLayout" Target="../slideLayouts/slideLayout725.xml"/><Relationship Id="rId11" Type="http://schemas.openxmlformats.org/officeDocument/2006/relationships/slideLayout" Target="../slideLayouts/slideLayout730.xml"/><Relationship Id="rId5" Type="http://schemas.openxmlformats.org/officeDocument/2006/relationships/slideLayout" Target="../slideLayouts/slideLayout724.xml"/><Relationship Id="rId10" Type="http://schemas.openxmlformats.org/officeDocument/2006/relationships/slideLayout" Target="../slideLayouts/slideLayout729.xml"/><Relationship Id="rId4" Type="http://schemas.openxmlformats.org/officeDocument/2006/relationships/slideLayout" Target="../slideLayouts/slideLayout723.xml"/><Relationship Id="rId9" Type="http://schemas.openxmlformats.org/officeDocument/2006/relationships/slideLayout" Target="../slideLayouts/slideLayout728.xml"/></Relationships>
</file>

<file path=ppt/slideMasters/_rels/slideMaster68.xml.rels><?xml version="1.0" encoding="UTF-8" standalone="yes"?>
<Relationships xmlns="http://schemas.openxmlformats.org/package/2006/relationships"><Relationship Id="rId3" Type="http://schemas.openxmlformats.org/officeDocument/2006/relationships/slideLayout" Target="../slideLayouts/slideLayout734.xml"/><Relationship Id="rId2" Type="http://schemas.openxmlformats.org/officeDocument/2006/relationships/slideLayout" Target="../slideLayouts/slideLayout733.xml"/><Relationship Id="rId1" Type="http://schemas.openxmlformats.org/officeDocument/2006/relationships/slideLayout" Target="../slideLayouts/slideLayout732.xml"/><Relationship Id="rId5" Type="http://schemas.openxmlformats.org/officeDocument/2006/relationships/theme" Target="../theme/theme68.xml"/><Relationship Id="rId4" Type="http://schemas.openxmlformats.org/officeDocument/2006/relationships/slideLayout" Target="../slideLayouts/slideLayout735.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3.xml"/><Relationship Id="rId13" Type="http://schemas.openxmlformats.org/officeDocument/2006/relationships/theme" Target="../theme/theme69.xml"/><Relationship Id="rId3" Type="http://schemas.openxmlformats.org/officeDocument/2006/relationships/slideLayout" Target="../slideLayouts/slideLayout738.xml"/><Relationship Id="rId7" Type="http://schemas.openxmlformats.org/officeDocument/2006/relationships/slideLayout" Target="../slideLayouts/slideLayout742.xml"/><Relationship Id="rId12" Type="http://schemas.openxmlformats.org/officeDocument/2006/relationships/slideLayout" Target="../slideLayouts/slideLayout747.xml"/><Relationship Id="rId2" Type="http://schemas.openxmlformats.org/officeDocument/2006/relationships/slideLayout" Target="../slideLayouts/slideLayout737.xml"/><Relationship Id="rId1" Type="http://schemas.openxmlformats.org/officeDocument/2006/relationships/slideLayout" Target="../slideLayouts/slideLayout736.xml"/><Relationship Id="rId6" Type="http://schemas.openxmlformats.org/officeDocument/2006/relationships/slideLayout" Target="../slideLayouts/slideLayout741.xml"/><Relationship Id="rId11" Type="http://schemas.openxmlformats.org/officeDocument/2006/relationships/slideLayout" Target="../slideLayouts/slideLayout746.xml"/><Relationship Id="rId5" Type="http://schemas.openxmlformats.org/officeDocument/2006/relationships/slideLayout" Target="../slideLayouts/slideLayout740.xml"/><Relationship Id="rId10" Type="http://schemas.openxmlformats.org/officeDocument/2006/relationships/slideLayout" Target="../slideLayouts/slideLayout745.xml"/><Relationship Id="rId4" Type="http://schemas.openxmlformats.org/officeDocument/2006/relationships/slideLayout" Target="../slideLayouts/slideLayout739.xml"/><Relationship Id="rId9" Type="http://schemas.openxmlformats.org/officeDocument/2006/relationships/slideLayout" Target="../slideLayouts/slideLayout744.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3" Type="http://schemas.openxmlformats.org/officeDocument/2006/relationships/theme" Target="../theme/theme70.xml"/><Relationship Id="rId2" Type="http://schemas.openxmlformats.org/officeDocument/2006/relationships/slideLayout" Target="../slideLayouts/slideLayout749.xml"/><Relationship Id="rId1" Type="http://schemas.openxmlformats.org/officeDocument/2006/relationships/slideLayout" Target="../slideLayouts/slideLayout748.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7.xml"/><Relationship Id="rId13" Type="http://schemas.openxmlformats.org/officeDocument/2006/relationships/image" Target="../media/image1.png"/><Relationship Id="rId3" Type="http://schemas.openxmlformats.org/officeDocument/2006/relationships/slideLayout" Target="../slideLayouts/slideLayout752.xml"/><Relationship Id="rId7" Type="http://schemas.openxmlformats.org/officeDocument/2006/relationships/slideLayout" Target="../slideLayouts/slideLayout756.xml"/><Relationship Id="rId12" Type="http://schemas.openxmlformats.org/officeDocument/2006/relationships/theme" Target="../theme/theme71.xml"/><Relationship Id="rId2" Type="http://schemas.openxmlformats.org/officeDocument/2006/relationships/slideLayout" Target="../slideLayouts/slideLayout751.xml"/><Relationship Id="rId1" Type="http://schemas.openxmlformats.org/officeDocument/2006/relationships/slideLayout" Target="../slideLayouts/slideLayout750.xml"/><Relationship Id="rId6" Type="http://schemas.openxmlformats.org/officeDocument/2006/relationships/slideLayout" Target="../slideLayouts/slideLayout755.xml"/><Relationship Id="rId11" Type="http://schemas.openxmlformats.org/officeDocument/2006/relationships/slideLayout" Target="../slideLayouts/slideLayout760.xml"/><Relationship Id="rId5" Type="http://schemas.openxmlformats.org/officeDocument/2006/relationships/slideLayout" Target="../slideLayouts/slideLayout754.xml"/><Relationship Id="rId10" Type="http://schemas.openxmlformats.org/officeDocument/2006/relationships/slideLayout" Target="../slideLayouts/slideLayout759.xml"/><Relationship Id="rId4" Type="http://schemas.openxmlformats.org/officeDocument/2006/relationships/slideLayout" Target="../slideLayouts/slideLayout753.xml"/><Relationship Id="rId9" Type="http://schemas.openxmlformats.org/officeDocument/2006/relationships/slideLayout" Target="../slideLayouts/slideLayout758.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8.xml"/><Relationship Id="rId13" Type="http://schemas.openxmlformats.org/officeDocument/2006/relationships/image" Target="../media/image1.png"/><Relationship Id="rId3" Type="http://schemas.openxmlformats.org/officeDocument/2006/relationships/slideLayout" Target="../slideLayouts/slideLayout763.xml"/><Relationship Id="rId7" Type="http://schemas.openxmlformats.org/officeDocument/2006/relationships/slideLayout" Target="../slideLayouts/slideLayout767.xml"/><Relationship Id="rId12" Type="http://schemas.openxmlformats.org/officeDocument/2006/relationships/theme" Target="../theme/theme72.xml"/><Relationship Id="rId2" Type="http://schemas.openxmlformats.org/officeDocument/2006/relationships/slideLayout" Target="../slideLayouts/slideLayout762.xml"/><Relationship Id="rId1" Type="http://schemas.openxmlformats.org/officeDocument/2006/relationships/slideLayout" Target="../slideLayouts/slideLayout761.xml"/><Relationship Id="rId6" Type="http://schemas.openxmlformats.org/officeDocument/2006/relationships/slideLayout" Target="../slideLayouts/slideLayout766.xml"/><Relationship Id="rId11" Type="http://schemas.openxmlformats.org/officeDocument/2006/relationships/slideLayout" Target="../slideLayouts/slideLayout771.xml"/><Relationship Id="rId5" Type="http://schemas.openxmlformats.org/officeDocument/2006/relationships/slideLayout" Target="../slideLayouts/slideLayout765.xml"/><Relationship Id="rId10" Type="http://schemas.openxmlformats.org/officeDocument/2006/relationships/slideLayout" Target="../slideLayouts/slideLayout770.xml"/><Relationship Id="rId4" Type="http://schemas.openxmlformats.org/officeDocument/2006/relationships/slideLayout" Target="../slideLayouts/slideLayout764.xml"/><Relationship Id="rId9" Type="http://schemas.openxmlformats.org/officeDocument/2006/relationships/slideLayout" Target="../slideLayouts/slideLayout769.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3" Type="http://schemas.openxmlformats.org/officeDocument/2006/relationships/theme" Target="../theme/theme76.xml"/><Relationship Id="rId2" Type="http://schemas.openxmlformats.org/officeDocument/2006/relationships/slideLayout" Target="../slideLayouts/slideLayout809.xml"/><Relationship Id="rId1" Type="http://schemas.openxmlformats.org/officeDocument/2006/relationships/slideLayout" Target="../slideLayouts/slideLayout808.xml"/></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11.xml"/><Relationship Id="rId1" Type="http://schemas.openxmlformats.org/officeDocument/2006/relationships/slideLayout" Target="../slideLayouts/slideLayout81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19.xml"/><Relationship Id="rId13" Type="http://schemas.openxmlformats.org/officeDocument/2006/relationships/image" Target="../media/image1.png"/><Relationship Id="rId3" Type="http://schemas.openxmlformats.org/officeDocument/2006/relationships/slideLayout" Target="../slideLayouts/slideLayout814.xml"/><Relationship Id="rId7" Type="http://schemas.openxmlformats.org/officeDocument/2006/relationships/slideLayout" Target="../slideLayouts/slideLayout818.xml"/><Relationship Id="rId12" Type="http://schemas.openxmlformats.org/officeDocument/2006/relationships/theme" Target="../theme/theme78.xml"/><Relationship Id="rId2" Type="http://schemas.openxmlformats.org/officeDocument/2006/relationships/slideLayout" Target="../slideLayouts/slideLayout813.xml"/><Relationship Id="rId1" Type="http://schemas.openxmlformats.org/officeDocument/2006/relationships/slideLayout" Target="../slideLayouts/slideLayout812.xml"/><Relationship Id="rId6" Type="http://schemas.openxmlformats.org/officeDocument/2006/relationships/slideLayout" Target="../slideLayouts/slideLayout817.xml"/><Relationship Id="rId11" Type="http://schemas.openxmlformats.org/officeDocument/2006/relationships/slideLayout" Target="../slideLayouts/slideLayout822.xml"/><Relationship Id="rId5" Type="http://schemas.openxmlformats.org/officeDocument/2006/relationships/slideLayout" Target="../slideLayouts/slideLayout816.xml"/><Relationship Id="rId10" Type="http://schemas.openxmlformats.org/officeDocument/2006/relationships/slideLayout" Target="../slideLayouts/slideLayout821.xml"/><Relationship Id="rId4" Type="http://schemas.openxmlformats.org/officeDocument/2006/relationships/slideLayout" Target="../slideLayouts/slideLayout815.xml"/><Relationship Id="rId9" Type="http://schemas.openxmlformats.org/officeDocument/2006/relationships/slideLayout" Target="../slideLayouts/slideLayout820.xml"/></Relationships>
</file>

<file path=ppt/slideMasters/_rels/slideMaster79.xml.rels><?xml version="1.0" encoding="UTF-8" standalone="yes"?>
<Relationships xmlns="http://schemas.openxmlformats.org/package/2006/relationships"><Relationship Id="rId3" Type="http://schemas.openxmlformats.org/officeDocument/2006/relationships/theme" Target="../theme/theme79.xml"/><Relationship Id="rId2" Type="http://schemas.openxmlformats.org/officeDocument/2006/relationships/slideLayout" Target="../slideLayouts/slideLayout824.xml"/><Relationship Id="rId1" Type="http://schemas.openxmlformats.org/officeDocument/2006/relationships/slideLayout" Target="../slideLayouts/slideLayout823.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32.xml"/><Relationship Id="rId13" Type="http://schemas.openxmlformats.org/officeDocument/2006/relationships/theme" Target="../theme/theme80.xml"/><Relationship Id="rId3" Type="http://schemas.openxmlformats.org/officeDocument/2006/relationships/slideLayout" Target="../slideLayouts/slideLayout827.xml"/><Relationship Id="rId7" Type="http://schemas.openxmlformats.org/officeDocument/2006/relationships/slideLayout" Target="../slideLayouts/slideLayout831.xml"/><Relationship Id="rId12" Type="http://schemas.openxmlformats.org/officeDocument/2006/relationships/slideLayout" Target="../slideLayouts/slideLayout836.xml"/><Relationship Id="rId2" Type="http://schemas.openxmlformats.org/officeDocument/2006/relationships/slideLayout" Target="../slideLayouts/slideLayout826.xml"/><Relationship Id="rId1" Type="http://schemas.openxmlformats.org/officeDocument/2006/relationships/slideLayout" Target="../slideLayouts/slideLayout825.xml"/><Relationship Id="rId6" Type="http://schemas.openxmlformats.org/officeDocument/2006/relationships/slideLayout" Target="../slideLayouts/slideLayout830.xml"/><Relationship Id="rId11" Type="http://schemas.openxmlformats.org/officeDocument/2006/relationships/slideLayout" Target="../slideLayouts/slideLayout835.xml"/><Relationship Id="rId5" Type="http://schemas.openxmlformats.org/officeDocument/2006/relationships/slideLayout" Target="../slideLayouts/slideLayout829.xml"/><Relationship Id="rId10" Type="http://schemas.openxmlformats.org/officeDocument/2006/relationships/slideLayout" Target="../slideLayouts/slideLayout834.xml"/><Relationship Id="rId4" Type="http://schemas.openxmlformats.org/officeDocument/2006/relationships/slideLayout" Target="../slideLayouts/slideLayout828.xml"/><Relationship Id="rId9" Type="http://schemas.openxmlformats.org/officeDocument/2006/relationships/slideLayout" Target="../slideLayouts/slideLayout833.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44.xml"/><Relationship Id="rId13" Type="http://schemas.openxmlformats.org/officeDocument/2006/relationships/theme" Target="../theme/theme81.xml"/><Relationship Id="rId3" Type="http://schemas.openxmlformats.org/officeDocument/2006/relationships/slideLayout" Target="../slideLayouts/slideLayout839.xml"/><Relationship Id="rId7" Type="http://schemas.openxmlformats.org/officeDocument/2006/relationships/slideLayout" Target="../slideLayouts/slideLayout843.xml"/><Relationship Id="rId12" Type="http://schemas.openxmlformats.org/officeDocument/2006/relationships/slideLayout" Target="../slideLayouts/slideLayout848.xml"/><Relationship Id="rId2" Type="http://schemas.openxmlformats.org/officeDocument/2006/relationships/slideLayout" Target="../slideLayouts/slideLayout838.xml"/><Relationship Id="rId1" Type="http://schemas.openxmlformats.org/officeDocument/2006/relationships/slideLayout" Target="../slideLayouts/slideLayout837.xml"/><Relationship Id="rId6" Type="http://schemas.openxmlformats.org/officeDocument/2006/relationships/slideLayout" Target="../slideLayouts/slideLayout842.xml"/><Relationship Id="rId11" Type="http://schemas.openxmlformats.org/officeDocument/2006/relationships/slideLayout" Target="../slideLayouts/slideLayout847.xml"/><Relationship Id="rId5" Type="http://schemas.openxmlformats.org/officeDocument/2006/relationships/slideLayout" Target="../slideLayouts/slideLayout841.xml"/><Relationship Id="rId10" Type="http://schemas.openxmlformats.org/officeDocument/2006/relationships/slideLayout" Target="../slideLayouts/slideLayout846.xml"/><Relationship Id="rId4" Type="http://schemas.openxmlformats.org/officeDocument/2006/relationships/slideLayout" Target="../slideLayouts/slideLayout840.xml"/><Relationship Id="rId9" Type="http://schemas.openxmlformats.org/officeDocument/2006/relationships/slideLayout" Target="../slideLayouts/slideLayout845.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56.xml"/><Relationship Id="rId13" Type="http://schemas.openxmlformats.org/officeDocument/2006/relationships/theme" Target="../theme/theme82.xml"/><Relationship Id="rId3" Type="http://schemas.openxmlformats.org/officeDocument/2006/relationships/slideLayout" Target="../slideLayouts/slideLayout851.xml"/><Relationship Id="rId7" Type="http://schemas.openxmlformats.org/officeDocument/2006/relationships/slideLayout" Target="../slideLayouts/slideLayout855.xml"/><Relationship Id="rId12" Type="http://schemas.openxmlformats.org/officeDocument/2006/relationships/slideLayout" Target="../slideLayouts/slideLayout860.xml"/><Relationship Id="rId2" Type="http://schemas.openxmlformats.org/officeDocument/2006/relationships/slideLayout" Target="../slideLayouts/slideLayout850.xml"/><Relationship Id="rId1" Type="http://schemas.openxmlformats.org/officeDocument/2006/relationships/slideLayout" Target="../slideLayouts/slideLayout849.xml"/><Relationship Id="rId6" Type="http://schemas.openxmlformats.org/officeDocument/2006/relationships/slideLayout" Target="../slideLayouts/slideLayout854.xml"/><Relationship Id="rId11" Type="http://schemas.openxmlformats.org/officeDocument/2006/relationships/slideLayout" Target="../slideLayouts/slideLayout859.xml"/><Relationship Id="rId5" Type="http://schemas.openxmlformats.org/officeDocument/2006/relationships/slideLayout" Target="../slideLayouts/slideLayout853.xml"/><Relationship Id="rId10" Type="http://schemas.openxmlformats.org/officeDocument/2006/relationships/slideLayout" Target="../slideLayouts/slideLayout858.xml"/><Relationship Id="rId4" Type="http://schemas.openxmlformats.org/officeDocument/2006/relationships/slideLayout" Target="../slideLayouts/slideLayout852.xml"/><Relationship Id="rId9" Type="http://schemas.openxmlformats.org/officeDocument/2006/relationships/slideLayout" Target="../slideLayouts/slideLayout857.xml"/></Relationships>
</file>

<file path=ppt/slideMasters/_rels/slideMaster83.xml.rels><?xml version="1.0" encoding="UTF-8" standalone="yes"?>
<Relationships xmlns="http://schemas.openxmlformats.org/package/2006/relationships"><Relationship Id="rId3" Type="http://schemas.openxmlformats.org/officeDocument/2006/relationships/slideLayout" Target="../slideLayouts/slideLayout863.xml"/><Relationship Id="rId2" Type="http://schemas.openxmlformats.org/officeDocument/2006/relationships/slideLayout" Target="../slideLayouts/slideLayout862.xml"/><Relationship Id="rId1" Type="http://schemas.openxmlformats.org/officeDocument/2006/relationships/slideLayout" Target="../slideLayouts/slideLayout861.xml"/><Relationship Id="rId5" Type="http://schemas.openxmlformats.org/officeDocument/2006/relationships/theme" Target="../theme/theme83.xml"/><Relationship Id="rId4" Type="http://schemas.openxmlformats.org/officeDocument/2006/relationships/slideLayout" Target="../slideLayouts/slideLayout864.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72.xml"/><Relationship Id="rId3" Type="http://schemas.openxmlformats.org/officeDocument/2006/relationships/slideLayout" Target="../slideLayouts/slideLayout867.xml"/><Relationship Id="rId7" Type="http://schemas.openxmlformats.org/officeDocument/2006/relationships/slideLayout" Target="../slideLayouts/slideLayout871.xml"/><Relationship Id="rId12" Type="http://schemas.openxmlformats.org/officeDocument/2006/relationships/theme" Target="../theme/theme84.xml"/><Relationship Id="rId2" Type="http://schemas.openxmlformats.org/officeDocument/2006/relationships/slideLayout" Target="../slideLayouts/slideLayout866.xml"/><Relationship Id="rId1" Type="http://schemas.openxmlformats.org/officeDocument/2006/relationships/slideLayout" Target="../slideLayouts/slideLayout865.xml"/><Relationship Id="rId6" Type="http://schemas.openxmlformats.org/officeDocument/2006/relationships/slideLayout" Target="../slideLayouts/slideLayout870.xml"/><Relationship Id="rId11" Type="http://schemas.openxmlformats.org/officeDocument/2006/relationships/slideLayout" Target="../slideLayouts/slideLayout875.xml"/><Relationship Id="rId5" Type="http://schemas.openxmlformats.org/officeDocument/2006/relationships/slideLayout" Target="../slideLayouts/slideLayout869.xml"/><Relationship Id="rId10" Type="http://schemas.openxmlformats.org/officeDocument/2006/relationships/slideLayout" Target="../slideLayouts/slideLayout874.xml"/><Relationship Id="rId4" Type="http://schemas.openxmlformats.org/officeDocument/2006/relationships/slideLayout" Target="../slideLayouts/slideLayout868.xml"/><Relationship Id="rId9" Type="http://schemas.openxmlformats.org/officeDocument/2006/relationships/slideLayout" Target="../slideLayouts/slideLayout873.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883.xml"/><Relationship Id="rId13" Type="http://schemas.openxmlformats.org/officeDocument/2006/relationships/theme" Target="../theme/theme85.xml"/><Relationship Id="rId3" Type="http://schemas.openxmlformats.org/officeDocument/2006/relationships/slideLayout" Target="../slideLayouts/slideLayout878.xml"/><Relationship Id="rId7" Type="http://schemas.openxmlformats.org/officeDocument/2006/relationships/slideLayout" Target="../slideLayouts/slideLayout882.xml"/><Relationship Id="rId12" Type="http://schemas.openxmlformats.org/officeDocument/2006/relationships/slideLayout" Target="../slideLayouts/slideLayout887.xml"/><Relationship Id="rId2" Type="http://schemas.openxmlformats.org/officeDocument/2006/relationships/slideLayout" Target="../slideLayouts/slideLayout877.xml"/><Relationship Id="rId1" Type="http://schemas.openxmlformats.org/officeDocument/2006/relationships/slideLayout" Target="../slideLayouts/slideLayout876.xml"/><Relationship Id="rId6" Type="http://schemas.openxmlformats.org/officeDocument/2006/relationships/slideLayout" Target="../slideLayouts/slideLayout881.xml"/><Relationship Id="rId11" Type="http://schemas.openxmlformats.org/officeDocument/2006/relationships/slideLayout" Target="../slideLayouts/slideLayout886.xml"/><Relationship Id="rId5" Type="http://schemas.openxmlformats.org/officeDocument/2006/relationships/slideLayout" Target="../slideLayouts/slideLayout880.xml"/><Relationship Id="rId10" Type="http://schemas.openxmlformats.org/officeDocument/2006/relationships/slideLayout" Target="../slideLayouts/slideLayout885.xml"/><Relationship Id="rId4" Type="http://schemas.openxmlformats.org/officeDocument/2006/relationships/slideLayout" Target="../slideLayouts/slideLayout879.xml"/><Relationship Id="rId9" Type="http://schemas.openxmlformats.org/officeDocument/2006/relationships/slideLayout" Target="../slideLayouts/slideLayout884.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895.xml"/><Relationship Id="rId3" Type="http://schemas.openxmlformats.org/officeDocument/2006/relationships/slideLayout" Target="../slideLayouts/slideLayout890.xml"/><Relationship Id="rId7" Type="http://schemas.openxmlformats.org/officeDocument/2006/relationships/slideLayout" Target="../slideLayouts/slideLayout894.xml"/><Relationship Id="rId12" Type="http://schemas.openxmlformats.org/officeDocument/2006/relationships/theme" Target="../theme/theme86.xml"/><Relationship Id="rId2" Type="http://schemas.openxmlformats.org/officeDocument/2006/relationships/slideLayout" Target="../slideLayouts/slideLayout889.xml"/><Relationship Id="rId1" Type="http://schemas.openxmlformats.org/officeDocument/2006/relationships/slideLayout" Target="../slideLayouts/slideLayout888.xml"/><Relationship Id="rId6" Type="http://schemas.openxmlformats.org/officeDocument/2006/relationships/slideLayout" Target="../slideLayouts/slideLayout893.xml"/><Relationship Id="rId11" Type="http://schemas.openxmlformats.org/officeDocument/2006/relationships/slideLayout" Target="../slideLayouts/slideLayout898.xml"/><Relationship Id="rId5" Type="http://schemas.openxmlformats.org/officeDocument/2006/relationships/slideLayout" Target="../slideLayouts/slideLayout892.xml"/><Relationship Id="rId10" Type="http://schemas.openxmlformats.org/officeDocument/2006/relationships/slideLayout" Target="../slideLayouts/slideLayout897.xml"/><Relationship Id="rId4" Type="http://schemas.openxmlformats.org/officeDocument/2006/relationships/slideLayout" Target="../slideLayouts/slideLayout891.xml"/><Relationship Id="rId9" Type="http://schemas.openxmlformats.org/officeDocument/2006/relationships/slideLayout" Target="../slideLayouts/slideLayout896.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06.xml"/><Relationship Id="rId3" Type="http://schemas.openxmlformats.org/officeDocument/2006/relationships/slideLayout" Target="../slideLayouts/slideLayout901.xml"/><Relationship Id="rId7" Type="http://schemas.openxmlformats.org/officeDocument/2006/relationships/slideLayout" Target="../slideLayouts/slideLayout905.xml"/><Relationship Id="rId2" Type="http://schemas.openxmlformats.org/officeDocument/2006/relationships/slideLayout" Target="../slideLayouts/slideLayout900.xml"/><Relationship Id="rId1" Type="http://schemas.openxmlformats.org/officeDocument/2006/relationships/slideLayout" Target="../slideLayouts/slideLayout899.xml"/><Relationship Id="rId6" Type="http://schemas.openxmlformats.org/officeDocument/2006/relationships/slideLayout" Target="../slideLayouts/slideLayout904.xml"/><Relationship Id="rId11" Type="http://schemas.openxmlformats.org/officeDocument/2006/relationships/theme" Target="../theme/theme87.xml"/><Relationship Id="rId5" Type="http://schemas.openxmlformats.org/officeDocument/2006/relationships/slideLayout" Target="../slideLayouts/slideLayout903.xml"/><Relationship Id="rId10" Type="http://schemas.openxmlformats.org/officeDocument/2006/relationships/slideLayout" Target="../slideLayouts/slideLayout908.xml"/><Relationship Id="rId4" Type="http://schemas.openxmlformats.org/officeDocument/2006/relationships/slideLayout" Target="../slideLayouts/slideLayout902.xml"/><Relationship Id="rId9" Type="http://schemas.openxmlformats.org/officeDocument/2006/relationships/slideLayout" Target="../slideLayouts/slideLayout907.xml"/></Relationships>
</file>

<file path=ppt/slideMasters/_rels/slideMaster88.xml.rels><?xml version="1.0" encoding="UTF-8" standalone="yes"?>
<Relationships xmlns="http://schemas.openxmlformats.org/package/2006/relationships"><Relationship Id="rId8" Type="http://schemas.openxmlformats.org/officeDocument/2006/relationships/slideLayout" Target="../slideLayouts/slideLayout916.xml"/><Relationship Id="rId3" Type="http://schemas.openxmlformats.org/officeDocument/2006/relationships/slideLayout" Target="../slideLayouts/slideLayout911.xml"/><Relationship Id="rId7" Type="http://schemas.openxmlformats.org/officeDocument/2006/relationships/slideLayout" Target="../slideLayouts/slideLayout915.xml"/><Relationship Id="rId12" Type="http://schemas.openxmlformats.org/officeDocument/2006/relationships/theme" Target="../theme/theme88.xml"/><Relationship Id="rId2" Type="http://schemas.openxmlformats.org/officeDocument/2006/relationships/slideLayout" Target="../slideLayouts/slideLayout910.xml"/><Relationship Id="rId1" Type="http://schemas.openxmlformats.org/officeDocument/2006/relationships/slideLayout" Target="../slideLayouts/slideLayout909.xml"/><Relationship Id="rId6" Type="http://schemas.openxmlformats.org/officeDocument/2006/relationships/slideLayout" Target="../slideLayouts/slideLayout914.xml"/><Relationship Id="rId11" Type="http://schemas.openxmlformats.org/officeDocument/2006/relationships/slideLayout" Target="../slideLayouts/slideLayout919.xml"/><Relationship Id="rId5" Type="http://schemas.openxmlformats.org/officeDocument/2006/relationships/slideLayout" Target="../slideLayouts/slideLayout913.xml"/><Relationship Id="rId10" Type="http://schemas.openxmlformats.org/officeDocument/2006/relationships/slideLayout" Target="../slideLayouts/slideLayout918.xml"/><Relationship Id="rId4" Type="http://schemas.openxmlformats.org/officeDocument/2006/relationships/slideLayout" Target="../slideLayouts/slideLayout912.xml"/><Relationship Id="rId9" Type="http://schemas.openxmlformats.org/officeDocument/2006/relationships/slideLayout" Target="../slideLayouts/slideLayout917.xml"/></Relationships>
</file>

<file path=ppt/slideMasters/_rels/slideMaster89.xml.rels><?xml version="1.0" encoding="UTF-8" standalone="yes"?>
<Relationships xmlns="http://schemas.openxmlformats.org/package/2006/relationships"><Relationship Id="rId8" Type="http://schemas.openxmlformats.org/officeDocument/2006/relationships/slideLayout" Target="../slideLayouts/slideLayout927.xml"/><Relationship Id="rId3" Type="http://schemas.openxmlformats.org/officeDocument/2006/relationships/slideLayout" Target="../slideLayouts/slideLayout922.xml"/><Relationship Id="rId7" Type="http://schemas.openxmlformats.org/officeDocument/2006/relationships/slideLayout" Target="../slideLayouts/slideLayout926.xml"/><Relationship Id="rId12" Type="http://schemas.openxmlformats.org/officeDocument/2006/relationships/theme" Target="../theme/theme89.xml"/><Relationship Id="rId2" Type="http://schemas.openxmlformats.org/officeDocument/2006/relationships/slideLayout" Target="../slideLayouts/slideLayout921.xml"/><Relationship Id="rId1" Type="http://schemas.openxmlformats.org/officeDocument/2006/relationships/slideLayout" Target="../slideLayouts/slideLayout920.xml"/><Relationship Id="rId6" Type="http://schemas.openxmlformats.org/officeDocument/2006/relationships/slideLayout" Target="../slideLayouts/slideLayout925.xml"/><Relationship Id="rId11" Type="http://schemas.openxmlformats.org/officeDocument/2006/relationships/slideLayout" Target="../slideLayouts/slideLayout930.xml"/><Relationship Id="rId5" Type="http://schemas.openxmlformats.org/officeDocument/2006/relationships/slideLayout" Target="../slideLayouts/slideLayout924.xml"/><Relationship Id="rId10" Type="http://schemas.openxmlformats.org/officeDocument/2006/relationships/slideLayout" Target="../slideLayouts/slideLayout929.xml"/><Relationship Id="rId4" Type="http://schemas.openxmlformats.org/officeDocument/2006/relationships/slideLayout" Target="../slideLayouts/slideLayout923.xml"/><Relationship Id="rId9" Type="http://schemas.openxmlformats.org/officeDocument/2006/relationships/slideLayout" Target="../slideLayouts/slideLayout928.xml"/></Relationships>
</file>

<file path=ppt/slideMasters/_rels/slideMaster90.xml.rels><?xml version="1.0" encoding="UTF-8" standalone="yes"?>
<Relationships xmlns="http://schemas.openxmlformats.org/package/2006/relationships"><Relationship Id="rId8" Type="http://schemas.openxmlformats.org/officeDocument/2006/relationships/slideLayout" Target="../slideLayouts/slideLayout938.xml"/><Relationship Id="rId3" Type="http://schemas.openxmlformats.org/officeDocument/2006/relationships/slideLayout" Target="../slideLayouts/slideLayout933.xml"/><Relationship Id="rId7" Type="http://schemas.openxmlformats.org/officeDocument/2006/relationships/slideLayout" Target="../slideLayouts/slideLayout937.xml"/><Relationship Id="rId12" Type="http://schemas.openxmlformats.org/officeDocument/2006/relationships/theme" Target="../theme/theme90.xml"/><Relationship Id="rId2" Type="http://schemas.openxmlformats.org/officeDocument/2006/relationships/slideLayout" Target="../slideLayouts/slideLayout932.xml"/><Relationship Id="rId1" Type="http://schemas.openxmlformats.org/officeDocument/2006/relationships/slideLayout" Target="../slideLayouts/slideLayout931.xml"/><Relationship Id="rId6" Type="http://schemas.openxmlformats.org/officeDocument/2006/relationships/slideLayout" Target="../slideLayouts/slideLayout936.xml"/><Relationship Id="rId11" Type="http://schemas.openxmlformats.org/officeDocument/2006/relationships/slideLayout" Target="../slideLayouts/slideLayout941.xml"/><Relationship Id="rId5" Type="http://schemas.openxmlformats.org/officeDocument/2006/relationships/slideLayout" Target="../slideLayouts/slideLayout935.xml"/><Relationship Id="rId10" Type="http://schemas.openxmlformats.org/officeDocument/2006/relationships/slideLayout" Target="../slideLayouts/slideLayout940.xml"/><Relationship Id="rId4" Type="http://schemas.openxmlformats.org/officeDocument/2006/relationships/slideLayout" Target="../slideLayouts/slideLayout934.xml"/><Relationship Id="rId9" Type="http://schemas.openxmlformats.org/officeDocument/2006/relationships/slideLayout" Target="../slideLayouts/slideLayout939.xml"/></Relationships>
</file>

<file path=ppt/slideMasters/_rels/slideMaster91.xml.rels><?xml version="1.0" encoding="UTF-8" standalone="yes"?>
<Relationships xmlns="http://schemas.openxmlformats.org/package/2006/relationships"><Relationship Id="rId8" Type="http://schemas.openxmlformats.org/officeDocument/2006/relationships/slideLayout" Target="../slideLayouts/slideLayout949.xml"/><Relationship Id="rId13" Type="http://schemas.openxmlformats.org/officeDocument/2006/relationships/theme" Target="../theme/theme91.xml"/><Relationship Id="rId3" Type="http://schemas.openxmlformats.org/officeDocument/2006/relationships/slideLayout" Target="../slideLayouts/slideLayout944.xml"/><Relationship Id="rId7" Type="http://schemas.openxmlformats.org/officeDocument/2006/relationships/slideLayout" Target="../slideLayouts/slideLayout948.xml"/><Relationship Id="rId12" Type="http://schemas.openxmlformats.org/officeDocument/2006/relationships/slideLayout" Target="../slideLayouts/slideLayout953.xml"/><Relationship Id="rId2" Type="http://schemas.openxmlformats.org/officeDocument/2006/relationships/slideLayout" Target="../slideLayouts/slideLayout943.xml"/><Relationship Id="rId1" Type="http://schemas.openxmlformats.org/officeDocument/2006/relationships/slideLayout" Target="../slideLayouts/slideLayout942.xml"/><Relationship Id="rId6" Type="http://schemas.openxmlformats.org/officeDocument/2006/relationships/slideLayout" Target="../slideLayouts/slideLayout947.xml"/><Relationship Id="rId11" Type="http://schemas.openxmlformats.org/officeDocument/2006/relationships/slideLayout" Target="../slideLayouts/slideLayout952.xml"/><Relationship Id="rId5" Type="http://schemas.openxmlformats.org/officeDocument/2006/relationships/slideLayout" Target="../slideLayouts/slideLayout946.xml"/><Relationship Id="rId10" Type="http://schemas.openxmlformats.org/officeDocument/2006/relationships/slideLayout" Target="../slideLayouts/slideLayout951.xml"/><Relationship Id="rId4" Type="http://schemas.openxmlformats.org/officeDocument/2006/relationships/slideLayout" Target="../slideLayouts/slideLayout945.xml"/><Relationship Id="rId9" Type="http://schemas.openxmlformats.org/officeDocument/2006/relationships/slideLayout" Target="../slideLayouts/slideLayout9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2022. 2. 18.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2/18/22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2/18/22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2/18/22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2/18/22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2/18/22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2/18/22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84826651"/>
      </p:ext>
    </p:extLst>
  </p:cSld>
  <p:clrMap bg1="lt1" tx1="dk1" bg2="lt2" tx2="dk2" accent1="accent1" accent2="accent2" accent3="accent3" accent4="accent4" accent5="accent5" accent6="accent6" hlink="hlink" folHlink="folHlink"/>
  <p:sldLayoutIdLst>
    <p:sldLayoutId id="2147489714" r:id="rId1"/>
    <p:sldLayoutId id="2147489715" r:id="rId2"/>
    <p:sldLayoutId id="2147489716" r:id="rId3"/>
    <p:sldLayoutId id="2147489717" r:id="rId4"/>
    <p:sldLayoutId id="2147489718" r:id="rId5"/>
    <p:sldLayoutId id="2147489719" r:id="rId6"/>
    <p:sldLayoutId id="2147489720" r:id="rId7"/>
    <p:sldLayoutId id="2147489721" r:id="rId8"/>
    <p:sldLayoutId id="2147489722" r:id="rId9"/>
    <p:sldLayoutId id="2147489723" r:id="rId10"/>
    <p:sldLayoutId id="2147489724" r:id="rId11"/>
    <p:sldLayoutId id="21474897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226548076"/>
      </p:ext>
    </p:extLst>
  </p:cSld>
  <p:clrMap bg1="lt1" tx1="dk1" bg2="lt2" tx2="dk2" accent1="accent1" accent2="accent2" accent3="accent3" accent4="accent4" accent5="accent5" accent6="accent6" hlink="hlink" folHlink="folHlink"/>
  <p:sldLayoutIdLst>
    <p:sldLayoutId id="2147489727" r:id="rId1"/>
    <p:sldLayoutId id="2147489728" r:id="rId2"/>
    <p:sldLayoutId id="2147489729" r:id="rId3"/>
    <p:sldLayoutId id="2147489730" r:id="rId4"/>
    <p:sldLayoutId id="2147489731" r:id="rId5"/>
    <p:sldLayoutId id="2147489732" r:id="rId6"/>
    <p:sldLayoutId id="2147489733" r:id="rId7"/>
    <p:sldLayoutId id="2147489734" r:id="rId8"/>
    <p:sldLayoutId id="2147489735" r:id="rId9"/>
    <p:sldLayoutId id="2147489736" r:id="rId10"/>
    <p:sldLayoutId id="2147489737" r:id="rId11"/>
    <p:sldLayoutId id="21474897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924156540"/>
      </p:ext>
    </p:extLst>
  </p:cSld>
  <p:clrMap bg1="lt1" tx1="dk1" bg2="lt2" tx2="dk2" accent1="accent1" accent2="accent2" accent3="accent3" accent4="accent4" accent5="accent5" accent6="accent6" hlink="hlink" folHlink="folHlink"/>
  <p:sldLayoutIdLst>
    <p:sldLayoutId id="2147489740" r:id="rId1"/>
    <p:sldLayoutId id="2147489741" r:id="rId2"/>
    <p:sldLayoutId id="2147489742" r:id="rId3"/>
    <p:sldLayoutId id="2147489743" r:id="rId4"/>
    <p:sldLayoutId id="2147489744" r:id="rId5"/>
    <p:sldLayoutId id="2147489745" r:id="rId6"/>
    <p:sldLayoutId id="2147489746" r:id="rId7"/>
    <p:sldLayoutId id="2147489747" r:id="rId8"/>
    <p:sldLayoutId id="2147489748" r:id="rId9"/>
    <p:sldLayoutId id="2147489749" r:id="rId10"/>
    <p:sldLayoutId id="2147489750" r:id="rId11"/>
    <p:sldLayoutId id="21474897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2/18/22</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501748045"/>
      </p:ext>
    </p:extLst>
  </p:cSld>
  <p:clrMap bg1="lt1" tx1="dk1" bg2="lt2" tx2="dk2" accent1="accent1" accent2="accent2" accent3="accent3" accent4="accent4" accent5="accent5" accent6="accent6" hlink="hlink" folHlink="folHlink"/>
  <p:sldLayoutIdLst>
    <p:sldLayoutId id="2147489753" r:id="rId1"/>
    <p:sldLayoutId id="2147489754" r:id="rId2"/>
    <p:sldLayoutId id="2147489755" r:id="rId3"/>
    <p:sldLayoutId id="2147489756"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2/18/22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1427198597"/>
      </p:ext>
    </p:extLst>
  </p:cSld>
  <p:clrMap bg1="lt1" tx1="dk1" bg2="lt2" tx2="dk2" accent1="accent1" accent2="accent2" accent3="accent3" accent4="accent4" accent5="accent5" accent6="accent6" hlink="hlink" folHlink="folHlink"/>
  <p:sldLayoutIdLst>
    <p:sldLayoutId id="2147489758" r:id="rId1"/>
    <p:sldLayoutId id="2147489759" r:id="rId2"/>
    <p:sldLayoutId id="2147489760" r:id="rId3"/>
    <p:sldLayoutId id="2147489761" r:id="rId4"/>
    <p:sldLayoutId id="2147489762" r:id="rId5"/>
    <p:sldLayoutId id="2147489763" r:id="rId6"/>
    <p:sldLayoutId id="2147489764" r:id="rId7"/>
    <p:sldLayoutId id="2147489765" r:id="rId8"/>
    <p:sldLayoutId id="2147489766" r:id="rId9"/>
    <p:sldLayoutId id="2147489767" r:id="rId10"/>
    <p:sldLayoutId id="2147489768"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17970696"/>
      </p:ext>
    </p:extLst>
  </p:cSld>
  <p:clrMap bg1="lt1" tx1="dk1" bg2="lt2" tx2="dk2" accent1="accent1" accent2="accent2" accent3="accent3" accent4="accent4" accent5="accent5" accent6="accent6" hlink="hlink" folHlink="folHlink"/>
  <p:sldLayoutIdLst>
    <p:sldLayoutId id="2147489770" r:id="rId1"/>
    <p:sldLayoutId id="2147489771" r:id="rId2"/>
    <p:sldLayoutId id="2147489772" r:id="rId3"/>
    <p:sldLayoutId id="2147489773" r:id="rId4"/>
    <p:sldLayoutId id="2147489774" r:id="rId5"/>
    <p:sldLayoutId id="2147489775" r:id="rId6"/>
    <p:sldLayoutId id="2147489776" r:id="rId7"/>
    <p:sldLayoutId id="2147489777" r:id="rId8"/>
    <p:sldLayoutId id="2147489778" r:id="rId9"/>
    <p:sldLayoutId id="2147489779" r:id="rId10"/>
    <p:sldLayoutId id="2147489780" r:id="rId11"/>
    <p:sldLayoutId id="2147489781"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2/18/22</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2406893916"/>
      </p:ext>
    </p:extLst>
  </p:cSld>
  <p:clrMap bg1="lt1" tx1="dk1" bg2="lt2" tx2="dk2" accent1="accent1" accent2="accent2" accent3="accent3" accent4="accent4" accent5="accent5" accent6="accent6" hlink="hlink" folHlink="folHlink"/>
  <p:sldLayoutIdLst>
    <p:sldLayoutId id="2147489783" r:id="rId1"/>
    <p:sldLayoutId id="2147489784" r:id="rId2"/>
    <p:sldLayoutId id="2147489785" r:id="rId3"/>
    <p:sldLayoutId id="2147489786" r:id="rId4"/>
    <p:sldLayoutId id="2147489787" r:id="rId5"/>
    <p:sldLayoutId id="2147489788" r:id="rId6"/>
    <p:sldLayoutId id="2147489789" r:id="rId7"/>
    <p:sldLayoutId id="2147489790" r:id="rId8"/>
    <p:sldLayoutId id="2147489791" r:id="rId9"/>
    <p:sldLayoutId id="2147489792" r:id="rId10"/>
    <p:sldLayoutId id="2147489793"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9030759"/>
      </p:ext>
    </p:extLst>
  </p:cSld>
  <p:clrMap bg1="lt1" tx1="dk1" bg2="dk2" tx2="lt2" accent1="accent1" accent2="accent2" accent3="accent3" accent4="accent4" accent5="accent5" accent6="accent6" hlink="hlink" folHlink="folHlink"/>
  <p:sldLayoutIdLst>
    <p:sldLayoutId id="2147489795" r:id="rId1"/>
    <p:sldLayoutId id="2147489796" r:id="rId2"/>
    <p:sldLayoutId id="2147489797" r:id="rId3"/>
    <p:sldLayoutId id="2147489798" r:id="rId4"/>
    <p:sldLayoutId id="2147489799" r:id="rId5"/>
    <p:sldLayoutId id="2147489800" r:id="rId6"/>
    <p:sldLayoutId id="2147489801" r:id="rId7"/>
    <p:sldLayoutId id="2147489802" r:id="rId8"/>
    <p:sldLayoutId id="2147489803" r:id="rId9"/>
    <p:sldLayoutId id="2147489804"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948234884"/>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15257980"/>
      </p:ext>
    </p:extLst>
  </p:cSld>
  <p:clrMap bg1="lt1" tx1="dk1" bg2="lt2" tx2="dk2" accent1="accent1" accent2="accent2" accent3="accent3" accent4="accent4" accent5="accent5" accent6="accent6" hlink="hlink" folHlink="folHlink"/>
  <p:sldLayoutIdLst>
    <p:sldLayoutId id="2147489818" r:id="rId1"/>
    <p:sldLayoutId id="2147489819" r:id="rId2"/>
    <p:sldLayoutId id="2147489820" r:id="rId3"/>
    <p:sldLayoutId id="2147489821" r:id="rId4"/>
    <p:sldLayoutId id="2147489822" r:id="rId5"/>
    <p:sldLayoutId id="2147489823" r:id="rId6"/>
    <p:sldLayoutId id="2147489824" r:id="rId7"/>
    <p:sldLayoutId id="2147489825" r:id="rId8"/>
    <p:sldLayoutId id="2147489826" r:id="rId9"/>
    <p:sldLayoutId id="2147489827" r:id="rId10"/>
    <p:sldLayoutId id="214748982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0252991"/>
      </p:ext>
    </p:extLst>
  </p:cSld>
  <p:clrMap bg1="lt1" tx1="dk1" bg2="lt2" tx2="dk2" accent1="accent1" accent2="accent2" accent3="accent3" accent4="accent4" accent5="accent5" accent6="accent6" hlink="hlink" folHlink="folHlink"/>
  <p:sldLayoutIdLst>
    <p:sldLayoutId id="2147489830" r:id="rId1"/>
    <p:sldLayoutId id="2147489831" r:id="rId2"/>
    <p:sldLayoutId id="2147489832" r:id="rId3"/>
    <p:sldLayoutId id="2147489833" r:id="rId4"/>
    <p:sldLayoutId id="2147489834" r:id="rId5"/>
    <p:sldLayoutId id="2147489835" r:id="rId6"/>
    <p:sldLayoutId id="2147489836" r:id="rId7"/>
    <p:sldLayoutId id="2147489837" r:id="rId8"/>
    <p:sldLayoutId id="2147489838" r:id="rId9"/>
    <p:sldLayoutId id="2147489839" r:id="rId10"/>
    <p:sldLayoutId id="214748984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48884944"/>
      </p:ext>
    </p:extLst>
  </p:cSld>
  <p:clrMap bg1="lt1" tx1="dk1" bg2="lt2" tx2="dk2" accent1="accent1" accent2="accent2" accent3="accent3" accent4="accent4" accent5="accent5" accent6="accent6" hlink="hlink" folHlink="folHlink"/>
  <p:sldLayoutIdLst>
    <p:sldLayoutId id="2147489842" r:id="rId1"/>
    <p:sldLayoutId id="2147489843" r:id="rId2"/>
    <p:sldLayoutId id="2147489844" r:id="rId3"/>
    <p:sldLayoutId id="2147489845" r:id="rId4"/>
    <p:sldLayoutId id="2147489846" r:id="rId5"/>
    <p:sldLayoutId id="2147489847" r:id="rId6"/>
    <p:sldLayoutId id="2147489848" r:id="rId7"/>
    <p:sldLayoutId id="2147489849" r:id="rId8"/>
    <p:sldLayoutId id="2147489850" r:id="rId9"/>
    <p:sldLayoutId id="2147489851" r:id="rId10"/>
    <p:sldLayoutId id="2147489852" r:id="rId11"/>
    <p:sldLayoutId id="214748985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48.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9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hyperlink" Target="https://arxiv.org/pdf/2008.00961.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2.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48.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2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7.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doi.org/10.1109/T-C.1969.222754" TargetMode="External"/><Relationship Id="rId1" Type="http://schemas.openxmlformats.org/officeDocument/2006/relationships/slideLayout" Target="../slideLayouts/slideLayout785.xml"/><Relationship Id="rId5" Type="http://schemas.openxmlformats.org/officeDocument/2006/relationships/image" Target="../media/image50.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46.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5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25.xml"/></Relationships>
</file>

<file path=ppt/slides/_rels/slide4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9.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636.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61.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60.png"/><Relationship Id="rId1" Type="http://schemas.openxmlformats.org/officeDocument/2006/relationships/slideLayout" Target="../slideLayouts/slideLayout625.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25.xml"/></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48.xml"/><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github.com/CMU-SAFARI/SoftMC" TargetMode="External"/><Relationship Id="rId1" Type="http://schemas.openxmlformats.org/officeDocument/2006/relationships/slideLayout" Target="../slideLayouts/slideLayout64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25.xml"/></Relationships>
</file>

<file path=ppt/slides/_rels/slide46.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910.xml"/></Relationships>
</file>

<file path=ppt/slides/_rels/slide4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1.xml"/><Relationship Id="rId1" Type="http://schemas.openxmlformats.org/officeDocument/2006/relationships/slideLayout" Target="../slideLayouts/slideLayout921.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2.xml"/><Relationship Id="rId1" Type="http://schemas.openxmlformats.org/officeDocument/2006/relationships/slideLayout" Target="../slideLayouts/slideLayout932.xml"/><Relationship Id="rId4" Type="http://schemas.openxmlformats.org/officeDocument/2006/relationships/image" Target="../media/image68.jpg"/></Relationships>
</file>

<file path=ppt/slides/_rels/slide4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71.png"/></Relationships>
</file>

<file path=ppt/slides/_rels/slide5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943.xml"/></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943.xml"/></Relationships>
</file>

<file path=ppt/slides/_rels/slide5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59.xml"/></Relationships>
</file>

<file path=ppt/slides/_rels/slide53.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659.xml"/></Relationships>
</file>

<file path=ppt/slides/_rels/slide54.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648.xml"/></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236.xml"/></Relationships>
</file>

<file path=ppt/slides/_rels/slide56.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80.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5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81.png"/><Relationship Id="rId1" Type="http://schemas.openxmlformats.org/officeDocument/2006/relationships/slideLayout" Target="../slideLayouts/slideLayout636.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2.png"/><Relationship Id="rId1" Type="http://schemas.openxmlformats.org/officeDocument/2006/relationships/slideLayout" Target="../slideLayouts/slideLayout6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36.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8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2.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84.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6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36.xml"/></Relationships>
</file>

<file path=ppt/slides/_rels/slide6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63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59.xml"/></Relationships>
</file>

<file path=ppt/slides/_rels/slide66.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87.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7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43.png"/><Relationship Id="rId1" Type="http://schemas.openxmlformats.org/officeDocument/2006/relationships/slideLayout" Target="../slideLayouts/slideLayout236.xml"/><Relationship Id="rId6" Type="http://schemas.openxmlformats.org/officeDocument/2006/relationships/image" Target="../media/image44.tiff"/><Relationship Id="rId5" Type="http://schemas.openxmlformats.org/officeDocument/2006/relationships/image" Target="../media/image46.jpeg"/><Relationship Id="rId4" Type="http://schemas.openxmlformats.org/officeDocument/2006/relationships/image" Target="../media/image91.png"/></Relationships>
</file>

<file path=ppt/slides/_rels/slide7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7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94.tiff"/><Relationship Id="rId4" Type="http://schemas.openxmlformats.org/officeDocument/2006/relationships/hyperlink" Target="https://people.inf.ethz.ch/omutlu/pub/mutlu_hpca03_talk.pdf" TargetMode="External"/></Relationships>
</file>

<file path=ppt/slides/_rels/slide81.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236.xml"/></Relationships>
</file>

<file path=ppt/slides/_rels/slide82.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23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8.tif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7.tiff"/></Relationships>
</file>

<file path=ppt/slides/_rels/slide8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99.png"/><Relationship Id="rId4" Type="http://schemas.openxmlformats.org/officeDocument/2006/relationships/hyperlink" Target="https://arxiv.org/pdf/1903.03988.pdf" TargetMode="External"/></Relationships>
</file>

<file path=ppt/slides/_rels/slide9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8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97.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813.xml"/><Relationship Id="rId5" Type="http://schemas.openxmlformats.org/officeDocument/2006/relationships/image" Target="../media/image102.png"/><Relationship Id="rId4" Type="http://schemas.openxmlformats.org/officeDocument/2006/relationships/hyperlink" Target="https://www.youtube.com/watch?v=H3sEaINPBOE" TargetMode="External"/></Relationships>
</file>

<file path=ppt/slides/_rels/slide98.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9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8.xml"/></Relationships>
</file>

<file path=ppt/slides/_rels/slide10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103.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04.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5" Type="http://schemas.openxmlformats.org/officeDocument/2006/relationships/image" Target="../media/image106.png"/><Relationship Id="rId4" Type="http://schemas.openxmlformats.org/officeDocument/2006/relationships/image" Target="../media/image105.png"/></Relationships>
</file>

<file path=ppt/slides/_rels/slide10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08.tiff"/><Relationship Id="rId1" Type="http://schemas.openxmlformats.org/officeDocument/2006/relationships/slideLayout" Target="../slideLayouts/slideLayout279.xml"/></Relationships>
</file>

<file path=ppt/slides/_rels/slide110.xml.rels><?xml version="1.0" encoding="UTF-8" standalone="yes"?>
<Relationships xmlns="http://schemas.openxmlformats.org/package/2006/relationships"><Relationship Id="rId3" Type="http://schemas.openxmlformats.org/officeDocument/2006/relationships/image" Target="../media/image110.tiff"/><Relationship Id="rId2" Type="http://schemas.openxmlformats.org/officeDocument/2006/relationships/image" Target="../media/image109.tiff"/><Relationship Id="rId1" Type="http://schemas.openxmlformats.org/officeDocument/2006/relationships/slideLayout" Target="../slideLayouts/slideLayout625.xml"/></Relationships>
</file>

<file path=ppt/slides/_rels/slide111.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11.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1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13.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13.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15.xml"/><Relationship Id="rId1" Type="http://schemas.openxmlformats.org/officeDocument/2006/relationships/slideLayout" Target="../slideLayouts/slideLayout809.xml"/><Relationship Id="rId6" Type="http://schemas.openxmlformats.org/officeDocument/2006/relationships/image" Target="../media/image1000.png"/><Relationship Id="rId5" Type="http://schemas.openxmlformats.org/officeDocument/2006/relationships/image" Target="../media/image144.png"/><Relationship Id="rId4" Type="http://schemas.openxmlformats.org/officeDocument/2006/relationships/image" Target="../media/image1360.pn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09.xml"/></Relationships>
</file>

<file path=ppt/slides/_rels/slide116.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13.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17.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14.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18.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19.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16.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2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20.png"/><Relationship Id="rId4" Type="http://schemas.openxmlformats.org/officeDocument/2006/relationships/image" Target="../media/image119.jpe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21.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31.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32.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27.jpg"/><Relationship Id="rId2" Type="http://schemas.openxmlformats.org/officeDocument/2006/relationships/image" Target="../media/image123.png"/><Relationship Id="rId1" Type="http://schemas.openxmlformats.org/officeDocument/2006/relationships/slideLayout" Target="../slideLayouts/slideLayout709.xml"/><Relationship Id="rId6" Type="http://schemas.openxmlformats.org/officeDocument/2006/relationships/image" Target="../media/image126.png"/><Relationship Id="rId5" Type="http://schemas.openxmlformats.org/officeDocument/2006/relationships/image" Target="../media/image1.png"/><Relationship Id="rId4" Type="http://schemas.openxmlformats.org/officeDocument/2006/relationships/image" Target="../media/image125.png"/></Relationships>
</file>

<file path=ppt/slides/_rels/slide13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1.png"/><Relationship Id="rId2" Type="http://schemas.openxmlformats.org/officeDocument/2006/relationships/notesSlide" Target="../notesSlides/notesSlide17.xml"/><Relationship Id="rId1" Type="http://schemas.openxmlformats.org/officeDocument/2006/relationships/slideLayout" Target="../slideLayouts/slideLayout710.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134.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png"/><Relationship Id="rId7" Type="http://schemas.openxmlformats.org/officeDocument/2006/relationships/image" Target="../media/image135.png"/><Relationship Id="rId2" Type="http://schemas.openxmlformats.org/officeDocument/2006/relationships/notesSlide" Target="../notesSlides/notesSlide18.xml"/><Relationship Id="rId1" Type="http://schemas.openxmlformats.org/officeDocument/2006/relationships/slideLayout" Target="../slideLayouts/slideLayout710.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1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10.xml"/></Relationships>
</file>

<file path=ppt/slides/_rels/slide13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57.xml"/><Relationship Id="rId5" Type="http://schemas.openxmlformats.org/officeDocument/2006/relationships/image" Target="../media/image138.png"/><Relationship Id="rId4" Type="http://schemas.openxmlformats.org/officeDocument/2006/relationships/image" Target="../media/image137.png"/></Relationships>
</file>

<file path=ppt/slides/_rels/slide139.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7.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40.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379.xml"/></Relationships>
</file>

<file path=ppt/slides/_rels/slide141.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41.png"/></Relationships>
</file>

<file path=ppt/slides/_rels/slide143.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42.png"/></Relationships>
</file>

<file path=ppt/slides/_rels/slide144.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45.png"/></Relationships>
</file>

<file path=ppt/slides/_rels/slide145.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46.png"/></Relationships>
</file>

<file path=ppt/slides/_rels/slide146.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7.png"/></Relationships>
</file>

<file path=ppt/slides/_rels/slide147.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8.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49.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49.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50.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image" Target="../media/image150.png"/><Relationship Id="rId7"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709.xml"/><Relationship Id="rId6" Type="http://schemas.openxmlformats.org/officeDocument/2006/relationships/image" Target="../media/image152.png"/><Relationship Id="rId5" Type="http://schemas.openxmlformats.org/officeDocument/2006/relationships/image" Target="../media/image126.png"/><Relationship Id="rId4" Type="http://schemas.openxmlformats.org/officeDocument/2006/relationships/image" Target="../media/image151.svg"/></Relationships>
</file>

<file path=ppt/slides/_rels/slide1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10.xml"/></Relationships>
</file>

<file path=ppt/slides/_rels/slide152.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image" Target="../media/image154.png"/><Relationship Id="rId7"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10.xml"/><Relationship Id="rId6" Type="http://schemas.openxmlformats.org/officeDocument/2006/relationships/image" Target="../media/image157.png"/><Relationship Id="rId5" Type="http://schemas.openxmlformats.org/officeDocument/2006/relationships/image" Target="../media/image156.png"/><Relationship Id="rId4" Type="http://schemas.openxmlformats.org/officeDocument/2006/relationships/image" Target="../media/image155.png"/></Relationships>
</file>

<file path=ppt/slides/_rels/slide15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6.xml"/><Relationship Id="rId1" Type="http://schemas.openxmlformats.org/officeDocument/2006/relationships/slideLayout" Target="../slideLayouts/slideLayout710.xml"/><Relationship Id="rId4" Type="http://schemas.openxmlformats.org/officeDocument/2006/relationships/image" Target="../media/image1.png"/></Relationships>
</file>

<file path=ppt/slides/_rels/slide1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10.xml"/><Relationship Id="rId5" Type="http://schemas.openxmlformats.org/officeDocument/2006/relationships/chart" Target="../charts/chart7.xml"/><Relationship Id="rId4" Type="http://schemas.openxmlformats.org/officeDocument/2006/relationships/chart" Target="../charts/chart6.xml"/></Relationships>
</file>

<file path=ppt/slides/_rels/slide15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28.xml"/><Relationship Id="rId1" Type="http://schemas.openxmlformats.org/officeDocument/2006/relationships/slideLayout" Target="../slideLayouts/slideLayout710.xml"/><Relationship Id="rId6" Type="http://schemas.openxmlformats.org/officeDocument/2006/relationships/image" Target="../media/image1.png"/><Relationship Id="rId5" Type="http://schemas.openxmlformats.org/officeDocument/2006/relationships/image" Target="../media/image161.emf"/><Relationship Id="rId4" Type="http://schemas.openxmlformats.org/officeDocument/2006/relationships/image" Target="../media/image160.png"/></Relationships>
</file>

<file path=ppt/slides/_rels/slide156.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49.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5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5.png"/></Relationships>
</file>

<file path=ppt/slides/_rels/slide158.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29.xml"/><Relationship Id="rId1" Type="http://schemas.openxmlformats.org/officeDocument/2006/relationships/slideLayout" Target="../slideLayouts/slideLayout625.xml"/><Relationship Id="rId4" Type="http://schemas.openxmlformats.org/officeDocument/2006/relationships/image" Target="../media/image163.jpeg"/></Relationships>
</file>

<file path=ppt/slides/_rels/slide159.xml.rels><?xml version="1.0" encoding="UTF-8" standalone="yes"?>
<Relationships xmlns="http://schemas.openxmlformats.org/package/2006/relationships"><Relationship Id="rId3" Type="http://schemas.openxmlformats.org/officeDocument/2006/relationships/image" Target="../media/image164.tiff"/><Relationship Id="rId2" Type="http://schemas.openxmlformats.org/officeDocument/2006/relationships/notesSlide" Target="../notesSlides/notesSlide30.xml"/><Relationship Id="rId1" Type="http://schemas.openxmlformats.org/officeDocument/2006/relationships/slideLayout" Target="../slideLayouts/slideLayout625.xml"/><Relationship Id="rId4" Type="http://schemas.openxmlformats.org/officeDocument/2006/relationships/image" Target="../media/image165.tiff"/></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99.png"/><Relationship Id="rId4" Type="http://schemas.openxmlformats.org/officeDocument/2006/relationships/hyperlink" Target="https://arxiv.org/pdf/1903.03988.pdf" TargetMode="External"/></Relationships>
</file>

<file path=ppt/slides/_rels/slide162.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66.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813.xml"/><Relationship Id="rId6" Type="http://schemas.openxmlformats.org/officeDocument/2006/relationships/image" Target="../media/image167.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67.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68.png"/></Relationships>
</file>

<file path=ppt/slides/_rels/slide168.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69.png"/></Relationships>
</file>

<file path=ppt/slides/_rels/slide169.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648.xml"/></Relationships>
</file>

<file path=ppt/slides/_rels/slide170.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13.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171.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171.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42.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72.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73.tiff"/></Relationships>
</file>

<file path=ppt/slides/_rels/slide174.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31.xml"/><Relationship Id="rId1" Type="http://schemas.openxmlformats.org/officeDocument/2006/relationships/slideLayout" Target="../slideLayouts/slideLayout749.xml"/><Relationship Id="rId4" Type="http://schemas.openxmlformats.org/officeDocument/2006/relationships/hyperlink" Target="http://www.upmem.com/" TargetMode="External"/></Relationships>
</file>

<file path=ppt/slides/_rels/slide175.xml.rels><?xml version="1.0" encoding="UTF-8" standalone="yes"?>
<Relationships xmlns="http://schemas.openxmlformats.org/package/2006/relationships"><Relationship Id="rId8" Type="http://schemas.openxmlformats.org/officeDocument/2006/relationships/image" Target="../media/image180.emf"/><Relationship Id="rId13" Type="http://schemas.openxmlformats.org/officeDocument/2006/relationships/hyperlink" Target="https://arxiv.org/pdf/2105.03814.pdf" TargetMode="External"/><Relationship Id="rId3" Type="http://schemas.openxmlformats.org/officeDocument/2006/relationships/image" Target="../media/image175.emf"/><Relationship Id="rId7" Type="http://schemas.openxmlformats.org/officeDocument/2006/relationships/image" Target="../media/image179.emf"/><Relationship Id="rId12" Type="http://schemas.openxmlformats.org/officeDocument/2006/relationships/image" Target="../media/image184.emf"/><Relationship Id="rId2" Type="http://schemas.openxmlformats.org/officeDocument/2006/relationships/notesSlide" Target="../notesSlides/notesSlide32.xml"/><Relationship Id="rId1" Type="http://schemas.openxmlformats.org/officeDocument/2006/relationships/slideLayout" Target="../slideLayouts/slideLayout523.xml"/><Relationship Id="rId6" Type="http://schemas.openxmlformats.org/officeDocument/2006/relationships/image" Target="../media/image178.emf"/><Relationship Id="rId11" Type="http://schemas.openxmlformats.org/officeDocument/2006/relationships/image" Target="../media/image183.emf"/><Relationship Id="rId5" Type="http://schemas.openxmlformats.org/officeDocument/2006/relationships/image" Target="../media/image177.emf"/><Relationship Id="rId10" Type="http://schemas.openxmlformats.org/officeDocument/2006/relationships/image" Target="../media/image182.emf"/><Relationship Id="rId4" Type="http://schemas.openxmlformats.org/officeDocument/2006/relationships/image" Target="../media/image176.emf"/><Relationship Id="rId9" Type="http://schemas.openxmlformats.org/officeDocument/2006/relationships/image" Target="../media/image181.emf"/><Relationship Id="rId14" Type="http://schemas.openxmlformats.org/officeDocument/2006/relationships/image" Target="../media/image185.png"/></Relationships>
</file>

<file path=ppt/slides/_rels/slide176.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77.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78.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23.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87.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824.xml"/></Relationships>
</file>

<file path=ppt/slides/_rels/slide180.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33.xml"/><Relationship Id="rId1" Type="http://schemas.openxmlformats.org/officeDocument/2006/relationships/slideLayout" Target="../slideLayouts/slideLayout824.xml"/><Relationship Id="rId4" Type="http://schemas.openxmlformats.org/officeDocument/2006/relationships/image" Target="../media/image188.png"/></Relationships>
</file>

<file path=ppt/slides/_rels/slide181.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34.xml"/><Relationship Id="rId1" Type="http://schemas.openxmlformats.org/officeDocument/2006/relationships/slideLayout" Target="../slideLayouts/slideLayout824.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182.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90.png"/><Relationship Id="rId1" Type="http://schemas.openxmlformats.org/officeDocument/2006/relationships/slideLayout" Target="../slideLayouts/slideLayout523.xml"/></Relationships>
</file>

<file path=ppt/slides/_rels/slide183.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84.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185.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23.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87.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186.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87.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11.xml"/></Relationships>
</file>

<file path=ppt/slides/_rels/slide189.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36.xml"/><Relationship Id="rId1" Type="http://schemas.openxmlformats.org/officeDocument/2006/relationships/slideLayout" Target="../slideLayouts/slideLayout811.xml"/><Relationship Id="rId4" Type="http://schemas.microsoft.com/office/2007/relationships/hdphoto" Target="../media/hdphoto2.wdp"/></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11.xml"/></Relationships>
</file>

<file path=ppt/slides/_rels/slide191.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38.xml"/><Relationship Id="rId1" Type="http://schemas.openxmlformats.org/officeDocument/2006/relationships/slideLayout" Target="../slideLayouts/slideLayout811.xml"/></Relationships>
</file>

<file path=ppt/slides/_rels/slide192.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39.xml"/><Relationship Id="rId1" Type="http://schemas.openxmlformats.org/officeDocument/2006/relationships/slideLayout" Target="../slideLayouts/slideLayout811.xml"/><Relationship Id="rId4" Type="http://schemas.openxmlformats.org/officeDocument/2006/relationships/hyperlink" Target="https://github.com/CMU-SAFARI/DAMOV" TargetMode="External"/></Relationships>
</file>

<file path=ppt/slides/_rels/slide193.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194.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197.png"/></Relationships>
</file>

<file path=ppt/slides/_rels/slide195.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98.png"/><Relationship Id="rId1" Type="http://schemas.openxmlformats.org/officeDocument/2006/relationships/slideLayout" Target="../slideLayouts/slideLayout523.xml"/></Relationships>
</file>

<file path=ppt/slides/_rels/slide196.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523.xml"/></Relationships>
</file>

<file path=ppt/slides/_rels/slide197.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201.png"/><Relationship Id="rId1" Type="http://schemas.openxmlformats.org/officeDocument/2006/relationships/slideLayout" Target="../slideLayouts/slideLayout523.xml"/></Relationships>
</file>

<file path=ppt/slides/_rels/slide198.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0.png"/><Relationship Id="rId1" Type="http://schemas.openxmlformats.org/officeDocument/2006/relationships/slideLayout" Target="../slideLayouts/slideLayout523.xml"/></Relationships>
</file>

<file path=ppt/slides/_rels/slide199.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203.png"/><Relationship Id="rId1" Type="http://schemas.openxmlformats.org/officeDocument/2006/relationships/slideLayout" Target="../slideLayouts/slideLayout523.xml"/></Relationships>
</file>

<file path=ppt/slides/_rels/slide200.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4.png"/><Relationship Id="rId1" Type="http://schemas.openxmlformats.org/officeDocument/2006/relationships/slideLayout" Target="../slideLayouts/slideLayout523.xml"/><Relationship Id="rId5" Type="http://schemas.openxmlformats.org/officeDocument/2006/relationships/image" Target="../media/image207.tiff"/><Relationship Id="rId4" Type="http://schemas.openxmlformats.org/officeDocument/2006/relationships/image" Target="../media/image206.png"/></Relationships>
</file>

<file path=ppt/slides/_rels/slide20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48.xml"/><Relationship Id="rId4" Type="http://schemas.openxmlformats.org/officeDocument/2006/relationships/image" Target="../media/image208.png"/></Relationships>
</file>

<file path=ppt/slides/_rels/slide20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9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hyperlink" Target="https://arxiv.org/pdf/2008.00961.pdf" TargetMode="External"/></Relationships>
</file>

<file path=ppt/slides/_rels/slide203.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0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05.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06.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09.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1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10.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3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8.xml.rels><?xml version="1.0" encoding="UTF-8" standalone="yes"?>
<Relationships xmlns="http://schemas.openxmlformats.org/package/2006/relationships"><Relationship Id="rId2" Type="http://schemas.openxmlformats.org/officeDocument/2006/relationships/image" Target="../media/image211.jpeg"/><Relationship Id="rId1" Type="http://schemas.openxmlformats.org/officeDocument/2006/relationships/slideLayout" Target="../slideLayouts/slideLayout13.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1.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212.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3.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4.png"/><Relationship Id="rId1" Type="http://schemas.openxmlformats.org/officeDocument/2006/relationships/slideLayout" Target="../slideLayouts/slideLayout682.xml"/><Relationship Id="rId6" Type="http://schemas.openxmlformats.org/officeDocument/2006/relationships/hyperlink" Target="https://safari.ethz.ch/safari-newsletter-january-2021/" TargetMode="External"/><Relationship Id="rId5" Type="http://schemas.openxmlformats.org/officeDocument/2006/relationships/image" Target="../media/image215.jpeg"/><Relationship Id="rId4" Type="http://schemas.openxmlformats.org/officeDocument/2006/relationships/hyperlink" Target="http://www.safari.ethz.ch/" TargetMode="External"/></Relationships>
</file>

<file path=ppt/slides/_rels/slide225.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226.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s>
</file>

<file path=ppt/slides/_rels/slide227.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228.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218.png"/></Relationships>
</file>

<file path=ppt/slides/_rels/slide229.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19.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30.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20.png"/><Relationship Id="rId1" Type="http://schemas.openxmlformats.org/officeDocument/2006/relationships/slideLayout" Target="../slideLayouts/slideLayout602.xml"/></Relationships>
</file>

<file path=ppt/slides/_rels/slide23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32.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hyperlink" Target="https://www.youtube.com/watch?v=x2-qB0J7KHw" TargetMode="External"/><Relationship Id="rId1" Type="http://schemas.openxmlformats.org/officeDocument/2006/relationships/slideLayout" Target="../slideLayouts/slideLayout60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36.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2.xml"/></Relationships>
</file>

<file path=ppt/slides/_rels/slide237.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238.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239.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240.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25.png"/><Relationship Id="rId1" Type="http://schemas.openxmlformats.org/officeDocument/2006/relationships/slideLayout" Target="../slideLayouts/slideLayout648.xml"/></Relationships>
</file>

<file path=ppt/slides/_rels/slide241.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42.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09.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43.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44.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260.xml"/></Relationships>
</file>

<file path=ppt/slides/_rels/slide245.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218.png"/></Relationships>
</file>

<file path=ppt/slides/_rels/slide246.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19.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4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20.png"/><Relationship Id="rId1" Type="http://schemas.openxmlformats.org/officeDocument/2006/relationships/slideLayout" Target="../slideLayouts/slideLayout60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89.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56.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838.xml"/></Relationships>
</file>

<file path=ppt/slides/_rels/slide257.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838.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6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28.png"/></Relationships>
</file>

<file path=ppt/slides/_rels/slide262.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850.xml"/></Relationships>
</file>

<file path=ppt/slides/_rels/slide26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30.png"/></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65.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231.png"/><Relationship Id="rId1" Type="http://schemas.openxmlformats.org/officeDocument/2006/relationships/slideLayout" Target="../slideLayouts/slideLayout850.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6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33.png"/></Relationships>
</file>

<file path=ppt/slides/_rels/slide268.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34.png"/></Relationships>
</file>

<file path=ppt/slides/_rels/slide269.xml.rels><?xml version="1.0" encoding="UTF-8" standalone="yes"?>
<Relationships xmlns="http://schemas.openxmlformats.org/package/2006/relationships"><Relationship Id="rId8" Type="http://schemas.openxmlformats.org/officeDocument/2006/relationships/image" Target="../media/image240.png"/><Relationship Id="rId3" Type="http://schemas.openxmlformats.org/officeDocument/2006/relationships/image" Target="../media/image235.jpeg"/><Relationship Id="rId7" Type="http://schemas.openxmlformats.org/officeDocument/2006/relationships/image" Target="../media/image239.png"/><Relationship Id="rId2" Type="http://schemas.openxmlformats.org/officeDocument/2006/relationships/notesSlide" Target="../notesSlides/notesSlide45.xml"/><Relationship Id="rId1" Type="http://schemas.openxmlformats.org/officeDocument/2006/relationships/slideLayout" Target="../slideLayouts/slideLayout864.xml"/><Relationship Id="rId6" Type="http://schemas.openxmlformats.org/officeDocument/2006/relationships/image" Target="../media/image238.png"/><Relationship Id="rId5" Type="http://schemas.openxmlformats.org/officeDocument/2006/relationships/image" Target="../media/image237.tiff"/><Relationship Id="rId10" Type="http://schemas.openxmlformats.org/officeDocument/2006/relationships/hyperlink" Target="https://github.com/CMU-SAFARI/Pythia" TargetMode="External"/><Relationship Id="rId4" Type="http://schemas.openxmlformats.org/officeDocument/2006/relationships/image" Target="../media/image236.png"/><Relationship Id="rId9" Type="http://schemas.openxmlformats.org/officeDocument/2006/relationships/image" Target="../media/image241.png"/></Relationships>
</file>

<file path=ppt/slides/_rels/slide270.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46.xml"/><Relationship Id="rId1" Type="http://schemas.openxmlformats.org/officeDocument/2006/relationships/slideLayout" Target="../slideLayouts/slideLayout861.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61.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61.xml"/></Relationships>
</file>

<file path=ppt/slides/_rels/slide273.xml.rels><?xml version="1.0" encoding="UTF-8" standalone="yes"?>
<Relationships xmlns="http://schemas.openxmlformats.org/package/2006/relationships"><Relationship Id="rId2" Type="http://schemas.openxmlformats.org/officeDocument/2006/relationships/image" Target="../media/image242.jpeg"/><Relationship Id="rId1" Type="http://schemas.openxmlformats.org/officeDocument/2006/relationships/slideLayout" Target="../slideLayouts/slideLayout861.xml"/></Relationships>
</file>

<file path=ppt/slides/_rels/slide274.xml.rels><?xml version="1.0" encoding="UTF-8" standalone="yes"?>
<Relationships xmlns="http://schemas.openxmlformats.org/package/2006/relationships"><Relationship Id="rId3" Type="http://schemas.openxmlformats.org/officeDocument/2006/relationships/image" Target="../media/image243.emf"/><Relationship Id="rId2" Type="http://schemas.openxmlformats.org/officeDocument/2006/relationships/notesSlide" Target="../notesSlides/notesSlide49.xml"/><Relationship Id="rId1" Type="http://schemas.openxmlformats.org/officeDocument/2006/relationships/slideLayout" Target="../slideLayouts/slideLayout861.xml"/></Relationships>
</file>

<file path=ppt/slides/_rels/slide275.xml.rels><?xml version="1.0" encoding="UTF-8" standalone="yes"?>
<Relationships xmlns="http://schemas.openxmlformats.org/package/2006/relationships"><Relationship Id="rId3" Type="http://schemas.openxmlformats.org/officeDocument/2006/relationships/image" Target="../media/image244.emf"/><Relationship Id="rId2" Type="http://schemas.openxmlformats.org/officeDocument/2006/relationships/notesSlide" Target="../notesSlides/notesSlide50.xml"/><Relationship Id="rId1" Type="http://schemas.openxmlformats.org/officeDocument/2006/relationships/slideLayout" Target="../slideLayouts/slideLayout861.xml"/><Relationship Id="rId4" Type="http://schemas.openxmlformats.org/officeDocument/2006/relationships/image" Target="../media/image245.emf"/></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61.xml"/></Relationships>
</file>

<file path=ppt/slides/_rels/slide277.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861.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27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861.xml"/></Relationships>
</file>

<file path=ppt/slides/_rels/slide28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861.xml"/></Relationships>
</file>

<file path=ppt/slides/_rels/slide28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861.xml"/></Relationships>
</file>

<file path=ppt/slides/_rels/slide28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861.xml"/></Relationships>
</file>

<file path=ppt/slides/_rels/slide283.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notesSlide" Target="../notesSlides/notesSlide52.xml"/><Relationship Id="rId1" Type="http://schemas.openxmlformats.org/officeDocument/2006/relationships/slideLayout" Target="../slideLayouts/slideLayout861.xml"/><Relationship Id="rId4" Type="http://schemas.openxmlformats.org/officeDocument/2006/relationships/hyperlink" Target="https://www.chisel-lang.org/" TargetMode="External"/></Relationships>
</file>

<file path=ppt/slides/_rels/slide284.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53.xml"/><Relationship Id="rId1" Type="http://schemas.openxmlformats.org/officeDocument/2006/relationships/slideLayout" Target="../slideLayouts/slideLayout861.xml"/><Relationship Id="rId4" Type="http://schemas.openxmlformats.org/officeDocument/2006/relationships/hyperlink" Target="https://arxiv.org/pdf/2109.12021.pdf" TargetMode="External"/></Relationships>
</file>

<file path=ppt/slides/_rels/slide285.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hyperlink" Target="https://github.com/CMU-SAFARI/Pythia" TargetMode="External"/><Relationship Id="rId1" Type="http://schemas.openxmlformats.org/officeDocument/2006/relationships/slideLayout" Target="../slideLayouts/slideLayout861.xml"/><Relationship Id="rId6" Type="http://schemas.openxmlformats.org/officeDocument/2006/relationships/image" Target="../media/image247.png"/><Relationship Id="rId5" Type="http://schemas.openxmlformats.org/officeDocument/2006/relationships/image" Target="../media/image241.png"/><Relationship Id="rId4" Type="http://schemas.openxmlformats.org/officeDocument/2006/relationships/image" Target="../media/image240.png"/></Relationships>
</file>

<file path=ppt/slides/_rels/slide286.xml.rels><?xml version="1.0" encoding="UTF-8" standalone="yes"?>
<Relationships xmlns="http://schemas.openxmlformats.org/package/2006/relationships"><Relationship Id="rId8" Type="http://schemas.openxmlformats.org/officeDocument/2006/relationships/image" Target="../media/image240.png"/><Relationship Id="rId3" Type="http://schemas.openxmlformats.org/officeDocument/2006/relationships/image" Target="../media/image235.jpeg"/><Relationship Id="rId7" Type="http://schemas.openxmlformats.org/officeDocument/2006/relationships/image" Target="../media/image239.png"/><Relationship Id="rId2" Type="http://schemas.openxmlformats.org/officeDocument/2006/relationships/notesSlide" Target="../notesSlides/notesSlide54.xml"/><Relationship Id="rId1" Type="http://schemas.openxmlformats.org/officeDocument/2006/relationships/slideLayout" Target="../slideLayouts/slideLayout864.xml"/><Relationship Id="rId6" Type="http://schemas.openxmlformats.org/officeDocument/2006/relationships/image" Target="../media/image238.png"/><Relationship Id="rId5" Type="http://schemas.openxmlformats.org/officeDocument/2006/relationships/image" Target="../media/image237.tiff"/><Relationship Id="rId10" Type="http://schemas.openxmlformats.org/officeDocument/2006/relationships/hyperlink" Target="https://github.com/CMU-SAFARI/Pythia" TargetMode="External"/><Relationship Id="rId4" Type="http://schemas.openxmlformats.org/officeDocument/2006/relationships/image" Target="../media/image236.png"/><Relationship Id="rId9" Type="http://schemas.openxmlformats.org/officeDocument/2006/relationships/image" Target="../media/image241.png"/></Relationships>
</file>

<file path=ppt/slides/_rels/slide287.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34.png"/></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93.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850.xml"/></Relationships>
</file>

<file path=ppt/slides/_rels/slide294.xml.rels><?xml version="1.0" encoding="UTF-8" standalone="yes"?>
<Relationships xmlns="http://schemas.openxmlformats.org/package/2006/relationships"><Relationship Id="rId2" Type="http://schemas.openxmlformats.org/officeDocument/2006/relationships/image" Target="../media/image249.png"/><Relationship Id="rId1" Type="http://schemas.openxmlformats.org/officeDocument/2006/relationships/slideLayout" Target="../slideLayouts/slideLayout850.xml"/></Relationships>
</file>

<file path=ppt/slides/_rels/slide295.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50.png"/></Relationships>
</file>

<file path=ppt/slides/_rels/slide29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866.xml"/><Relationship Id="rId1" Type="http://schemas.openxmlformats.org/officeDocument/2006/relationships/tags" Target="../tags/tag1.xml"/><Relationship Id="rId6" Type="http://schemas.openxmlformats.org/officeDocument/2006/relationships/image" Target="../media/image253.jpeg"/><Relationship Id="rId5" Type="http://schemas.openxmlformats.org/officeDocument/2006/relationships/image" Target="../media/image252.png"/><Relationship Id="rId4" Type="http://schemas.openxmlformats.org/officeDocument/2006/relationships/image" Target="../media/image251.jpg"/></Relationships>
</file>

<file path=ppt/slides/_rels/slide29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866.xml"/><Relationship Id="rId1" Type="http://schemas.openxmlformats.org/officeDocument/2006/relationships/tags" Target="../tags/tag2.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66.xml"/></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87.xml"/></Relationships>
</file>

<file path=ppt/slides/_rels/slide300.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850.xml"/></Relationships>
</file>

<file path=ppt/slides/_rels/slide301.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50.png"/></Relationships>
</file>

<file path=ppt/slides/_rels/slide302.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55.png"/></Relationships>
</file>

<file path=ppt/slides/_rels/slide30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889.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05.xml.rels><?xml version="1.0" encoding="UTF-8" standalone="yes"?>
<Relationships xmlns="http://schemas.openxmlformats.org/package/2006/relationships"><Relationship Id="rId8" Type="http://schemas.openxmlformats.org/officeDocument/2006/relationships/image" Target="../media/image256.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0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60.xml"/><Relationship Id="rId1" Type="http://schemas.openxmlformats.org/officeDocument/2006/relationships/slideLayout" Target="../slideLayouts/slideLayout253.xml"/><Relationship Id="rId4" Type="http://schemas.openxmlformats.org/officeDocument/2006/relationships/image" Target="../media/image257.jpeg"/></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78.xml"/></Relationships>
</file>

<file path=ppt/slides/_rels/slide308.xml.rels><?xml version="1.0" encoding="UTF-8" standalone="yes"?>
<Relationships xmlns="http://schemas.openxmlformats.org/package/2006/relationships"><Relationship Id="rId8" Type="http://schemas.openxmlformats.org/officeDocument/2006/relationships/image" Target="../media/image256.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311.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notesSlide" Target="../notesSlides/notesSlide62.xml"/><Relationship Id="rId1" Type="http://schemas.openxmlformats.org/officeDocument/2006/relationships/slideLayout" Target="../slideLayouts/slideLayout900.xml"/><Relationship Id="rId4" Type="http://schemas.openxmlformats.org/officeDocument/2006/relationships/image" Target="../media/image259.png"/></Relationships>
</file>

<file path=ppt/slides/_rels/slide312.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63.xml"/><Relationship Id="rId1" Type="http://schemas.openxmlformats.org/officeDocument/2006/relationships/slideLayout" Target="../slideLayouts/slideLayout900.xml"/><Relationship Id="rId4" Type="http://schemas.openxmlformats.org/officeDocument/2006/relationships/image" Target="../media/image261.png"/></Relationships>
</file>

<file path=ppt/slides/_rels/slide313.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64.xml"/><Relationship Id="rId1" Type="http://schemas.openxmlformats.org/officeDocument/2006/relationships/slideLayout" Target="../slideLayouts/slideLayout900.xml"/><Relationship Id="rId4" Type="http://schemas.openxmlformats.org/officeDocument/2006/relationships/image" Target="../media/image262.png"/></Relationships>
</file>

<file path=ppt/slides/_rels/slide314.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65.xml"/><Relationship Id="rId1" Type="http://schemas.openxmlformats.org/officeDocument/2006/relationships/slideLayout" Target="../slideLayouts/slideLayout900.xml"/><Relationship Id="rId4" Type="http://schemas.openxmlformats.org/officeDocument/2006/relationships/image" Target="../media/image260.png"/></Relationships>
</file>

<file path=ppt/slides/_rels/slide315.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66.xml"/><Relationship Id="rId1" Type="http://schemas.openxmlformats.org/officeDocument/2006/relationships/slideLayout" Target="../slideLayouts/slideLayout900.xml"/></Relationships>
</file>

<file path=ppt/slides/_rels/slide316.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64.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317.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65.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318.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66.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319.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25.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7.png"/></Relationships>
</file>

<file path=ppt/slides/_rels/slide320.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25.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321.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5.png"/></Relationships>
</file>

<file path=ppt/slides/_rels/slide32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25.xml"/><Relationship Id="rId4" Type="http://schemas.openxmlformats.org/officeDocument/2006/relationships/image" Target="../media/image142.png"/></Relationships>
</file>

<file path=ppt/slides/_rels/slide32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24.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8.xml.rels><?xml version="1.0" encoding="UTF-8" standalone="yes"?>
<Relationships xmlns="http://schemas.openxmlformats.org/package/2006/relationships"><Relationship Id="rId2" Type="http://schemas.openxmlformats.org/officeDocument/2006/relationships/image" Target="../media/image267.png"/><Relationship Id="rId1" Type="http://schemas.openxmlformats.org/officeDocument/2006/relationships/slideLayout" Target="../slideLayouts/slideLayout236.xml"/></Relationships>
</file>

<file path=ppt/slides/_rels/slide329.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image" Target="../media/image267.png"/><Relationship Id="rId1" Type="http://schemas.openxmlformats.org/officeDocument/2006/relationships/slideLayout" Target="../slideLayouts/slideLayout236.xml"/></Relationships>
</file>

<file path=ppt/slides/_rels/slide330.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image" Target="../media/image267.png"/><Relationship Id="rId1" Type="http://schemas.openxmlformats.org/officeDocument/2006/relationships/slideLayout" Target="../slideLayouts/slideLayout236.xml"/><Relationship Id="rId4" Type="http://schemas.openxmlformats.org/officeDocument/2006/relationships/image" Target="../media/image269.png"/></Relationships>
</file>

<file path=ppt/slides/_rels/slide331.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686.xml"/></Relationships>
</file>

<file path=ppt/slides/_rels/slide332.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image" Target="../media/image271.png"/><Relationship Id="rId1" Type="http://schemas.openxmlformats.org/officeDocument/2006/relationships/slideLayout" Target="../slideLayouts/slideLayout686.xml"/></Relationships>
</file>

<file path=ppt/slides/_rels/slide333.xml.rels><?xml version="1.0" encoding="UTF-8" standalone="yes"?>
<Relationships xmlns="http://schemas.openxmlformats.org/package/2006/relationships"><Relationship Id="rId2" Type="http://schemas.openxmlformats.org/officeDocument/2006/relationships/image" Target="../media/image273.jpeg"/><Relationship Id="rId1" Type="http://schemas.openxmlformats.org/officeDocument/2006/relationships/slideLayout" Target="../slideLayouts/slideLayout236.xml"/></Relationships>
</file>

<file path=ppt/slides/_rels/slide334.xml.rels><?xml version="1.0" encoding="UTF-8" standalone="yes"?>
<Relationships xmlns="http://schemas.openxmlformats.org/package/2006/relationships"><Relationship Id="rId2" Type="http://schemas.openxmlformats.org/officeDocument/2006/relationships/image" Target="../media/image274.jpeg"/><Relationship Id="rId1" Type="http://schemas.openxmlformats.org/officeDocument/2006/relationships/slideLayout" Target="../slideLayouts/slideLayout236.xml"/></Relationships>
</file>

<file path=ppt/slides/_rels/slide335.xml.rels><?xml version="1.0" encoding="UTF-8" standalone="yes"?>
<Relationships xmlns="http://schemas.openxmlformats.org/package/2006/relationships"><Relationship Id="rId3" Type="http://schemas.openxmlformats.org/officeDocument/2006/relationships/image" Target="../media/image276.jpeg"/><Relationship Id="rId2" Type="http://schemas.openxmlformats.org/officeDocument/2006/relationships/image" Target="../media/image275.jpeg"/><Relationship Id="rId1" Type="http://schemas.openxmlformats.org/officeDocument/2006/relationships/slideLayout" Target="../slideLayouts/slideLayout686.xml"/></Relationships>
</file>

<file path=ppt/slides/_rels/slide336.xml.rels><?xml version="1.0" encoding="UTF-8" standalone="yes"?>
<Relationships xmlns="http://schemas.openxmlformats.org/package/2006/relationships"><Relationship Id="rId2" Type="http://schemas.openxmlformats.org/officeDocument/2006/relationships/image" Target="../media/image277.jpeg"/><Relationship Id="rId1" Type="http://schemas.openxmlformats.org/officeDocument/2006/relationships/slideLayout" Target="../slideLayouts/slideLayout698.xml"/></Relationships>
</file>

<file path=ppt/slides/_rels/slide337.xml.rels><?xml version="1.0" encoding="UTF-8" standalone="yes"?>
<Relationships xmlns="http://schemas.openxmlformats.org/package/2006/relationships"><Relationship Id="rId3" Type="http://schemas.openxmlformats.org/officeDocument/2006/relationships/image" Target="../media/image279.jpeg"/><Relationship Id="rId2" Type="http://schemas.openxmlformats.org/officeDocument/2006/relationships/image" Target="../media/image278.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338.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image" Target="../media/image280.png"/><Relationship Id="rId1" Type="http://schemas.openxmlformats.org/officeDocument/2006/relationships/slideLayout" Target="../slideLayouts/slideLayout686.xml"/></Relationships>
</file>

<file path=ppt/slides/_rels/slide339.xml.rels><?xml version="1.0" encoding="UTF-8" standalone="yes"?>
<Relationships xmlns="http://schemas.openxmlformats.org/package/2006/relationships"><Relationship Id="rId2" Type="http://schemas.openxmlformats.org/officeDocument/2006/relationships/image" Target="../media/image211.jpeg"/><Relationship Id="rId1" Type="http://schemas.openxmlformats.org/officeDocument/2006/relationships/slideLayout" Target="../slideLayouts/slideLayout686.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24.xml"/></Relationships>
</file>

<file path=ppt/slides/_rels/slide34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58.xml"/></Relationships>
</file>

<file path=ppt/slides/_rels/slide342.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21.xml"/><Relationship Id="rId5" Type="http://schemas.openxmlformats.org/officeDocument/2006/relationships/image" Target="../media/image282.png"/><Relationship Id="rId4" Type="http://schemas.openxmlformats.org/officeDocument/2006/relationships/hyperlink" Target="https://people.inf.ethz.ch/omutlu/projects.htm" TargetMode="External"/></Relationships>
</file>

<file path=ppt/slides/_rels/slide343.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283.png"/><Relationship Id="rId7" Type="http://schemas.openxmlformats.org/officeDocument/2006/relationships/image" Target="../media/image286.jpeg"/><Relationship Id="rId2" Type="http://schemas.openxmlformats.org/officeDocument/2006/relationships/notesSlide" Target="../notesSlides/notesSlide69.xml"/><Relationship Id="rId1" Type="http://schemas.openxmlformats.org/officeDocument/2006/relationships/slideLayout" Target="../slideLayouts/slideLayout6.xml"/><Relationship Id="rId6" Type="http://schemas.openxmlformats.org/officeDocument/2006/relationships/image" Target="../media/image285.png"/><Relationship Id="rId5" Type="http://schemas.openxmlformats.org/officeDocument/2006/relationships/image" Target="../media/image284.jpeg"/><Relationship Id="rId10" Type="http://schemas.openxmlformats.org/officeDocument/2006/relationships/image" Target="../media/image287.png"/><Relationship Id="rId4" Type="http://schemas.microsoft.com/office/2007/relationships/hdphoto" Target="../media/hdphoto4.wdp"/><Relationship Id="rId9" Type="http://schemas.openxmlformats.org/officeDocument/2006/relationships/image" Target="../media/image91.png"/></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8.png"/><Relationship Id="rId1" Type="http://schemas.openxmlformats.org/officeDocument/2006/relationships/slideLayout" Target="../slideLayouts/slideLayout733.xml"/><Relationship Id="rId6" Type="http://schemas.openxmlformats.org/officeDocument/2006/relationships/hyperlink" Target="https://safari.ethz.ch/safari-newsletter-april-2020/" TargetMode="External"/><Relationship Id="rId5" Type="http://schemas.openxmlformats.org/officeDocument/2006/relationships/image" Target="../media/image289.jpeg"/><Relationship Id="rId4" Type="http://schemas.openxmlformats.org/officeDocument/2006/relationships/hyperlink" Target="http://www.safari.ethz.ch/" TargetMode="External"/></Relationships>
</file>

<file path=ppt/slides/_rels/slide349.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2.xml"/></Relationships>
</file>

<file path=ppt/slides/_rels/slide350.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351.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352.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s>
</file>

<file path=ppt/slides/_rels/slide353.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354.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751.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751.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826.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76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762.xml"/></Relationships>
</file>

<file path=ppt/slides/_rels/slide360.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61.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5" Type="http://schemas.openxmlformats.org/officeDocument/2006/relationships/hyperlink" Target="https://www.youtube.com/onurmutlulectures" TargetMode="External"/><Relationship Id="rId4" Type="http://schemas.openxmlformats.org/officeDocument/2006/relationships/hyperlink" Target="https://www.youtube.com/watch?v=4yfkM_5EFgo&amp;list=PL5Q2soXY2Zi-Mnk1PxjEIG32HAGILkTOF" TargetMode="External"/></Relationships>
</file>

<file path=ppt/slides/_rels/slide362.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20.png"/><Relationship Id="rId1" Type="http://schemas.openxmlformats.org/officeDocument/2006/relationships/slideLayout" Target="../slideLayouts/slideLayout512.xml"/></Relationships>
</file>

<file path=ppt/slides/_rels/slide363.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90.png"/></Relationships>
</file>

<file path=ppt/slides/_rels/slide364.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291.png"/></Relationships>
</file>

<file path=ppt/slides/_rels/slide365.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218.png"/></Relationships>
</file>

<file path=ppt/slides/_rels/slide366.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92.png"/></Relationships>
</file>

<file path=ppt/slides/_rels/slide367.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fall2021/doku.php?id=schedule" TargetMode="External"/><Relationship Id="rId1" Type="http://schemas.openxmlformats.org/officeDocument/2006/relationships/slideLayout" Target="../slideLayouts/slideLayout512.xml"/><Relationship Id="rId4" Type="http://schemas.openxmlformats.org/officeDocument/2006/relationships/image" Target="../media/image293.png"/></Relationships>
</file>

<file path=ppt/slides/_rels/slide368.xml.rels><?xml version="1.0" encoding="UTF-8" standalone="yes"?>
<Relationships xmlns="http://schemas.openxmlformats.org/package/2006/relationships"><Relationship Id="rId3" Type="http://schemas.openxmlformats.org/officeDocument/2006/relationships/image" Target="../media/image294.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512.xml"/></Relationships>
</file>

<file path=ppt/slides/_rels/slide369.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19.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370.xml.rels><?xml version="1.0" encoding="UTF-8" standalone="yes"?>
<Relationships xmlns="http://schemas.openxmlformats.org/package/2006/relationships"><Relationship Id="rId8" Type="http://schemas.openxmlformats.org/officeDocument/2006/relationships/image" Target="../media/image300.tiff"/><Relationship Id="rId3" Type="http://schemas.openxmlformats.org/officeDocument/2006/relationships/image" Target="../media/image296.tiff"/><Relationship Id="rId7" Type="http://schemas.openxmlformats.org/officeDocument/2006/relationships/hyperlink" Target="https://safari.ethz.ch/safari-seminar-series/" TargetMode="External"/><Relationship Id="rId2" Type="http://schemas.openxmlformats.org/officeDocument/2006/relationships/image" Target="../media/image295.tiff"/><Relationship Id="rId1" Type="http://schemas.openxmlformats.org/officeDocument/2006/relationships/slideLayout" Target="../slideLayouts/slideLayout785.xml"/><Relationship Id="rId6" Type="http://schemas.openxmlformats.org/officeDocument/2006/relationships/image" Target="../media/image299.tiff"/><Relationship Id="rId11" Type="http://schemas.openxmlformats.org/officeDocument/2006/relationships/image" Target="../media/image303.png"/><Relationship Id="rId5" Type="http://schemas.openxmlformats.org/officeDocument/2006/relationships/image" Target="../media/image298.tiff"/><Relationship Id="rId10" Type="http://schemas.openxmlformats.org/officeDocument/2006/relationships/image" Target="../media/image302.tiff"/><Relationship Id="rId4" Type="http://schemas.openxmlformats.org/officeDocument/2006/relationships/image" Target="../media/image297.tiff"/><Relationship Id="rId9" Type="http://schemas.openxmlformats.org/officeDocument/2006/relationships/image" Target="../media/image301.tiff"/></Relationships>
</file>

<file path=ppt/slides/_rels/slide371.xml.rels><?xml version="1.0" encoding="UTF-8" standalone="yes"?>
<Relationships xmlns="http://schemas.openxmlformats.org/package/2006/relationships"><Relationship Id="rId3" Type="http://schemas.openxmlformats.org/officeDocument/2006/relationships/image" Target="../media/image304.png"/><Relationship Id="rId2" Type="http://schemas.openxmlformats.org/officeDocument/2006/relationships/hyperlink" Target="https://www.youtube.com/watch?v=D8Hjy2iU9l4&amp;list=PL5Q2soXY2Zi_tOTAYm--dYByNPL7JhwR9&amp;index=1" TargetMode="External"/><Relationship Id="rId1" Type="http://schemas.openxmlformats.org/officeDocument/2006/relationships/slideLayout" Target="../slideLayouts/slideLayout785.xml"/><Relationship Id="rId6" Type="http://schemas.openxmlformats.org/officeDocument/2006/relationships/image" Target="../media/image307.png"/><Relationship Id="rId5" Type="http://schemas.openxmlformats.org/officeDocument/2006/relationships/image" Target="../media/image306.png"/><Relationship Id="rId4" Type="http://schemas.openxmlformats.org/officeDocument/2006/relationships/image" Target="../media/image305.png"/></Relationships>
</file>

<file path=ppt/slides/_rels/slide372.xml.rels><?xml version="1.0" encoding="UTF-8" standalone="yes"?>
<Relationships xmlns="http://schemas.openxmlformats.org/package/2006/relationships"><Relationship Id="rId2" Type="http://schemas.openxmlformats.org/officeDocument/2006/relationships/hyperlink" Target="https://github.com/CMU-SAFARI" TargetMode="External"/><Relationship Id="rId1" Type="http://schemas.openxmlformats.org/officeDocument/2006/relationships/slideLayout" Target="../slideLayouts/slideLayout647.xml"/></Relationships>
</file>

<file path=ppt/slides/_rels/slide373.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374.xml.rels><?xml version="1.0" encoding="UTF-8" standalone="yes"?>
<Relationships xmlns="http://schemas.openxmlformats.org/package/2006/relationships"><Relationship Id="rId3" Type="http://schemas.openxmlformats.org/officeDocument/2006/relationships/hyperlink" Target="https://github.com/CMU-SAFARI" TargetMode="External"/><Relationship Id="rId2" Type="http://schemas.openxmlformats.org/officeDocument/2006/relationships/image" Target="../media/image308.png"/><Relationship Id="rId1" Type="http://schemas.openxmlformats.org/officeDocument/2006/relationships/slideLayout" Target="../slideLayouts/slideLayout648.xml"/></Relationships>
</file>

<file path=ppt/slides/_rels/slide375.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76.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77.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46.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378.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379.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25.png"/><Relationship Id="rId1" Type="http://schemas.openxmlformats.org/officeDocument/2006/relationships/slideLayout" Target="../slideLayouts/slideLayout648.xml"/></Relationships>
</file>

<file path=ppt/slides/_rels/slide380.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 Id="rId4" Type="http://schemas.openxmlformats.org/officeDocument/2006/relationships/hyperlink" Target="https://www.youtube.com/onurmutlulectures" TargetMode="Externa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382.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309.png"/><Relationship Id="rId1" Type="http://schemas.openxmlformats.org/officeDocument/2006/relationships/slideLayout" Target="../slideLayouts/slideLayout523.xml"/></Relationships>
</file>

<file path=ppt/slides/_rels/slide383.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309.png"/><Relationship Id="rId1" Type="http://schemas.openxmlformats.org/officeDocument/2006/relationships/slideLayout" Target="../slideLayouts/slideLayout523.xml"/><Relationship Id="rId4" Type="http://schemas.openxmlformats.org/officeDocument/2006/relationships/image" Target="../media/image310.png"/></Relationships>
</file>

<file path=ppt/slides/_rels/slide384.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311.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19 February 2022</a:t>
            </a:r>
          </a:p>
          <a:p>
            <a:r>
              <a:rPr lang="en-US" sz="2200" dirty="0" err="1"/>
              <a:t>Thoughtworks</a:t>
            </a:r>
            <a:r>
              <a:rPr lang="en-US" sz="2200" dirty="0"/>
              <a:t> Engineering for Research Symposium Keynote</a:t>
            </a:r>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658763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503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503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endParaRPr lang="en-US"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fld id="{323594FA-E141-4234-AE05-360401972BE7}" type="slidenum">
              <a:rPr lang="en-US" altLang="en-US" smtClean="0"/>
              <a:pPr/>
              <a:t>15</a:t>
            </a:fld>
            <a:endParaRPr lang="en-US" altLang="en-US"/>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2"/>
          <a:stretch>
            <a:fillRect/>
          </a:stretch>
        </p:blipFill>
        <p:spPr>
          <a:xfrm>
            <a:off x="0" y="2424009"/>
            <a:ext cx="9144000" cy="2009981"/>
          </a:xfrm>
          <a:prstGeom prst="rect">
            <a:avLst/>
          </a:prstGeom>
        </p:spPr>
      </p:pic>
    </p:spTree>
    <p:extLst>
      <p:ext uri="{BB962C8B-B14F-4D97-AF65-F5344CB8AC3E}">
        <p14:creationId xmlns:p14="http://schemas.microsoft.com/office/powerpoint/2010/main" val="380279056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25</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26</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an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2165050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31</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perf.</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9124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5580112" y="6031782"/>
            <a:ext cx="1242648" cy="276999"/>
          </a:xfrm>
          <a:prstGeom prst="rect">
            <a:avLst/>
          </a:prstGeom>
          <a:noFill/>
        </p:spPr>
        <p:txBody>
          <a:bodyPr wrap="none" rtlCol="0">
            <a:spAutoFit/>
          </a:bodyPr>
          <a:lstStyle/>
          <a:p>
            <a:r>
              <a:rPr lang="en-US" sz="1200" b="1" dirty="0">
                <a:solidFill>
                  <a:srgbClr val="7030A0"/>
                </a:solidFill>
                <a:latin typeface="Cambria" panose="02040503050406030204" pitchFamily="18" charset="0"/>
                <a:ea typeface="Cambria" panose="02040503050406030204" pitchFamily="18" charset="0"/>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1525320"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2162670" y="6031781"/>
            <a:ext cx="1329210" cy="276999"/>
          </a:xfrm>
          <a:prstGeom prst="rect">
            <a:avLst/>
          </a:prstGeom>
          <a:noFill/>
        </p:spPr>
        <p:txBody>
          <a:bodyPr wrap="none" rtlCol="0">
            <a:spAutoFit/>
          </a:bodyPr>
          <a:lstStyle/>
          <a:p>
            <a:r>
              <a:rPr lang="en-US" sz="1200" b="1" dirty="0">
                <a:solidFill>
                  <a:srgbClr val="7030A0"/>
                </a:solidFill>
                <a:latin typeface="Cambria" panose="02040503050406030204" pitchFamily="18" charset="0"/>
                <a:ea typeface="Cambria" panose="02040503050406030204" pitchFamily="18" charset="0"/>
              </a:rPr>
              <a:t>[Samsung 2021]</a:t>
            </a:r>
          </a:p>
        </p:txBody>
      </p:sp>
    </p:spTree>
    <p:extLst>
      <p:ext uri="{BB962C8B-B14F-4D97-AF65-F5344CB8AC3E}">
        <p14:creationId xmlns:p14="http://schemas.microsoft.com/office/powerpoint/2010/main" val="29753882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432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33992264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432FF"/>
                </a:solidFill>
              </a:rPr>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337795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43033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Many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Many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a:t>
            </a:r>
            <a:r>
              <a:rPr lang="en-US" b="1" dirty="0"/>
              <a:t>This</a:t>
            </a:r>
            <a:r>
              <a:rPr lang="en-US" dirty="0"/>
              <a:t>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793095058"/>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4589245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https://www.youtube.com/watch?v=sgd7PHQQ1AI</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40359843"/>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Memory Scaling Issues </a:t>
            </a:r>
            <a:r>
              <a:rPr lang="en-US" b="1" dirty="0">
                <a:solidFill>
                  <a:srgbClr val="006633"/>
                </a:solidFill>
              </a:rPr>
              <a:t>Are</a:t>
            </a:r>
            <a:r>
              <a:rPr lang="en-US" dirty="0">
                <a:solidFill>
                  <a:srgbClr val="006633"/>
                </a:solidFill>
              </a:rPr>
              <a:t> Real</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04644460"/>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572187681"/>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Hybrid Memory Enables Better Scaling</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13658" y="4365104"/>
            <a:ext cx="825386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&amp;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894427393"/>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Another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1768082431"/>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r>
              <a:rPr lang="en-US" dirty="0"/>
              <a:t>Processor is heavily optimized and is considered the master</a:t>
            </a:r>
          </a:p>
          <a:p>
            <a:r>
              <a:rPr lang="en-US" dirty="0">
                <a:solidFill>
                  <a:srgbClr val="FF0000"/>
                </a:solidFill>
              </a:rPr>
              <a:t>Data storage units are dumb </a:t>
            </a:r>
            <a:r>
              <a:rPr lang="en-US" dirty="0"/>
              <a:t>and are largely unoptimized </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All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System </a:t>
            </a:r>
            <a:r>
              <a:rPr lang="en-US" dirty="0" err="1"/>
              <a:t>RowClone</a:t>
            </a:r>
            <a:r>
              <a:rPr lang="en-US" dirty="0"/>
              <a:t>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000"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a:defRPr/>
            </a:pPr>
            <a:fld id="{8E574D81-B5DE-384D-B24B-566C679AE608}" type="slidenum">
              <a:rPr lang="en-US" smtClean="0"/>
              <a:pPr>
                <a:defRPr/>
              </a:pPr>
              <a:t>104</a:t>
            </a:fld>
            <a:endParaRPr lang="en-US"/>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4"/>
          <a:stretch>
            <a:fillRect/>
          </a:stretch>
        </p:blipFill>
        <p:spPr>
          <a:xfrm>
            <a:off x="0" y="1064099"/>
            <a:ext cx="9144000" cy="1788837"/>
          </a:xfrm>
          <a:prstGeom prst="rect">
            <a:avLst/>
          </a:prstGeom>
        </p:spPr>
      </p:pic>
      <p:pic>
        <p:nvPicPr>
          <p:cNvPr id="5" name="Picture 4">
            <a:extLst>
              <a:ext uri="{FF2B5EF4-FFF2-40B4-BE49-F238E27FC236}">
                <a16:creationId xmlns:a16="http://schemas.microsoft.com/office/drawing/2014/main" id="{CE0BDEE3-84BE-3A46-924C-66FDD3DA4647}"/>
              </a:ext>
            </a:extLst>
          </p:cNvPr>
          <p:cNvPicPr>
            <a:picLocks noChangeAspect="1"/>
          </p:cNvPicPr>
          <p:nvPr/>
        </p:nvPicPr>
        <p:blipFill>
          <a:blip r:embed="rId5"/>
          <a:stretch>
            <a:fillRect/>
          </a:stretch>
        </p:blipFill>
        <p:spPr>
          <a:xfrm>
            <a:off x="720080" y="2964791"/>
            <a:ext cx="7380312" cy="2834522"/>
          </a:xfrm>
          <a:prstGeom prst="rect">
            <a:avLst/>
          </a:prstGeom>
        </p:spPr>
      </p:pic>
    </p:spTree>
    <p:extLst>
      <p:ext uri="{BB962C8B-B14F-4D97-AF65-F5344CB8AC3E}">
        <p14:creationId xmlns:p14="http://schemas.microsoft.com/office/powerpoint/2010/main" val="4088157822"/>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37947071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47953462"/>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Specialization: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Graph Pattern Mining in Memory</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131</a:t>
            </a:fld>
            <a:endParaRPr lang="en-US" altLang="en-US">
              <a:solidFill>
                <a:srgbClr val="000000"/>
              </a:solidFill>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991617861"/>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313391576"/>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174652147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20617545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Tree>
    <p:extLst>
      <p:ext uri="{BB962C8B-B14F-4D97-AF65-F5344CB8AC3E}">
        <p14:creationId xmlns:p14="http://schemas.microsoft.com/office/powerpoint/2010/main" val="394692951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522907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Tree>
    <p:extLst>
      <p:ext uri="{BB962C8B-B14F-4D97-AF65-F5344CB8AC3E}">
        <p14:creationId xmlns:p14="http://schemas.microsoft.com/office/powerpoint/2010/main" val="177174145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174" name="Straight Arrow Connector 173"/>
          <p:cNvCxnSpPr>
            <a:stCxn id="242" idx="2"/>
            <a:endCxn id="209" idx="0"/>
          </p:cNvCxnSpPr>
          <p:nvPr/>
        </p:nvCxnSpPr>
        <p:spPr>
          <a:xfrm flipH="1">
            <a:off x="6875329" y="3429000"/>
            <a:ext cx="20771" cy="272619"/>
          </a:xfrm>
          <a:prstGeom prst="straightConnector1">
            <a:avLst/>
          </a:prstGeom>
          <a:noFill/>
          <a:ln w="38100" cap="flat" cmpd="sng" algn="ctr">
            <a:solidFill>
              <a:schemeClr val="tx1"/>
            </a:solidFill>
            <a:prstDash val="solid"/>
            <a:miter lim="800000"/>
            <a:headEnd type="none"/>
            <a:tailEnd type="arrow"/>
          </a:ln>
          <a:effectLst/>
        </p:spPr>
      </p:cxnSp>
      <p:grpSp>
        <p:nvGrpSpPr>
          <p:cNvPr id="12" name="Group 11"/>
          <p:cNvGrpSpPr/>
          <p:nvPr/>
        </p:nvGrpSpPr>
        <p:grpSpPr>
          <a:xfrm>
            <a:off x="140816" y="1219200"/>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99" name="TextBox 98"/>
          <p:cNvSpPr txBox="1"/>
          <p:nvPr/>
        </p:nvSpPr>
        <p:spPr>
          <a:xfrm>
            <a:off x="198932" y="609600"/>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533400"/>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pic>
        <p:nvPicPr>
          <p:cNvPr id="2" name="Picture 1"/>
          <p:cNvPicPr>
            <a:picLocks noChangeAspect="1"/>
          </p:cNvPicPr>
          <p:nvPr/>
        </p:nvPicPr>
        <p:blipFill>
          <a:blip r:embed="rId4"/>
          <a:stretch>
            <a:fillRect/>
          </a:stretch>
        </p:blipFill>
        <p:spPr>
          <a:xfrm>
            <a:off x="1664816" y="1619310"/>
            <a:ext cx="1219200" cy="810978"/>
          </a:xfrm>
          <a:prstGeom prst="rect">
            <a:avLst/>
          </a:prstGeom>
        </p:spPr>
      </p:pic>
      <p:sp>
        <p:nvSpPr>
          <p:cNvPr id="230" name="TextBox 229"/>
          <p:cNvSpPr txBox="1"/>
          <p:nvPr/>
        </p:nvSpPr>
        <p:spPr>
          <a:xfrm>
            <a:off x="1713628"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673738"/>
            <a:ext cx="914400" cy="783772"/>
          </a:xfrm>
          <a:prstGeom prst="rect">
            <a:avLst/>
          </a:prstGeom>
        </p:spPr>
      </p:pic>
      <p:sp>
        <p:nvSpPr>
          <p:cNvPr id="232" name="TextBox 231"/>
          <p:cNvSpPr txBox="1"/>
          <p:nvPr/>
        </p:nvSpPr>
        <p:spPr>
          <a:xfrm>
            <a:off x="3073644"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nvGrpSpPr>
          <p:cNvPr id="235" name="Group 234"/>
          <p:cNvGrpSpPr/>
          <p:nvPr/>
        </p:nvGrpSpPr>
        <p:grpSpPr>
          <a:xfrm>
            <a:off x="4800600" y="1219200"/>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619310"/>
            <a:ext cx="1219200" cy="810978"/>
          </a:xfrm>
          <a:prstGeom prst="rect">
            <a:avLst/>
          </a:prstGeom>
        </p:spPr>
      </p:pic>
      <p:sp>
        <p:nvSpPr>
          <p:cNvPr id="239" name="TextBox 238"/>
          <p:cNvSpPr txBox="1"/>
          <p:nvPr/>
        </p:nvSpPr>
        <p:spPr>
          <a:xfrm>
            <a:off x="6373412"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673738"/>
            <a:ext cx="914400" cy="783772"/>
          </a:xfrm>
          <a:prstGeom prst="rect">
            <a:avLst/>
          </a:prstGeom>
        </p:spPr>
      </p:pic>
      <p:sp>
        <p:nvSpPr>
          <p:cNvPr id="241" name="TextBox 240"/>
          <p:cNvSpPr txBox="1"/>
          <p:nvPr/>
        </p:nvSpPr>
        <p:spPr>
          <a:xfrm>
            <a:off x="7733428"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242" name="Rounded Rectangle 241"/>
          <p:cNvSpPr/>
          <p:nvPr/>
        </p:nvSpPr>
        <p:spPr>
          <a:xfrm>
            <a:off x="6172200" y="2971800"/>
            <a:ext cx="1447800" cy="4572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cxnSp>
        <p:nvCxnSpPr>
          <p:cNvPr id="243" name="Straight Arrow Connector 242"/>
          <p:cNvCxnSpPr/>
          <p:nvPr/>
        </p:nvCxnSpPr>
        <p:spPr>
          <a:xfrm>
            <a:off x="6934200" y="2438400"/>
            <a:ext cx="0" cy="457200"/>
          </a:xfrm>
          <a:prstGeom prst="straightConnector1">
            <a:avLst/>
          </a:prstGeom>
          <a:noFill/>
          <a:ln w="57150" cap="flat" cmpd="sng" algn="ctr">
            <a:solidFill>
              <a:schemeClr val="tx1"/>
            </a:solidFill>
            <a:prstDash val="solid"/>
            <a:miter lim="800000"/>
            <a:headEnd type="none"/>
            <a:tailEnd type="arrow"/>
          </a:ln>
          <a:effectLst/>
        </p:spPr>
      </p:cxn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268" name="Group 267"/>
          <p:cNvGrpSpPr/>
          <p:nvPr/>
        </p:nvGrpSpPr>
        <p:grpSpPr>
          <a:xfrm>
            <a:off x="4861610" y="5445710"/>
            <a:ext cx="1193382" cy="788795"/>
            <a:chOff x="1600200" y="4191000"/>
            <a:chExt cx="1752600" cy="945821"/>
          </a:xfrm>
        </p:grpSpPr>
        <p:sp>
          <p:nvSpPr>
            <p:cNvPr id="269" name="Rounded Rectangle 268"/>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70" name="Group 269"/>
            <p:cNvGrpSpPr/>
            <p:nvPr/>
          </p:nvGrpSpPr>
          <p:grpSpPr>
            <a:xfrm>
              <a:off x="1600204" y="4199971"/>
              <a:ext cx="497200" cy="936850"/>
              <a:chOff x="3554058" y="5422154"/>
              <a:chExt cx="874762" cy="1249132"/>
            </a:xfrm>
          </p:grpSpPr>
          <p:sp>
            <p:nvSpPr>
              <p:cNvPr id="345" name="Rounded Rectangle 344"/>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6" name="TextBox 345"/>
              <p:cNvSpPr txBox="1"/>
              <p:nvPr/>
            </p:nvSpPr>
            <p:spPr>
              <a:xfrm rot="16200000">
                <a:off x="3366873" y="5609339"/>
                <a:ext cx="1249132" cy="874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271" name="Group 270"/>
            <p:cNvGrpSpPr/>
            <p:nvPr/>
          </p:nvGrpSpPr>
          <p:grpSpPr>
            <a:xfrm>
              <a:off x="2045070" y="4191002"/>
              <a:ext cx="497200" cy="914400"/>
              <a:chOff x="3496055" y="5410202"/>
              <a:chExt cx="659281" cy="1219200"/>
            </a:xfrm>
          </p:grpSpPr>
          <p:sp>
            <p:nvSpPr>
              <p:cNvPr id="343" name="Rounded Rectangle 342"/>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4" name="TextBox 343"/>
              <p:cNvSpPr txBox="1"/>
              <p:nvPr/>
            </p:nvSpPr>
            <p:spPr>
              <a:xfrm rot="16200000">
                <a:off x="3216096" y="5690161"/>
                <a:ext cx="1219200" cy="6592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2" name="Group 271"/>
            <p:cNvGrpSpPr/>
            <p:nvPr/>
          </p:nvGrpSpPr>
          <p:grpSpPr>
            <a:xfrm>
              <a:off x="2590801" y="4267200"/>
              <a:ext cx="685800" cy="762000"/>
              <a:chOff x="1905000" y="4876800"/>
              <a:chExt cx="4370698" cy="2998047"/>
            </a:xfrm>
          </p:grpSpPr>
          <p:grpSp>
            <p:nvGrpSpPr>
              <p:cNvPr id="273" name="Group 272"/>
              <p:cNvGrpSpPr/>
              <p:nvPr/>
            </p:nvGrpSpPr>
            <p:grpSpPr>
              <a:xfrm>
                <a:off x="1905000" y="4876800"/>
                <a:ext cx="4370698" cy="1474047"/>
                <a:chOff x="1905000" y="4876800"/>
                <a:chExt cx="4370698" cy="1474047"/>
              </a:xfrm>
            </p:grpSpPr>
            <p:grpSp>
              <p:nvGrpSpPr>
                <p:cNvPr id="309" name="Group 308"/>
                <p:cNvGrpSpPr/>
                <p:nvPr/>
              </p:nvGrpSpPr>
              <p:grpSpPr>
                <a:xfrm>
                  <a:off x="1905000" y="4876800"/>
                  <a:ext cx="2160898" cy="1474047"/>
                  <a:chOff x="1823106" y="5168762"/>
                  <a:chExt cx="1687788" cy="1155838"/>
                </a:xfrm>
              </p:grpSpPr>
              <p:sp>
                <p:nvSpPr>
                  <p:cNvPr id="327" name="Rounded Rectangle 32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8" name="Rounded Rectangle 32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9" name="Rounded Rectangle 32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0" name="Rounded Rectangle 32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1" name="Rounded Rectangle 33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2" name="Rounded Rectangle 33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3" name="Rounded Rectangle 33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4" name="Rounded Rectangle 33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5" name="Rounded Rectangle 33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6" name="Rounded Rectangle 33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7" name="Rounded Rectangle 33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8" name="Rounded Rectangle 33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9" name="Rounded Rectangle 33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0" name="Rounded Rectangle 33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1" name="Rounded Rectangle 34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2" name="Rounded Rectangle 34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10" name="Group 309"/>
                <p:cNvGrpSpPr/>
                <p:nvPr/>
              </p:nvGrpSpPr>
              <p:grpSpPr>
                <a:xfrm>
                  <a:off x="4114800" y="4876800"/>
                  <a:ext cx="2160898" cy="1474047"/>
                  <a:chOff x="1823106" y="5168762"/>
                  <a:chExt cx="1687788" cy="1155838"/>
                </a:xfrm>
              </p:grpSpPr>
              <p:sp>
                <p:nvSpPr>
                  <p:cNvPr id="311" name="Rounded Rectangle 310"/>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2" name="Rounded Rectangle 311"/>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3" name="Rounded Rectangle 312"/>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4" name="Rounded Rectangle 313"/>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5" name="Rounded Rectangle 314"/>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6" name="Rounded Rectangle 315"/>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7" name="Rounded Rectangle 316"/>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8" name="Rounded Rectangle 317"/>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9" name="Rounded Rectangle 318"/>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0" name="Rounded Rectangle 319"/>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1" name="Rounded Rectangle 320"/>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2" name="Rounded Rectangle 321"/>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3" name="Rounded Rectangle 322"/>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4" name="Rounded Rectangle 323"/>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5" name="Rounded Rectangle 324"/>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6" name="Rounded Rectangle 325"/>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274" name="Group 273"/>
              <p:cNvGrpSpPr/>
              <p:nvPr/>
            </p:nvGrpSpPr>
            <p:grpSpPr>
              <a:xfrm>
                <a:off x="1905000" y="6400800"/>
                <a:ext cx="4370698" cy="1474047"/>
                <a:chOff x="1905000" y="4876800"/>
                <a:chExt cx="4370698" cy="1474047"/>
              </a:xfrm>
            </p:grpSpPr>
            <p:grpSp>
              <p:nvGrpSpPr>
                <p:cNvPr id="275" name="Group 274"/>
                <p:cNvGrpSpPr/>
                <p:nvPr/>
              </p:nvGrpSpPr>
              <p:grpSpPr>
                <a:xfrm>
                  <a:off x="1905000" y="4876800"/>
                  <a:ext cx="2160898" cy="1474047"/>
                  <a:chOff x="1823106" y="5168762"/>
                  <a:chExt cx="1687788" cy="1155838"/>
                </a:xfrm>
              </p:grpSpPr>
              <p:sp>
                <p:nvSpPr>
                  <p:cNvPr id="293" name="Rounded Rectangle 2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4" name="Rounded Rectangle 2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5" name="Rounded Rectangle 2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6" name="Rounded Rectangle 2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7" name="Rounded Rectangle 2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8" name="Rounded Rectangle 2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9" name="Rounded Rectangle 2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0" name="Rounded Rectangle 2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1" name="Rounded Rectangle 3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2" name="Rounded Rectangle 3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3" name="Rounded Rectangle 3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4" name="Rounded Rectangle 3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5" name="Rounded Rectangle 3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6" name="Rounded Rectangle 3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7" name="Rounded Rectangle 3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8" name="Rounded Rectangle 3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276" name="Group 275"/>
                <p:cNvGrpSpPr/>
                <p:nvPr/>
              </p:nvGrpSpPr>
              <p:grpSpPr>
                <a:xfrm>
                  <a:off x="4114800" y="4876800"/>
                  <a:ext cx="2160898" cy="1474047"/>
                  <a:chOff x="1823106" y="5168762"/>
                  <a:chExt cx="1687788" cy="1155838"/>
                </a:xfrm>
              </p:grpSpPr>
              <p:sp>
                <p:nvSpPr>
                  <p:cNvPr id="277" name="Rounded Rectangle 2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8" name="Rounded Rectangle 2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9" name="Rounded Rectangle 2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0" name="Rounded Rectangle 2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1" name="Rounded Rectangle 2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2" name="Rounded Rectangle 2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3" name="Rounded Rectangle 2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4" name="Rounded Rectangle 2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5" name="Rounded Rectangle 2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6" name="Rounded Rectangle 2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7" name="Rounded Rectangle 2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8" name="Rounded Rectangle 2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9" name="Rounded Rectangle 2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0" name="Rounded Rectangle 2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1" name="Rounded Rectangle 2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2" name="Rounded Rectangle 2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sp>
        <p:nvSpPr>
          <p:cNvPr id="349" name="TextBox 348"/>
          <p:cNvSpPr txBox="1"/>
          <p:nvPr/>
        </p:nvSpPr>
        <p:spPr>
          <a:xfrm>
            <a:off x="5079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grpSp>
        <p:nvGrpSpPr>
          <p:cNvPr id="350" name="Group 349"/>
          <p:cNvGrpSpPr/>
          <p:nvPr/>
        </p:nvGrpSpPr>
        <p:grpSpPr>
          <a:xfrm>
            <a:off x="6385613" y="5454218"/>
            <a:ext cx="1101943" cy="780273"/>
            <a:chOff x="1600200" y="4191000"/>
            <a:chExt cx="1752600" cy="914401"/>
          </a:xfrm>
        </p:grpSpPr>
        <p:sp>
          <p:nvSpPr>
            <p:cNvPr id="351" name="Rounded Rectangle 350"/>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52" name="Group 351"/>
            <p:cNvGrpSpPr/>
            <p:nvPr/>
          </p:nvGrpSpPr>
          <p:grpSpPr>
            <a:xfrm>
              <a:off x="1607308" y="4191001"/>
              <a:ext cx="538458" cy="914400"/>
              <a:chOff x="3566559" y="5410202"/>
              <a:chExt cx="947350" cy="1219200"/>
            </a:xfrm>
          </p:grpSpPr>
          <p:sp>
            <p:nvSpPr>
              <p:cNvPr id="427" name="Rounded Rectangle 426"/>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8" name="TextBox 427"/>
              <p:cNvSpPr txBox="1"/>
              <p:nvPr/>
            </p:nvSpPr>
            <p:spPr>
              <a:xfrm rot="16200000">
                <a:off x="3430634" y="5546127"/>
                <a:ext cx="1219200" cy="947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353" name="Group 352"/>
            <p:cNvGrpSpPr/>
            <p:nvPr/>
          </p:nvGrpSpPr>
          <p:grpSpPr>
            <a:xfrm>
              <a:off x="2024440" y="4191000"/>
              <a:ext cx="538457" cy="914400"/>
              <a:chOff x="3468703" y="5410199"/>
              <a:chExt cx="713988" cy="1219200"/>
            </a:xfrm>
          </p:grpSpPr>
          <p:sp>
            <p:nvSpPr>
              <p:cNvPr id="425" name="Rounded Rectangle 424"/>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6" name="TextBox 425"/>
              <p:cNvSpPr txBox="1"/>
              <p:nvPr/>
            </p:nvSpPr>
            <p:spPr>
              <a:xfrm rot="16200000">
                <a:off x="3216097" y="5662805"/>
                <a:ext cx="1219200" cy="713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4" name="Group 353"/>
            <p:cNvGrpSpPr/>
            <p:nvPr/>
          </p:nvGrpSpPr>
          <p:grpSpPr>
            <a:xfrm>
              <a:off x="2590801" y="4267200"/>
              <a:ext cx="685800" cy="762000"/>
              <a:chOff x="1905000" y="4876800"/>
              <a:chExt cx="4370698" cy="2998047"/>
            </a:xfrm>
          </p:grpSpPr>
          <p:grpSp>
            <p:nvGrpSpPr>
              <p:cNvPr id="355" name="Group 354"/>
              <p:cNvGrpSpPr/>
              <p:nvPr/>
            </p:nvGrpSpPr>
            <p:grpSpPr>
              <a:xfrm>
                <a:off x="1905000" y="4876800"/>
                <a:ext cx="4370698" cy="1474047"/>
                <a:chOff x="1905000" y="4876800"/>
                <a:chExt cx="4370698" cy="1474047"/>
              </a:xfrm>
            </p:grpSpPr>
            <p:grpSp>
              <p:nvGrpSpPr>
                <p:cNvPr id="391" name="Group 390"/>
                <p:cNvGrpSpPr/>
                <p:nvPr/>
              </p:nvGrpSpPr>
              <p:grpSpPr>
                <a:xfrm>
                  <a:off x="1905000" y="4876800"/>
                  <a:ext cx="2160898" cy="1474047"/>
                  <a:chOff x="1823106" y="5168762"/>
                  <a:chExt cx="1687788" cy="1155838"/>
                </a:xfrm>
              </p:grpSpPr>
              <p:sp>
                <p:nvSpPr>
                  <p:cNvPr id="409" name="Rounded Rectangle 40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0" name="Rounded Rectangle 40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1" name="Rounded Rectangle 41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2" name="Rounded Rectangle 41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3" name="Rounded Rectangle 41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4" name="Rounded Rectangle 41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5" name="Rounded Rectangle 41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6" name="Rounded Rectangle 41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7" name="Rounded Rectangle 41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8" name="Rounded Rectangle 41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9" name="Rounded Rectangle 41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0" name="Rounded Rectangle 41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1" name="Rounded Rectangle 42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2" name="Rounded Rectangle 42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3" name="Rounded Rectangle 42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4" name="Rounded Rectangle 42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92" name="Group 391"/>
                <p:cNvGrpSpPr/>
                <p:nvPr/>
              </p:nvGrpSpPr>
              <p:grpSpPr>
                <a:xfrm>
                  <a:off x="4114800" y="4876800"/>
                  <a:ext cx="2160898" cy="1474047"/>
                  <a:chOff x="1823106" y="5168762"/>
                  <a:chExt cx="1687788" cy="1155838"/>
                </a:xfrm>
              </p:grpSpPr>
              <p:sp>
                <p:nvSpPr>
                  <p:cNvPr id="393" name="Rounded Rectangle 3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4" name="Rounded Rectangle 3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5" name="Rounded Rectangle 3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6" name="Rounded Rectangle 3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7" name="Rounded Rectangle 3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8" name="Rounded Rectangle 3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9" name="Rounded Rectangle 3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0" name="Rounded Rectangle 3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1" name="Rounded Rectangle 4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2" name="Rounded Rectangle 4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3" name="Rounded Rectangle 4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4" name="Rounded Rectangle 4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5" name="Rounded Rectangle 4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6" name="Rounded Rectangle 4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7" name="Rounded Rectangle 4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8" name="Rounded Rectangle 4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356" name="Group 355"/>
              <p:cNvGrpSpPr/>
              <p:nvPr/>
            </p:nvGrpSpPr>
            <p:grpSpPr>
              <a:xfrm>
                <a:off x="1905000" y="6400800"/>
                <a:ext cx="4370698" cy="1474047"/>
                <a:chOff x="1905000" y="4876800"/>
                <a:chExt cx="4370698" cy="1474047"/>
              </a:xfrm>
            </p:grpSpPr>
            <p:grpSp>
              <p:nvGrpSpPr>
                <p:cNvPr id="357" name="Group 356"/>
                <p:cNvGrpSpPr/>
                <p:nvPr/>
              </p:nvGrpSpPr>
              <p:grpSpPr>
                <a:xfrm>
                  <a:off x="1905000" y="4876800"/>
                  <a:ext cx="2160898" cy="1474047"/>
                  <a:chOff x="1823106" y="5168762"/>
                  <a:chExt cx="1687788" cy="1155838"/>
                </a:xfrm>
              </p:grpSpPr>
              <p:sp>
                <p:nvSpPr>
                  <p:cNvPr id="375" name="Rounded Rectangle 374"/>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6" name="Rounded Rectangle 375"/>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7" name="Rounded Rectangle 376"/>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8" name="Rounded Rectangle 377"/>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9" name="Rounded Rectangle 378"/>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0" name="Rounded Rectangle 379"/>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1" name="Rounded Rectangle 380"/>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2" name="Rounded Rectangle 381"/>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3" name="Rounded Rectangle 382"/>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4" name="Rounded Rectangle 383"/>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5" name="Rounded Rectangle 384"/>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6" name="Rounded Rectangle 385"/>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7" name="Rounded Rectangle 386"/>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8" name="Rounded Rectangle 387"/>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9" name="Rounded Rectangle 388"/>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0" name="Rounded Rectangle 389"/>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58" name="Group 357"/>
                <p:cNvGrpSpPr/>
                <p:nvPr/>
              </p:nvGrpSpPr>
              <p:grpSpPr>
                <a:xfrm>
                  <a:off x="4114800" y="4876800"/>
                  <a:ext cx="2160898" cy="1474047"/>
                  <a:chOff x="1823106" y="5168762"/>
                  <a:chExt cx="1687788" cy="1155838"/>
                </a:xfrm>
              </p:grpSpPr>
              <p:sp>
                <p:nvSpPr>
                  <p:cNvPr id="359" name="Rounded Rectangle 3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0" name="Rounded Rectangle 3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1" name="Rounded Rectangle 3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2" name="Rounded Rectangle 3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3" name="Rounded Rectangle 3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4" name="Rounded Rectangle 3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5" name="Rounded Rectangle 3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6" name="Rounded Rectangle 3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7" name="Rounded Rectangle 3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8" name="Rounded Rectangle 3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9" name="Rounded Rectangle 3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0" name="Rounded Rectangle 3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1" name="Rounded Rectangle 3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2" name="Rounded Rectangle 3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3" name="Rounded Rectangle 3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4" name="Rounded Rectangle 3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429" name="TextBox 428"/>
          <p:cNvSpPr txBox="1"/>
          <p:nvPr/>
        </p:nvSpPr>
        <p:spPr>
          <a:xfrm>
            <a:off x="6603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cxnSp>
        <p:nvCxnSpPr>
          <p:cNvPr id="430" name="Straight Arrow Connector 429"/>
          <p:cNvCxnSpPr>
            <a:stCxn id="242" idx="2"/>
            <a:endCxn id="348" idx="0"/>
          </p:cNvCxnSpPr>
          <p:nvPr/>
        </p:nvCxnSpPr>
        <p:spPr>
          <a:xfrm flipH="1">
            <a:off x="5514902" y="3429000"/>
            <a:ext cx="1381198" cy="272619"/>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stCxn id="242" idx="2"/>
            <a:endCxn id="210" idx="0"/>
          </p:cNvCxnSpPr>
          <p:nvPr/>
        </p:nvCxnSpPr>
        <p:spPr>
          <a:xfrm>
            <a:off x="6896100" y="3429000"/>
            <a:ext cx="1362002" cy="272619"/>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190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4997019"/>
            <a:ext cx="0" cy="326136"/>
          </a:xfrm>
          <a:prstGeom prst="straightConnector1">
            <a:avLst/>
          </a:prstGeom>
          <a:noFill/>
          <a:ln w="38100" cap="flat" cmpd="sng" algn="ctr">
            <a:solidFill>
              <a:schemeClr val="tx1"/>
            </a:solidFill>
            <a:prstDash val="solid"/>
            <a:miter lim="800000"/>
            <a:headEnd type="none"/>
            <a:tailEnd type="arrow"/>
          </a:ln>
          <a:effectLst/>
        </p:spPr>
      </p:cxnSp>
      <p:grpSp>
        <p:nvGrpSpPr>
          <p:cNvPr id="434" name="Group 433"/>
          <p:cNvGrpSpPr/>
          <p:nvPr/>
        </p:nvGrpSpPr>
        <p:grpSpPr>
          <a:xfrm>
            <a:off x="7771186" y="5379360"/>
            <a:ext cx="1129027" cy="893656"/>
            <a:chOff x="1600200" y="4101242"/>
            <a:chExt cx="1752600" cy="1071556"/>
          </a:xfrm>
        </p:grpSpPr>
        <p:sp>
          <p:nvSpPr>
            <p:cNvPr id="435" name="Rounded Rectangle 434"/>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436" name="Group 435"/>
            <p:cNvGrpSpPr/>
            <p:nvPr/>
          </p:nvGrpSpPr>
          <p:grpSpPr>
            <a:xfrm>
              <a:off x="1609538" y="4101242"/>
              <a:ext cx="525541" cy="1071556"/>
              <a:chOff x="3570485" y="5290519"/>
              <a:chExt cx="924625" cy="1428741"/>
            </a:xfrm>
          </p:grpSpPr>
          <p:sp>
            <p:nvSpPr>
              <p:cNvPr id="511" name="Rounded Rectangle 510"/>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2" name="TextBox 511"/>
              <p:cNvSpPr txBox="1"/>
              <p:nvPr/>
            </p:nvSpPr>
            <p:spPr>
              <a:xfrm rot="16200000">
                <a:off x="3318427" y="5542577"/>
                <a:ext cx="1428741" cy="9246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437" name="Group 436"/>
            <p:cNvGrpSpPr/>
            <p:nvPr/>
          </p:nvGrpSpPr>
          <p:grpSpPr>
            <a:xfrm>
              <a:off x="2018535" y="4191003"/>
              <a:ext cx="542963" cy="914400"/>
              <a:chOff x="3460873" y="5410203"/>
              <a:chExt cx="719963" cy="1219200"/>
            </a:xfrm>
          </p:grpSpPr>
          <p:sp>
            <p:nvSpPr>
              <p:cNvPr id="509" name="Rounded Rectangle 508"/>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0" name="TextBox 509"/>
              <p:cNvSpPr txBox="1"/>
              <p:nvPr/>
            </p:nvSpPr>
            <p:spPr>
              <a:xfrm rot="16200000">
                <a:off x="3211255" y="5659821"/>
                <a:ext cx="1219200" cy="7199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438" name="Group 437"/>
            <p:cNvGrpSpPr/>
            <p:nvPr/>
          </p:nvGrpSpPr>
          <p:grpSpPr>
            <a:xfrm>
              <a:off x="2590801" y="4267200"/>
              <a:ext cx="685800" cy="762000"/>
              <a:chOff x="1905000" y="4876800"/>
              <a:chExt cx="4370698" cy="2998047"/>
            </a:xfrm>
          </p:grpSpPr>
          <p:grpSp>
            <p:nvGrpSpPr>
              <p:cNvPr id="439" name="Group 438"/>
              <p:cNvGrpSpPr/>
              <p:nvPr/>
            </p:nvGrpSpPr>
            <p:grpSpPr>
              <a:xfrm>
                <a:off x="1905000" y="4876800"/>
                <a:ext cx="4370698" cy="1474047"/>
                <a:chOff x="1905000" y="4876800"/>
                <a:chExt cx="4370698" cy="1474047"/>
              </a:xfrm>
            </p:grpSpPr>
            <p:grpSp>
              <p:nvGrpSpPr>
                <p:cNvPr id="475" name="Group 474"/>
                <p:cNvGrpSpPr/>
                <p:nvPr/>
              </p:nvGrpSpPr>
              <p:grpSpPr>
                <a:xfrm>
                  <a:off x="1905000" y="4876800"/>
                  <a:ext cx="2160898" cy="1474047"/>
                  <a:chOff x="1823106" y="5168762"/>
                  <a:chExt cx="1687788" cy="1155838"/>
                </a:xfrm>
              </p:grpSpPr>
              <p:sp>
                <p:nvSpPr>
                  <p:cNvPr id="493" name="Rounded Rectangle 4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4" name="Rounded Rectangle 4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5" name="Rounded Rectangle 4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6" name="Rounded Rectangle 4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7" name="Rounded Rectangle 4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8" name="Rounded Rectangle 4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9" name="Rounded Rectangle 4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0" name="Rounded Rectangle 4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1" name="Rounded Rectangle 5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2" name="Rounded Rectangle 5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3" name="Rounded Rectangle 5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4" name="Rounded Rectangle 5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5" name="Rounded Rectangle 5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6" name="Rounded Rectangle 5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7" name="Rounded Rectangle 5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8" name="Rounded Rectangle 5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76" name="Group 475"/>
                <p:cNvGrpSpPr/>
                <p:nvPr/>
              </p:nvGrpSpPr>
              <p:grpSpPr>
                <a:xfrm>
                  <a:off x="4114800" y="4876800"/>
                  <a:ext cx="2160898" cy="1474047"/>
                  <a:chOff x="1823106" y="5168762"/>
                  <a:chExt cx="1687788" cy="1155838"/>
                </a:xfrm>
              </p:grpSpPr>
              <p:sp>
                <p:nvSpPr>
                  <p:cNvPr id="477" name="Rounded Rectangle 4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8" name="Rounded Rectangle 4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9" name="Rounded Rectangle 4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0" name="Rounded Rectangle 4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1" name="Rounded Rectangle 4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2" name="Rounded Rectangle 4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3" name="Rounded Rectangle 4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4" name="Rounded Rectangle 4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5" name="Rounded Rectangle 4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6" name="Rounded Rectangle 4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7" name="Rounded Rectangle 4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8" name="Rounded Rectangle 4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9" name="Rounded Rectangle 4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0" name="Rounded Rectangle 4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1" name="Rounded Rectangle 4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2" name="Rounded Rectangle 4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440" name="Group 439"/>
              <p:cNvGrpSpPr/>
              <p:nvPr/>
            </p:nvGrpSpPr>
            <p:grpSpPr>
              <a:xfrm>
                <a:off x="1905000" y="6400800"/>
                <a:ext cx="4370698" cy="1474047"/>
                <a:chOff x="1905000" y="4876800"/>
                <a:chExt cx="4370698" cy="1474047"/>
              </a:xfrm>
            </p:grpSpPr>
            <p:grpSp>
              <p:nvGrpSpPr>
                <p:cNvPr id="441" name="Group 440"/>
                <p:cNvGrpSpPr/>
                <p:nvPr/>
              </p:nvGrpSpPr>
              <p:grpSpPr>
                <a:xfrm>
                  <a:off x="1905000" y="4876800"/>
                  <a:ext cx="2160898" cy="1474047"/>
                  <a:chOff x="1823106" y="5168762"/>
                  <a:chExt cx="1687788" cy="1155838"/>
                </a:xfrm>
              </p:grpSpPr>
              <p:sp>
                <p:nvSpPr>
                  <p:cNvPr id="459" name="Rounded Rectangle 4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0" name="Rounded Rectangle 4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1" name="Rounded Rectangle 4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2" name="Rounded Rectangle 4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3" name="Rounded Rectangle 4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4" name="Rounded Rectangle 4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5" name="Rounded Rectangle 4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6" name="Rounded Rectangle 4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7" name="Rounded Rectangle 4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8" name="Rounded Rectangle 4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9" name="Rounded Rectangle 4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0" name="Rounded Rectangle 4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1" name="Rounded Rectangle 4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2" name="Rounded Rectangle 4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3" name="Rounded Rectangle 4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4" name="Rounded Rectangle 4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42" name="Group 441"/>
                <p:cNvGrpSpPr/>
                <p:nvPr/>
              </p:nvGrpSpPr>
              <p:grpSpPr>
                <a:xfrm>
                  <a:off x="4114800" y="4876800"/>
                  <a:ext cx="2160898" cy="1474047"/>
                  <a:chOff x="1823106" y="5168762"/>
                  <a:chExt cx="1687788" cy="1155838"/>
                </a:xfrm>
              </p:grpSpPr>
              <p:sp>
                <p:nvSpPr>
                  <p:cNvPr id="443" name="Rounded Rectangle 44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4" name="Rounded Rectangle 44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5" name="Rounded Rectangle 44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6" name="Rounded Rectangle 44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7" name="Rounded Rectangle 44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8" name="Rounded Rectangle 44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9" name="Rounded Rectangle 44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0" name="Rounded Rectangle 44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1" name="Rounded Rectangle 45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2" name="Rounded Rectangle 45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3" name="Rounded Rectangle 45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4" name="Rounded Rectangle 45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5" name="Rounded Rectangle 45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6" name="Rounded Rectangle 45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7" name="Rounded Rectangle 45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8" name="Rounded Rectangle 45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513" name="TextBox 512"/>
          <p:cNvSpPr txBox="1"/>
          <p:nvPr/>
        </p:nvSpPr>
        <p:spPr>
          <a:xfrm>
            <a:off x="7998926" y="6182465"/>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15985718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837734997"/>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583261512"/>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sz="3600"/>
              <a:t>Near-Memory Acceleration</a:t>
            </a:r>
            <a:r>
              <a:rPr lang="en-US" sz="3600"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defTabSz="685800"/>
            <a:r>
              <a:rPr lang="en-US" sz="2400" b="1" dirty="0">
                <a:solidFill>
                  <a:srgbClr val="264478"/>
                </a:solidFill>
                <a:latin typeface="Garamond" panose="02020404030301010803" pitchFamily="18" charset="0"/>
              </a:rPr>
              <a:t>IBM POWER9 CPU</a:t>
            </a:r>
            <a:endParaRPr lang="en-US" sz="1350" b="1" dirty="0">
              <a:solidFill>
                <a:srgbClr val="264478"/>
              </a:solidFill>
              <a:latin typeface="Garamond" panose="02020404030301010803" pitchFamily="18" charset="0"/>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defTabSz="685800"/>
            <a:r>
              <a:rPr lang="en-US" sz="2400" b="1" dirty="0">
                <a:solidFill>
                  <a:srgbClr val="264478"/>
                </a:solidFill>
                <a:latin typeface="Garamond" panose="02020404030301010803" pitchFamily="18" charset="0"/>
              </a:rPr>
              <a:t>HBM-based FPGA board 	</a:t>
            </a:r>
            <a:endParaRPr lang="en-US" sz="1350" b="1" dirty="0">
              <a:solidFill>
                <a:srgbClr val="264478"/>
              </a:solidFill>
              <a:latin typeface="Garamond" panose="02020404030301010803" pitchFamily="18" charset="0"/>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algn="ctr" defTabSz="685800"/>
            <a:r>
              <a:rPr lang="en-US" sz="2100" b="1" i="1" dirty="0">
                <a:solidFill>
                  <a:srgbClr val="FFFFFF"/>
                </a:solidFill>
                <a:latin typeface="Calibri" panose="020F0502020204030204"/>
              </a:rPr>
              <a:t>OCAPI</a:t>
            </a:r>
            <a:endParaRPr lang="en-US" sz="1500" b="1" i="1" dirty="0">
              <a:solidFill>
                <a:srgbClr val="FFFFFF"/>
              </a:solidFill>
              <a:latin typeface="Calibri" panose="020F0502020204030204"/>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defTabSz="685800"/>
            <a:r>
              <a:rPr lang="en-US" sz="1350" b="1" dirty="0">
                <a:solidFill>
                  <a:srgbClr val="1C1C1C"/>
                </a:solidFill>
                <a:latin typeface="Garamond" panose="02020404030301010803" pitchFamily="18" charset="0"/>
              </a:rPr>
              <a:t>Source: </a:t>
            </a:r>
            <a:r>
              <a:rPr lang="en-US" sz="1350" b="1" dirty="0" err="1">
                <a:solidFill>
                  <a:srgbClr val="1C1C1C"/>
                </a:solidFill>
                <a:latin typeface="Garamond" panose="02020404030301010803" pitchFamily="18" charset="0"/>
              </a:rPr>
              <a:t>AlphaData</a:t>
            </a:r>
            <a:endParaRPr lang="en-US" sz="1350" b="1" dirty="0">
              <a:solidFill>
                <a:srgbClr val="1C1C1C"/>
              </a:solidFill>
              <a:latin typeface="Garamond" panose="02020404030301010803" pitchFamily="18" charset="0"/>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defTabSz="685800"/>
            <a:r>
              <a:rPr lang="en-US" sz="1350" b="1" dirty="0">
                <a:solidFill>
                  <a:srgbClr val="1C1C1C"/>
                </a:solidFill>
                <a:latin typeface="Garamond" panose="02020404030301010803" pitchFamily="18" charset="0"/>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defTabSz="685800"/>
            <a:r>
              <a:rPr lang="en-US" sz="2700" b="1" dirty="0">
                <a:solidFill>
                  <a:srgbClr val="00359E"/>
                </a:solidFill>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8E6742F1-6635-4F3B-A1BB-91C9B3B8DD12}" type="slidenum">
              <a:rPr lang="en-US" smtClean="0"/>
              <a:pPr defTabSz="685800"/>
              <a:t>158</a:t>
            </a:fld>
            <a:endParaRPr lang="en-US" dirty="0">
              <a:solidFill>
                <a:srgbClr val="1C1C1C"/>
              </a:solidFill>
              <a:latin typeface="Calibri" panose="020F0502020204030204"/>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communication technologies</a:t>
            </a:r>
            <a:r>
              <a:rPr lang="en-US" sz="1650" dirty="0"/>
              <a:t>:</a:t>
            </a:r>
            <a:r>
              <a:rPr lang="en-US" sz="1500" dirty="0"/>
              <a:t> </a:t>
            </a:r>
            <a:r>
              <a:rPr lang="en-US" sz="1500" b="1" dirty="0"/>
              <a:t>CAPI2</a:t>
            </a:r>
            <a:r>
              <a:rPr lang="en-US" sz="1500" dirty="0"/>
              <a:t> and </a:t>
            </a:r>
            <a:r>
              <a:rPr lang="en-US" sz="1500" b="1" dirty="0"/>
              <a:t>OCAPI</a:t>
            </a:r>
            <a:r>
              <a:rPr lang="en-US" sz="1650" dirty="0"/>
              <a:t> 	</a:t>
            </a:r>
          </a:p>
          <a:p>
            <a:pPr marL="342900" lvl="1" indent="0">
              <a:buNone/>
            </a:pPr>
            <a:endParaRPr lang="en-US" sz="1650" dirty="0"/>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memory technologies</a:t>
            </a:r>
            <a:r>
              <a:rPr lang="en-US" sz="1650" dirty="0"/>
              <a:t>: </a:t>
            </a:r>
            <a:r>
              <a:rPr lang="en-US" sz="1650" b="1" dirty="0"/>
              <a:t>DDR4</a:t>
            </a:r>
            <a:r>
              <a:rPr lang="en-US" sz="1650" dirty="0"/>
              <a:t> and </a:t>
            </a:r>
            <a:r>
              <a:rPr lang="en-US" sz="1650" b="1" dirty="0"/>
              <a:t>HBM</a:t>
            </a:r>
            <a:endParaRPr lang="en-US" sz="1650" dirty="0"/>
          </a:p>
          <a:p>
            <a:pPr marL="342900" lvl="1" indent="0">
              <a:buNone/>
            </a:pPr>
            <a:endParaRPr lang="en-US" sz="1650" dirty="0"/>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workloads</a:t>
            </a:r>
            <a:r>
              <a:rPr lang="en-US" sz="1650" dirty="0"/>
              <a:t>: </a:t>
            </a:r>
            <a:r>
              <a:rPr lang="en-US" sz="1650" b="1" dirty="0"/>
              <a:t>Weather Modeling </a:t>
            </a:r>
            <a:r>
              <a:rPr lang="en-US" sz="1650" dirty="0"/>
              <a:t>and</a:t>
            </a:r>
            <a:r>
              <a:rPr lang="en-US" sz="1650" b="1" dirty="0"/>
              <a:t> Genome Analysis</a:t>
            </a:r>
            <a:endParaRPr lang="en-US" sz="1650" dirty="0"/>
          </a:p>
          <a:p>
            <a:pPr marL="342900" lvl="1" indent="0">
              <a:buNone/>
            </a:pPr>
            <a:endParaRPr lang="en-US" sz="1650" dirty="0"/>
          </a:p>
        </p:txBody>
      </p:sp>
    </p:spTree>
    <p:extLst>
      <p:ext uri="{BB962C8B-B14F-4D97-AF65-F5344CB8AC3E}">
        <p14:creationId xmlns:p14="http://schemas.microsoft.com/office/powerpoint/2010/main" val="1995810084"/>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sz="3600"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libri" panose="020F0502020204030204"/>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C3B5F978-99DD-4B09-979A-AB31C135CAD9}" type="slidenum">
              <a:rPr lang="en-US" smtClean="0"/>
              <a:pPr defTabSz="685800"/>
              <a:t>159</a:t>
            </a:fld>
            <a:endParaRPr lang="en-US" dirty="0">
              <a:solidFill>
                <a:prstClr val="black"/>
              </a:solidFill>
              <a:latin typeface="Calibri" panose="020F0502020204030204"/>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algn="ctr" defTabSz="685800"/>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5-27× performance </a:t>
            </a:r>
            <a:r>
              <a:rPr lang="en-US" sz="2100" dirty="0">
                <a:latin typeface="Tahoma" panose="020B0604030504040204" pitchFamily="34" charset="0"/>
                <a:ea typeface="Tahoma" panose="020B0604030504040204" pitchFamily="34" charset="0"/>
                <a:cs typeface="Tahoma" panose="020B0604030504040204" pitchFamily="34" charset="0"/>
              </a:rPr>
              <a:t>vs. </a:t>
            </a:r>
            <a:r>
              <a:rPr lang="en-US" sz="2100" dirty="0">
                <a:solidFill>
                  <a:prstClr val="black"/>
                </a:solidFill>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algn="ctr" defTabSz="685800">
              <a:spcAft>
                <a:spcPts val="375"/>
              </a:spcAft>
            </a:pPr>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lang="en-US" sz="21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algn="ctr" defTabSz="685800"/>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12-133× energy efficiency </a:t>
            </a:r>
            <a:r>
              <a:rPr lang="en-US" sz="2100" dirty="0">
                <a:latin typeface="Tahoma" panose="020B0604030504040204" pitchFamily="34" charset="0"/>
                <a:ea typeface="Tahoma" panose="020B0604030504040204" pitchFamily="34" charset="0"/>
                <a:cs typeface="Tahoma" panose="020B0604030504040204" pitchFamily="34" charset="0"/>
              </a:rPr>
              <a:t>vs. </a:t>
            </a:r>
            <a:r>
              <a:rPr lang="en-US" sz="2100" dirty="0">
                <a:solidFill>
                  <a:prstClr val="black"/>
                </a:solidFill>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1322689885"/>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15737841"/>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070173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367971463"/>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Keep It </a:t>
            </a:r>
            <a:r>
              <a:rPr lang="en-US" b="1" dirty="0"/>
              <a:t>Simple</a:t>
            </a:r>
            <a:r>
              <a:rPr lang="en-US" dirty="0"/>
              <a:t>?</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375970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658316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94373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414668508"/>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Support </a:t>
            </a:r>
            <a:r>
              <a:rPr lang="en-US" b="1" dirty="0"/>
              <a:t>Synchronization</a:t>
            </a:r>
            <a:r>
              <a:rPr lang="en-US"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1828701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Support </a:t>
            </a:r>
            <a:r>
              <a:rPr lang="en-US" b="1" dirty="0"/>
              <a:t>Virtual Memory</a:t>
            </a:r>
            <a:r>
              <a:rPr lang="en-US"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55323481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6108570"/>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p:txBody>
          <a:bodyPr/>
          <a:lstStyle/>
          <a:p>
            <a:r>
              <a:rPr lang="en-US" dirty="0"/>
              <a:t>UPMEM PIM System Summary</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a:defRPr/>
            </a:pPr>
            <a:fld id="{696CF17A-3047-224B-BC46-DD606BE3B229}" type="slidenum">
              <a:rPr lang="en-US" altLang="en-US" smtClean="0"/>
              <a:pPr>
                <a:defRPr/>
              </a:pPr>
              <a:t>178</a:t>
            </a:fld>
            <a:endParaRPr lang="en-US" altLang="en-US"/>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2732387979"/>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7" name="Picture 6">
            <a:extLst>
              <a:ext uri="{FF2B5EF4-FFF2-40B4-BE49-F238E27FC236}">
                <a16:creationId xmlns:a16="http://schemas.microsoft.com/office/drawing/2014/main" id="{169FC009-0A42-9444-BC07-2ACD64DFBCD4}"/>
              </a:ext>
            </a:extLst>
          </p:cNvPr>
          <p:cNvPicPr>
            <a:picLocks noChangeAspect="1"/>
          </p:cNvPicPr>
          <p:nvPr/>
        </p:nvPicPr>
        <p:blipFill>
          <a:blip r:embed="rId3"/>
          <a:stretch>
            <a:fillRect/>
          </a:stretch>
        </p:blipFill>
        <p:spPr>
          <a:xfrm>
            <a:off x="0" y="2427942"/>
            <a:ext cx="9131300" cy="1930400"/>
          </a:xfrm>
          <a:prstGeom prst="rect">
            <a:avLst/>
          </a:prstGeom>
        </p:spPr>
      </p:pic>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hlinkClick r:id="rId4">
                  <a:extLst>
                    <a:ext uri="{A12FA001-AC4F-418D-AE19-62706E023703}">
                      <ahyp:hlinkClr xmlns:ahyp="http://schemas.microsoft.com/office/drawing/2018/hyperlinkcolor" val="tx"/>
                    </a:ext>
                  </a:extLst>
                </a:hlinkClick>
              </a:rPr>
              <a:t>https://arxiv.org/pdf/2105.03814.pdf</a:t>
            </a:r>
            <a:endPar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i="0" u="none" strike="noStrike" kern="1200" cap="none" spc="0" normalizeH="0" baseline="0" noProof="0" dirty="0">
                <a:ln>
                  <a:noFill/>
                </a:ln>
                <a:solidFill>
                  <a:srgbClr val="0000FF"/>
                </a:solidFill>
                <a:effectLst/>
                <a:uLnTx/>
                <a:uFillTx/>
                <a:latin typeface="Calibri Light" panose="020F0302020204030204"/>
                <a:ea typeface="+mn-ea"/>
                <a:cs typeface="+mn-cs"/>
                <a:hlinkClick r:id="rId5">
                  <a:extLst>
                    <a:ext uri="{A12FA001-AC4F-418D-AE19-62706E023703}">
                      <ahyp:hlinkClr xmlns:ahyp="http://schemas.microsoft.com/office/drawing/2018/hyperlinkcolor" val="tx"/>
                    </a:ext>
                  </a:extLst>
                </a:hlinkClick>
              </a:rPr>
              <a:t>https://github.com/CMU-SAFARI/prim-benchmarks</a:t>
            </a:r>
            <a:endParaRPr kumimoji="0" lang="en-US" sz="2000" i="0" u="none" strike="noStrike" kern="1200" cap="none" spc="0" normalizeH="0" baseline="0" noProof="0" dirty="0">
              <a:ln>
                <a:noFill/>
              </a:ln>
              <a:solidFill>
                <a:srgbClr val="0000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06363874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p:txBody>
          <a:bodyPr/>
          <a:lstStyle/>
          <a:p>
            <a:r>
              <a:rPr lang="en-US" dirty="0"/>
              <a:t>UPMEM PIM System Summary</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09383619"/>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dirty="0"/>
              <a:t>More on DAMOV Methods &amp;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Future: Enable New Medical/Health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05097839"/>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202</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202</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829021093"/>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938450842"/>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r>
              <a:rPr lang="en-US" sz="1200" dirty="0">
                <a:solidFill>
                  <a:srgbClr val="0000FF"/>
                </a:solidFill>
                <a:hlinkClick r:id="rId13">
                  <a:extLst>
                    <a:ext uri="{A12FA001-AC4F-418D-AE19-62706E023703}">
                      <ahyp:hlinkClr xmlns:ahyp="http://schemas.microsoft.com/office/drawing/2018/hyperlinkcolor" val="tx"/>
                    </a:ext>
                  </a:extLst>
                </a:hlinkClick>
              </a:rPr>
              <a:t>https://www.youtube.com/watch?v=N1Ac1ov1JOM</a:t>
            </a:r>
            <a:r>
              <a:rPr lang="en-US" sz="1200" dirty="0">
                <a:solidFill>
                  <a:srgbClr val="0000FF"/>
                </a:solidFill>
              </a:rPr>
              <a:t> </a:t>
            </a:r>
          </a:p>
        </p:txBody>
      </p:sp>
    </p:spTree>
    <p:extLst>
      <p:ext uri="{BB962C8B-B14F-4D97-AF65-F5344CB8AC3E}">
        <p14:creationId xmlns:p14="http://schemas.microsoft.com/office/powerpoint/2010/main" val="3082926124"/>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Little or No </a:t>
            </a:r>
            <a:br>
              <a:rPr lang="en-US" sz="5000" dirty="0">
                <a:latin typeface="Garamond" charset="0"/>
              </a:rPr>
            </a:br>
            <a:r>
              <a:rPr lang="en-US" sz="5000" dirty="0">
                <a:latin typeface="Garamond" charset="0"/>
              </a:rPr>
              <a:t>Time for 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827649006"/>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080257466"/>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3536579708"/>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437496836"/>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814274116"/>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19 February 2022</a:t>
            </a:r>
          </a:p>
          <a:p>
            <a:r>
              <a:rPr lang="en-US" sz="2200" dirty="0" err="1"/>
              <a:t>Thoughtworks</a:t>
            </a:r>
            <a:r>
              <a:rPr lang="en-US" sz="2200" dirty="0"/>
              <a:t> Engineering for Research Symposium Keynote</a:t>
            </a:r>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424003984"/>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Upcoming SAFARI Live Seminar (Feb 28)</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https://www.youtube.com/watch?v=x2-qB0J7KHw</a:t>
            </a:r>
            <a:r>
              <a:rPr lang="en-US" b="1"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C3990D4B-40A5-0B44-9392-55009CBFEA31}"/>
              </a:ext>
            </a:extLst>
          </p:cNvPr>
          <p:cNvPicPr>
            <a:picLocks noChangeAspect="1"/>
          </p:cNvPicPr>
          <p:nvPr/>
        </p:nvPicPr>
        <p:blipFill>
          <a:blip r:embed="rId3"/>
          <a:stretch>
            <a:fillRect/>
          </a:stretch>
        </p:blipFill>
        <p:spPr>
          <a:xfrm>
            <a:off x="611560" y="1484504"/>
            <a:ext cx="7632848" cy="5256864"/>
          </a:xfrm>
          <a:prstGeom prst="rect">
            <a:avLst/>
          </a:prstGeom>
        </p:spPr>
      </p:pic>
    </p:spTree>
    <p:extLst>
      <p:ext uri="{BB962C8B-B14F-4D97-AF65-F5344CB8AC3E}">
        <p14:creationId xmlns:p14="http://schemas.microsoft.com/office/powerpoint/2010/main" val="4256813903"/>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Desirables</a:t>
            </a:r>
          </a:p>
        </p:txBody>
      </p:sp>
      <p:sp>
        <p:nvSpPr>
          <p:cNvPr id="3" name="Content Placeholder 2"/>
          <p:cNvSpPr>
            <a:spLocks noGrp="1"/>
          </p:cNvSpPr>
          <p:nvPr>
            <p:ph idx="1"/>
          </p:nvPr>
        </p:nvSpPr>
        <p:spPr>
          <a:xfrm>
            <a:off x="228600" y="836712"/>
            <a:ext cx="8915400" cy="5195138"/>
          </a:xfrm>
        </p:spPr>
        <p:txBody>
          <a:bodyPr/>
          <a:lstStyle/>
          <a:p>
            <a:r>
              <a:rPr lang="en-US" dirty="0">
                <a:solidFill>
                  <a:srgbClr val="0000FF"/>
                </a:solidFill>
              </a:rPr>
              <a:t>Self-managing, independent components</a:t>
            </a:r>
          </a:p>
          <a:p>
            <a:endParaRPr lang="en-US" dirty="0">
              <a:solidFill>
                <a:srgbClr val="0000FF"/>
              </a:solidFill>
            </a:endParaRPr>
          </a:p>
          <a:p>
            <a:r>
              <a:rPr lang="en-US" dirty="0">
                <a:solidFill>
                  <a:srgbClr val="0000FF"/>
                </a:solidFill>
              </a:rPr>
              <a:t>All components intelligent &amp; equal partners</a:t>
            </a:r>
          </a:p>
          <a:p>
            <a:endParaRPr lang="en-US" dirty="0">
              <a:solidFill>
                <a:srgbClr val="0000FF"/>
              </a:solidFill>
            </a:endParaRPr>
          </a:p>
          <a:p>
            <a:r>
              <a:rPr lang="en-US" dirty="0">
                <a:solidFill>
                  <a:srgbClr val="0000FF"/>
                </a:solidFill>
              </a:rPr>
              <a:t>Easy collaboration &amp; partitioning across all components</a:t>
            </a:r>
          </a:p>
          <a:p>
            <a:endParaRPr lang="en-US" dirty="0">
              <a:solidFill>
                <a:srgbClr val="0000FF"/>
              </a:solidFill>
            </a:endParaRPr>
          </a:p>
          <a:p>
            <a:r>
              <a:rPr lang="en-US" dirty="0">
                <a:solidFill>
                  <a:srgbClr val="0000FF"/>
                </a:solidFill>
              </a:rPr>
              <a:t>Fine-grained communication of data &amp; tasks</a:t>
            </a:r>
          </a:p>
          <a:p>
            <a:endParaRPr lang="en-US" dirty="0">
              <a:solidFill>
                <a:srgbClr val="0000FF"/>
              </a:solidFill>
            </a:endParaRPr>
          </a:p>
          <a:p>
            <a:r>
              <a:rPr lang="en-US" dirty="0">
                <a:solidFill>
                  <a:srgbClr val="0000FF"/>
                </a:solidFill>
              </a:rPr>
              <a:t>Seamless caching &amp; translation &amp; protection anywhere</a:t>
            </a:r>
          </a:p>
          <a:p>
            <a:endParaRPr lang="en-US" dirty="0">
              <a:solidFill>
                <a:srgbClr val="0000FF"/>
              </a:solidFill>
            </a:endParaRPr>
          </a:p>
          <a:p>
            <a:r>
              <a:rPr lang="en-US" dirty="0">
                <a:solidFill>
                  <a:srgbClr val="0000FF"/>
                </a:solidFill>
              </a:rPr>
              <a:t>Execution anywhere without rewriting code</a:t>
            </a:r>
          </a:p>
          <a:p>
            <a:endParaRPr lang="en-US" dirty="0">
              <a:solidFill>
                <a:srgbClr val="0000FF"/>
              </a:solidFill>
            </a:endParaRPr>
          </a:p>
          <a:p>
            <a:r>
              <a:rPr lang="en-US" dirty="0">
                <a:solidFill>
                  <a:srgbClr val="0000FF"/>
                </a:solidFill>
              </a:rPr>
              <a:t>Flexibility, adaptability, self-optimization</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6007721" y="5589240"/>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018484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SAFARI Research Group</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85136735"/>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672452113"/>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2728298"/>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1957213571"/>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210963294"/>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533111179"/>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032546167"/>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hlinkClick r:id="rId13">
                  <a:extLst>
                    <a:ext uri="{A12FA001-AC4F-418D-AE19-62706E023703}">
                      <ahyp:hlinkClr xmlns:ahyp="http://schemas.microsoft.com/office/drawing/2018/hyperlinkcolor" val="tx"/>
                    </a:ext>
                  </a:extLst>
                </a:hlinkClick>
              </a:rPr>
              <a:t>https://www.youtube.com/watch?v=N1Ac1ov1JOM</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484252847"/>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49660740"/>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099970023"/>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754546146"/>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070788465"/>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4048553849"/>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1964659"/>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0046586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3054153"/>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402638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925687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031757876"/>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135121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5187553"/>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63249404"/>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40480651"/>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95281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694101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12147926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88756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25494873"/>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80934971"/>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251552179"/>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209446163"/>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42253120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4219502844"/>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702138848"/>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761589853"/>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280606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128617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10233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774004893"/>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8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9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365717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04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8520648"/>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356879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132308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1971622515"/>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92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731967869"/>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805167160"/>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097172734"/>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42193955"/>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5122312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00605852"/>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26259161"/>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94212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8320509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757160528"/>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155931442"/>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3542587766"/>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Placement</a:t>
            </a:r>
          </a:p>
        </p:txBody>
      </p:sp>
    </p:spTree>
    <p:custDataLst>
      <p:tags r:id="rId1"/>
    </p:custDataLst>
    <p:extLst>
      <p:ext uri="{BB962C8B-B14F-4D97-AF65-F5344CB8AC3E}">
        <p14:creationId xmlns:p14="http://schemas.microsoft.com/office/powerpoint/2010/main" val="175822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4275"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 in DRAM</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Compression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Approximation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DRAM 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NVM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NUCA/NUMA 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Express: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semantics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Working set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Reuse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frequency</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Benefits: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More efficient HW:</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Performance</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Reduced SW burden:</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Programmability</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Portability</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514350" marR="0" lvl="1" indent="-171450" algn="l" defTabSz="685800" rtl="0" eaLnBrk="1" fontAlgn="auto" latinLnBrk="0" hangingPunct="1">
              <a:lnSpc>
                <a:spcPct val="90000"/>
              </a:lnSpc>
              <a:spcBef>
                <a:spcPts val="750"/>
              </a:spcBef>
              <a:spcAft>
                <a:spcPts val="0"/>
              </a:spcAft>
              <a:buClr>
                <a:srgbClr val="008000"/>
              </a:buClr>
              <a:buSzTx/>
              <a:buFont typeface="Myriad Pro Cond" panose="020B0506030403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Tree>
    <p:custDataLst>
      <p:tags r:id="rId1"/>
    </p:custDataLst>
    <p:extLst>
      <p:ext uri="{BB962C8B-B14F-4D97-AF65-F5344CB8AC3E}">
        <p14:creationId xmlns:p14="http://schemas.microsoft.com/office/powerpoint/2010/main" val="22496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EBB9B-B08F-4F4F-A422-C245B70DFA91}" type="slidenum">
              <a:rPr kumimoji="0" lang="en-US" sz="1800" b="1" i="0" u="none" strike="noStrike" kern="1200" cap="none" spc="0" normalizeH="0" baseline="0" noProof="0" smtClean="0">
                <a:ln>
                  <a:noFill/>
                </a:ln>
                <a:solidFill>
                  <a:srgbClr val="C00000"/>
                </a:solidFill>
                <a:effectLst/>
                <a:uLnTx/>
                <a:uFillTx/>
                <a:latin typeface="Myriad Pro Cond" panose="020B05060304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endParaRPr>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Approach</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Flexibly associate specific semantic information with any </a:t>
            </a:r>
            <a:r>
              <a:rPr kumimoji="0" lang="en-US" sz="21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data &amp; code</a:t>
            </a:r>
            <a:r>
              <a:rPr kumimoji="0" lang="en-US" sz="2100" b="1" i="0" u="none" strike="noStrike" kern="1200" cap="none" spc="0" normalizeH="0" baseline="0" noProof="0" dirty="0">
                <a:ln>
                  <a:noFill/>
                </a:ln>
                <a:solidFill>
                  <a:srgbClr val="44546A"/>
                </a:solidFill>
                <a:effectLst/>
                <a:uLnTx/>
                <a:uFillTx/>
                <a:latin typeface="Myriad Pro Cond" panose="020B0506030403020204" pitchFamily="34" charset="0"/>
                <a:ea typeface="+mn-ea"/>
                <a:cs typeface="+mn-cs"/>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Expressive Memory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r>
              <a:rPr kumimoji="0" lang="en-US" sz="2100" b="1" i="0" u="none" strike="noStrike" kern="1200" cap="none" spc="0" normalizeH="0" baseline="0" noProof="0" dirty="0" err="1">
                <a:ln>
                  <a:noFill/>
                </a:ln>
                <a:solidFill>
                  <a:prstClr val="white"/>
                </a:solidFill>
                <a:effectLst/>
                <a:uLnTx/>
                <a:uFillTx/>
                <a:latin typeface="Myriad Pro Cond" panose="020B0506030403020204" pitchFamily="34" charset="0"/>
                <a:ea typeface="+mn-ea"/>
                <a:cs typeface="+mn-cs"/>
              </a:rPr>
              <a:t>XMem</a:t>
            </a: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p>
        </p:txBody>
      </p:sp>
    </p:spTree>
    <p:extLst>
      <p:ext uri="{BB962C8B-B14F-4D97-AF65-F5344CB8AC3E}">
        <p14:creationId xmlns:p14="http://schemas.microsoft.com/office/powerpoint/2010/main" val="93729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87668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2320365883"/>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322878891"/>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703106478"/>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27E80B-A655-44B0-A6D9-E5EAFBEBB6E2}" type="slidenum">
              <a:rPr kumimoji="0" lang="en-US" sz="2100" b="1" i="0" u="none" strike="noStrike" kern="1200" cap="none" spc="0" normalizeH="0" baseline="0" noProof="0">
                <a:ln>
                  <a:noFill/>
                </a:ln>
                <a:solidFill>
                  <a:srgbClr val="009900"/>
                </a:solidFill>
                <a:effectLst/>
                <a:uLnTx/>
                <a:uFillTx/>
                <a:latin typeface="Myriad Pro Cond" panose="020B0506030403020204"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303</a:t>
            </a:fld>
            <a:endParaRPr kumimoji="0" lang="en-US" sz="21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endParaRPr>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Flexible, architecture-agnostic interface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Access to program semantics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Performance Benefits: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26.6% (up to 46.6%)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cache locality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53.7% (up to 2.8x)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NUMA locality</a:t>
            </a:r>
          </a:p>
        </p:txBody>
      </p:sp>
    </p:spTree>
    <p:extLst>
      <p:ext uri="{BB962C8B-B14F-4D97-AF65-F5344CB8AC3E}">
        <p14:creationId xmlns:p14="http://schemas.microsoft.com/office/powerpoint/2010/main" val="306581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542327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24015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90533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6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655495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330955127"/>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20917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311</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69102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312</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EDEN: Overview</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799307943"/>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313</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DRAM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extLst>
      <p:ext uri="{BB962C8B-B14F-4D97-AF65-F5344CB8AC3E}">
        <p14:creationId xmlns:p14="http://schemas.microsoft.com/office/powerpoint/2010/main" val="3470007498"/>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314</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 sz="3000" b="1" i="0" u="none" strike="noStrike" kern="0" cap="none" spc="0" normalizeH="0" baseline="0" noProof="0" dirty="0">
                <a:ln>
                  <a:noFill/>
                </a:ln>
                <a:solidFill>
                  <a:srgbClr val="FF0000"/>
                </a:solidFill>
                <a:effectLst/>
                <a:uLnTx/>
                <a:uFillTx/>
                <a:latin typeface="Cambria"/>
                <a:ea typeface="Cambria"/>
                <a:cs typeface="Cambria"/>
                <a:sym typeface="Cambria"/>
              </a:rPr>
              <a:t>8%</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system speedup</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Some workloads achieve</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 sz="3000" b="1" i="0" u="none" strike="noStrike" kern="0" cap="none" spc="0" normalizeH="0" baseline="0" noProof="0" dirty="0">
                <a:ln>
                  <a:noFill/>
                </a:ln>
                <a:solidFill>
                  <a:srgbClr val="F400E6"/>
                </a:solidFill>
                <a:effectLst/>
                <a:uLnTx/>
                <a:uFillTx/>
                <a:latin typeface="Cambria"/>
                <a:ea typeface="Cambria"/>
                <a:cs typeface="Cambria"/>
                <a:sym typeface="Cambria"/>
              </a:rPr>
              <a:t>17%</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speedup</a:t>
            </a:r>
            <a:endParaRPr kumimoji="0" sz="3000" b="1"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Performance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EDEN achieves </a:t>
            </a:r>
            <a:r>
              <a:rPr kumimoji="0" lang="en" sz="3000" b="1" i="0" u="none" strike="noStrike" kern="0" cap="none" spc="0" normalizeH="0" baseline="0" noProof="0" dirty="0">
                <a:ln>
                  <a:noFill/>
                </a:ln>
                <a:solidFill>
                  <a:srgbClr val="0070C0"/>
                </a:solidFill>
                <a:effectLst/>
                <a:uLnTx/>
                <a:uFillTx/>
                <a:latin typeface="Cambria"/>
                <a:ea typeface="Cambria"/>
                <a:cs typeface="Cambria"/>
                <a:sym typeface="Cambria"/>
              </a:rPr>
              <a:t>close to the ideal </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speedup</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possible via </a:t>
            </a:r>
            <a:r>
              <a:rPr kumimoji="0" lang="en" sz="3000" b="0" i="0" u="none" strike="noStrike" kern="0" cap="none" spc="0" normalizeH="0" baseline="0" noProof="0" dirty="0" err="1">
                <a:ln>
                  <a:noFill/>
                </a:ln>
                <a:solidFill>
                  <a:srgbClr val="000000"/>
                </a:solidFill>
                <a:effectLst/>
                <a:uLnTx/>
                <a:uFillTx/>
                <a:latin typeface="Cambria"/>
                <a:ea typeface="Cambria"/>
                <a:cs typeface="Cambria"/>
                <a:sym typeface="Cambria"/>
              </a:rPr>
              <a:t>tRCD</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 scaling</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Cambria"/>
                <a:ea typeface="Cambria"/>
                <a:cs typeface="Cambria"/>
                <a:sym typeface="Cambria"/>
              </a:rPr>
              <a:t>Ideal</a:t>
            </a:r>
            <a:endParaRPr kumimoji="0" lang="en-US"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98945784"/>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315</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GPU, </a:t>
            </a:r>
            <a:r>
              <a:rPr kumimoji="0" lang="en-US" sz="3200" b="1" i="0" u="none" strike="noStrike" kern="0" cap="none" spc="0" normalizeH="0" baseline="0" noProof="0" dirty="0" err="1">
                <a:ln>
                  <a:noFill/>
                </a:ln>
                <a:solidFill>
                  <a:srgbClr val="000000"/>
                </a:solidFill>
                <a:effectLst/>
                <a:uLnTx/>
                <a:uFillTx/>
                <a:latin typeface="Cambria" panose="02040503050406030204" pitchFamily="18" charset="0"/>
                <a:ea typeface="+mn-ea"/>
                <a:cs typeface="Arial"/>
                <a:sym typeface="Arial"/>
              </a:rPr>
              <a:t>Eyeriss</a:t>
            </a: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 and TPU: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GPU</a:t>
            </a:r>
            <a:r>
              <a:rPr kumimoji="0" lang="en-US" sz="32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US" sz="3200" b="1" i="0" u="none" strike="noStrike" kern="0" cap="none" spc="0" normalizeH="0" baseline="0" noProof="0" dirty="0">
                <a:ln>
                  <a:noFill/>
                </a:ln>
                <a:solidFill>
                  <a:srgbClr val="38761D"/>
                </a:solidFill>
                <a:effectLst/>
                <a:uLnTx/>
                <a:uFillTx/>
                <a:latin typeface="Cambria"/>
                <a:ea typeface="Cambria"/>
                <a:cs typeface="Cambria"/>
                <a:sym typeface="Cambria"/>
              </a:rPr>
              <a:t>37%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err="1">
                <a:ln>
                  <a:noFill/>
                </a:ln>
                <a:solidFill>
                  <a:srgbClr val="000000"/>
                </a:solidFill>
                <a:effectLst/>
                <a:uLnTx/>
                <a:uFillTx/>
                <a:latin typeface="Cambria"/>
                <a:ea typeface="Cambria"/>
                <a:cs typeface="Cambria"/>
                <a:sym typeface="Cambria"/>
              </a:rPr>
              <a:t>Eyeriss</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rPr>
              <a:t>31%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TPU</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990000"/>
                </a:solidFill>
                <a:effectLst/>
                <a:uLnTx/>
                <a:uFillTx/>
                <a:latin typeface="Cambria"/>
                <a:ea typeface="Cambria"/>
                <a:cs typeface="Cambria"/>
                <a:sym typeface="Cambria"/>
              </a:rPr>
              <a:t>32% energy reduction</a:t>
            </a:r>
            <a:endParaRPr kumimoji="0" lang="en-US" sz="3200" b="0" i="0" u="none" strike="noStrike" kern="0" cap="none" spc="0" normalizeH="0" baseline="0" noProof="0" dirty="0">
              <a:ln>
                <a:noFill/>
              </a:ln>
              <a:solidFill>
                <a:srgbClr val="99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902553852"/>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4130107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1351054471"/>
      </p:ext>
    </p:extLst>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810610478"/>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423826618"/>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782804464"/>
      </p:ext>
    </p:extLst>
  </p:cSld>
  <p:clrMapOvr>
    <a:masterClrMapping/>
  </p:clrMapOvr>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231554212"/>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11536735"/>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639362540"/>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33423166"/>
      </p:ext>
    </p:extLst>
  </p:cSld>
  <p:clrMapOvr>
    <a:masterClrMapping/>
  </p:clrMapOvr>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72856737"/>
      </p:ext>
    </p:extLst>
  </p:cSld>
  <p:clrMapOvr>
    <a:masterClrMapping/>
  </p:clrMapOvr>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619075949"/>
      </p:ext>
    </p:extLst>
  </p:cSld>
  <p:clrMapOvr>
    <a:masterClrMapping/>
  </p:clrMapOvr>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484784"/>
            <a:ext cx="7924800" cy="1752600"/>
          </a:xfrm>
        </p:spPr>
        <p:txBody>
          <a:bodyPr/>
          <a:lstStyle/>
          <a:p>
            <a:pPr algn="ctr"/>
            <a:r>
              <a:rPr lang="en-US" b="1" dirty="0"/>
              <a:t>Principled Architectures &amp; What They Can Enable</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47314937"/>
      </p:ext>
    </p:extLst>
  </p:cSld>
  <p:clrMapOvr>
    <a:masterClrMapping/>
  </p:clrMapOvr>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7437668"/>
      </p:ext>
    </p:extLst>
  </p:cSld>
  <p:clrMapOvr>
    <a:masterClrMapping/>
  </p:clrMapOvr>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0045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2853913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9777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515446383"/>
      </p:ext>
    </p:extLst>
  </p:cSld>
  <p:clrMapOvr>
    <a:masterClrMapping/>
  </p:clrMapOvr>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011855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979085208"/>
      </p:ext>
    </p:extLst>
  </p:cSld>
  <p:clrMapOvr>
    <a:masterClrMapping/>
  </p:clrMapOvr>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188175622"/>
      </p:ext>
    </p:extLst>
  </p:cSld>
  <p:clrMapOvr>
    <a:masterClrMapping/>
  </p:clrMapOvr>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964664636"/>
      </p:ext>
    </p:extLst>
  </p:cSld>
  <p:clrMapOvr>
    <a:masterClrMapping/>
  </p:clrMapOvr>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0896778"/>
      </p:ext>
    </p:extLst>
  </p:cSld>
  <p:clrMapOvr>
    <a:masterClrMapping/>
  </p:clrMapOvr>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769702956"/>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endParaRPr lang="en-US" sz="800" dirty="0"/>
          </a:p>
          <a:p>
            <a:r>
              <a:rPr lang="en-US" sz="1200" dirty="0" err="1"/>
              <a:t>Minesh</a:t>
            </a:r>
            <a:r>
              <a:rPr lang="en-US" sz="1200" dirty="0"/>
              <a:t> Patel (ETH Zurich), </a:t>
            </a:r>
            <a:r>
              <a:rPr lang="en-US" sz="1200" dirty="0">
                <a:solidFill>
                  <a:srgbClr val="FF0000"/>
                </a:solidFill>
              </a:rPr>
              <a:t>MICRO 2020 and DSN 2020 Best Paper Awards; ISCA Hall of Fame 2021</a:t>
            </a:r>
          </a:p>
          <a:p>
            <a:r>
              <a:rPr lang="en-US" sz="1200" dirty="0" err="1"/>
              <a:t>Damla</a:t>
            </a:r>
            <a:r>
              <a:rPr lang="en-US" sz="1200" dirty="0"/>
              <a:t> </a:t>
            </a:r>
            <a:r>
              <a:rPr lang="en-US" sz="1200" dirty="0" err="1"/>
              <a:t>Senol</a:t>
            </a:r>
            <a:r>
              <a:rPr lang="en-US" sz="1200" dirty="0"/>
              <a:t> Cali (</a:t>
            </a:r>
            <a:r>
              <a:rPr lang="en-US" sz="1200" dirty="0" err="1"/>
              <a:t>Bionano</a:t>
            </a:r>
            <a:r>
              <a:rPr lang="en-US" sz="1200" dirty="0"/>
              <a:t> Genomics), </a:t>
            </a:r>
            <a:r>
              <a:rPr lang="en-US" sz="1200" dirty="0">
                <a:solidFill>
                  <a:srgbClr val="FF0000"/>
                </a:solidFill>
              </a:rPr>
              <a:t>SRC TECHCON 2019 Best Student Presentation Award</a:t>
            </a:r>
          </a:p>
          <a:p>
            <a:r>
              <a:rPr lang="en-US" sz="1200" dirty="0" err="1"/>
              <a:t>Nastaran</a:t>
            </a:r>
            <a:r>
              <a:rPr lang="en-US" sz="1200" dirty="0"/>
              <a:t> </a:t>
            </a:r>
            <a:r>
              <a:rPr lang="en-US" sz="1200" dirty="0" err="1"/>
              <a:t>Hajinazar</a:t>
            </a:r>
            <a:r>
              <a:rPr lang="en-US" sz="1200" dirty="0"/>
              <a:t> (ETH Zurich)</a:t>
            </a:r>
          </a:p>
          <a:p>
            <a:r>
              <a:rPr lang="en-US" sz="1200" dirty="0"/>
              <a:t>Gagandeep Singh (ETH Zurich), </a:t>
            </a:r>
            <a:r>
              <a:rPr lang="en-US" sz="1200" dirty="0">
                <a:solidFill>
                  <a:srgbClr val="FF0000"/>
                </a:solidFill>
              </a:rPr>
              <a:t>FPL 2020 Best Paper Award Finalist</a:t>
            </a:r>
          </a:p>
          <a:p>
            <a:r>
              <a:rPr lang="en-US" sz="1200" dirty="0" err="1"/>
              <a:t>Amirali</a:t>
            </a:r>
            <a:r>
              <a:rPr lang="en-US" sz="1200" dirty="0"/>
              <a:t> </a:t>
            </a:r>
            <a:r>
              <a:rPr lang="en-US" sz="1200" dirty="0" err="1"/>
              <a:t>Boroumand</a:t>
            </a:r>
            <a:r>
              <a:rPr lang="en-US" sz="1200" dirty="0"/>
              <a:t> (Stanford Univ </a:t>
            </a:r>
            <a:r>
              <a:rPr lang="en-US" sz="1200" dirty="0">
                <a:sym typeface="Wingdings" pitchFamily="2" charset="2"/>
              </a:rPr>
              <a:t> Google</a:t>
            </a:r>
            <a:r>
              <a:rPr lang="en-US" sz="1200" dirty="0"/>
              <a:t>), </a:t>
            </a:r>
            <a:r>
              <a:rPr lang="en-US" sz="1200" dirty="0">
                <a:solidFill>
                  <a:srgbClr val="FF0000"/>
                </a:solidFill>
              </a:rPr>
              <a:t>SRC TECHCON 2018 Best Student Presentation Award</a:t>
            </a:r>
            <a:endParaRPr lang="en-US" sz="1200" dirty="0"/>
          </a:p>
          <a:p>
            <a:r>
              <a:rPr lang="en-US" sz="1200" dirty="0" err="1"/>
              <a:t>Jeremie</a:t>
            </a:r>
            <a:r>
              <a:rPr lang="en-US" sz="1200" dirty="0"/>
              <a:t> Kim (ETH Zurich), </a:t>
            </a:r>
            <a:r>
              <a:rPr lang="en-US" sz="1200" dirty="0">
                <a:solidFill>
                  <a:srgbClr val="FF0000"/>
                </a:solidFill>
              </a:rPr>
              <a:t>EDAA Outstanding Dissertation Award 2020; IEEE Micro Top Picks 2019; ISCA/MICRO </a:t>
            </a:r>
            <a:r>
              <a:rPr lang="en-US" sz="1200" dirty="0" err="1">
                <a:solidFill>
                  <a:srgbClr val="FF0000"/>
                </a:solidFill>
              </a:rPr>
              <a:t>HoF</a:t>
            </a:r>
            <a:r>
              <a:rPr lang="en-US" sz="1200" dirty="0">
                <a:solidFill>
                  <a:srgbClr val="FF0000"/>
                </a:solidFill>
              </a:rPr>
              <a:t> 2021</a:t>
            </a:r>
          </a:p>
          <a:p>
            <a:r>
              <a:rPr lang="en-US" sz="1200" dirty="0"/>
              <a:t>Nandita Vijaykumar (Univ. of Toronto, Assistant Professor), </a:t>
            </a:r>
            <a:r>
              <a:rPr lang="en-US" sz="1200" dirty="0">
                <a:solidFill>
                  <a:srgbClr val="FF0000"/>
                </a:solidFill>
              </a:rPr>
              <a:t>ISCA Hall of Fame 2021</a:t>
            </a:r>
          </a:p>
          <a:p>
            <a:r>
              <a:rPr lang="en-US" sz="1200" dirty="0"/>
              <a:t>Kevin Hsieh (Microsoft Research, Senior Researcher)</a:t>
            </a:r>
          </a:p>
          <a:p>
            <a:r>
              <a:rPr lang="en-US" sz="1200" dirty="0"/>
              <a:t>Justin Meza (Facebook), </a:t>
            </a:r>
            <a:r>
              <a:rPr lang="en-US" sz="1200" dirty="0" err="1">
                <a:solidFill>
                  <a:srgbClr val="FF0000"/>
                </a:solidFill>
              </a:rPr>
              <a:t>HiPEAC</a:t>
            </a:r>
            <a:r>
              <a:rPr lang="en-US" sz="1200" dirty="0">
                <a:solidFill>
                  <a:srgbClr val="FF0000"/>
                </a:solidFill>
              </a:rPr>
              <a:t> 2015 Best Student Presentation Award; ICCD 2012 Best Paper Award</a:t>
            </a:r>
            <a:endParaRPr lang="en-US" sz="1200" dirty="0"/>
          </a:p>
          <a:p>
            <a:r>
              <a:rPr lang="en-US" sz="1200" dirty="0"/>
              <a:t>Mohammed Alser (ETH Zurich), </a:t>
            </a:r>
            <a:r>
              <a:rPr lang="en-US" sz="1200" dirty="0">
                <a:solidFill>
                  <a:srgbClr val="FF0000"/>
                </a:solidFill>
              </a:rPr>
              <a:t>IEEE Turkey Best PhD Thesis Award 2018</a:t>
            </a:r>
          </a:p>
          <a:p>
            <a:r>
              <a:rPr lang="en-US" sz="1200" dirty="0"/>
              <a:t>Yixin Luo (Google), </a:t>
            </a:r>
            <a:r>
              <a:rPr lang="en-US" sz="1200" dirty="0">
                <a:solidFill>
                  <a:srgbClr val="FF0000"/>
                </a:solidFill>
              </a:rPr>
              <a:t>HPCA 2015 Best Paper Session</a:t>
            </a:r>
          </a:p>
          <a:p>
            <a:r>
              <a:rPr lang="en-US" sz="1200" dirty="0"/>
              <a:t>Kevin Chang (Facebook), </a:t>
            </a:r>
            <a:r>
              <a:rPr lang="en-US" sz="1200" dirty="0">
                <a:solidFill>
                  <a:srgbClr val="FF0000"/>
                </a:solidFill>
              </a:rPr>
              <a:t>SRC TECHCON 2016 Best Student Presentation Award</a:t>
            </a:r>
            <a:endParaRPr lang="en-US" sz="1200" dirty="0"/>
          </a:p>
          <a:p>
            <a:r>
              <a:rPr lang="en-US" sz="1200" dirty="0" err="1"/>
              <a:t>Rachata</a:t>
            </a:r>
            <a:r>
              <a:rPr lang="en-US" sz="1200" dirty="0"/>
              <a:t> Ausavarungnirun (KMUNTB, Assistant Professor), </a:t>
            </a:r>
            <a:r>
              <a:rPr lang="en-US" sz="1200" dirty="0">
                <a:solidFill>
                  <a:srgbClr val="FF0000"/>
                </a:solidFill>
              </a:rPr>
              <a:t>NOCS 2015 and NOCS 2012 Best Paper Award Finalist</a:t>
            </a:r>
            <a:endParaRPr lang="en-US" sz="1200" dirty="0"/>
          </a:p>
          <a:p>
            <a:r>
              <a:rPr lang="en-US" sz="1200" dirty="0"/>
              <a:t>Gennady Pekhimenko (Univ. of Toronto, Assistant Professor), </a:t>
            </a:r>
            <a:r>
              <a:rPr lang="en-US" sz="1200" dirty="0">
                <a:solidFill>
                  <a:srgbClr val="FF0000"/>
                </a:solidFill>
              </a:rPr>
              <a:t>ISCA Hall of Fame 2021; ASPLOS 2015 SRC Winner</a:t>
            </a:r>
          </a:p>
          <a:p>
            <a:r>
              <a:rPr lang="en-US" sz="1200" dirty="0" err="1"/>
              <a:t>Vivek</a:t>
            </a:r>
            <a:r>
              <a:rPr lang="en-US" sz="1200" dirty="0"/>
              <a:t> Seshadri (Microsoft Research)</a:t>
            </a:r>
          </a:p>
          <a:p>
            <a:r>
              <a:rPr lang="en-US" sz="1200" dirty="0" err="1"/>
              <a:t>Donghyuk</a:t>
            </a:r>
            <a:r>
              <a:rPr lang="en-US" sz="1200" dirty="0"/>
              <a:t> Lee (NVIDIA Research, Senior Researcher), </a:t>
            </a:r>
            <a:r>
              <a:rPr lang="en-US" sz="1200" dirty="0">
                <a:solidFill>
                  <a:srgbClr val="FF0000"/>
                </a:solidFill>
              </a:rPr>
              <a:t>HPCA Hall of Fame 2018</a:t>
            </a:r>
          </a:p>
          <a:p>
            <a:r>
              <a:rPr lang="en-US" sz="1200" dirty="0" err="1"/>
              <a:t>Yoongu</a:t>
            </a:r>
            <a:r>
              <a:rPr lang="en-US" sz="1200" dirty="0"/>
              <a:t> Kim (Software Robotics </a:t>
            </a:r>
            <a:r>
              <a:rPr lang="en-US" sz="1200" dirty="0">
                <a:sym typeface="Wingdings" pitchFamily="2" charset="2"/>
              </a:rPr>
              <a:t> </a:t>
            </a:r>
            <a:r>
              <a:rPr lang="en-US" sz="1200" dirty="0"/>
              <a:t>Google), </a:t>
            </a:r>
            <a:r>
              <a:rPr lang="en-US" sz="1200" dirty="0">
                <a:solidFill>
                  <a:srgbClr val="FF0000"/>
                </a:solidFill>
              </a:rPr>
              <a:t>TCAD’19 Top Pick Award; IEEE Micro Top Picks’10</a:t>
            </a:r>
            <a:r>
              <a:rPr lang="en-US" sz="1200">
                <a:solidFill>
                  <a:srgbClr val="FF0000"/>
                </a:solidFill>
              </a:rPr>
              <a:t>; HPCA’10 </a:t>
            </a:r>
            <a:r>
              <a:rPr lang="en-US" sz="1200" dirty="0">
                <a:solidFill>
                  <a:srgbClr val="FF0000"/>
                </a:solidFill>
              </a:rPr>
              <a:t>Best Paper Session</a:t>
            </a:r>
          </a:p>
          <a:p>
            <a:r>
              <a:rPr lang="en-US" sz="1200" dirty="0"/>
              <a:t>Lavanya Subramanian (Intel Labs </a:t>
            </a:r>
            <a:r>
              <a:rPr lang="en-US" sz="1200" dirty="0">
                <a:sym typeface="Wingdings" pitchFamily="2" charset="2"/>
              </a:rPr>
              <a:t> Facebook)</a:t>
            </a:r>
          </a:p>
          <a:p>
            <a:endParaRPr lang="en-US" sz="1200" dirty="0">
              <a:sym typeface="Wingdings" pitchFamily="2" charset="2"/>
            </a:endParaRPr>
          </a:p>
          <a:p>
            <a:r>
              <a:rPr lang="en-US" sz="1200" dirty="0">
                <a:sym typeface="Wingdings" pitchFamily="2" charset="2"/>
              </a:rPr>
              <a:t>Samira Khan (Univ. of Virginia, </a:t>
            </a:r>
            <a:r>
              <a:rPr lang="en-US" sz="1200" dirty="0"/>
              <a:t>Assistant Professor), </a:t>
            </a:r>
            <a:r>
              <a:rPr lang="en-US" sz="1200" dirty="0">
                <a:solidFill>
                  <a:srgbClr val="FF0000"/>
                </a:solidFill>
              </a:rPr>
              <a:t>HPCA 2014 Best Paper Session</a:t>
            </a:r>
            <a:endParaRPr lang="en-US" sz="1200" dirty="0"/>
          </a:p>
          <a:p>
            <a:r>
              <a:rPr lang="en-US" sz="1200" dirty="0"/>
              <a:t>Saugata Ghose (Univ. of Illinois, Assistant Professor), </a:t>
            </a:r>
            <a:r>
              <a:rPr lang="en-US" sz="1200" dirty="0">
                <a:solidFill>
                  <a:srgbClr val="FF0000"/>
                </a:solidFill>
              </a:rPr>
              <a:t>DFRWS-EU 2017 Best Paper Award</a:t>
            </a:r>
          </a:p>
          <a:p>
            <a:r>
              <a:rPr lang="en-US" sz="12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29066267"/>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89231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35622075"/>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89851481"/>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23896364"/>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60626443"/>
      </p:ext>
    </p:extLst>
  </p:cSld>
  <p:clrMapOvr>
    <a:masterClrMapping/>
  </p:clrMapOvr>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07585820"/>
      </p:ext>
    </p:extLst>
  </p:cSld>
  <p:clrMapOvr>
    <a:masterClrMapping/>
  </p:clrMapOvr>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908720"/>
            <a:ext cx="8610600" cy="5267672"/>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b="1" dirty="0"/>
              <a:t>Spring 2021 Livestream</a:t>
            </a:r>
            <a:r>
              <a:rPr lang="en-US" dirty="0"/>
              <a:t>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b="1" dirty="0"/>
              <a:t>Fall 2021 Livestream</a:t>
            </a:r>
            <a:r>
              <a:rPr lang="en-US" dirty="0"/>
              <a:t>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a:p>
            <a:pPr lvl="1"/>
            <a:r>
              <a:rPr lang="en-US" b="1" dirty="0"/>
              <a:t>Fall 2020 </a:t>
            </a:r>
            <a:r>
              <a:rPr lang="en-US" dirty="0"/>
              <a:t>Edition: </a:t>
            </a:r>
            <a:r>
              <a:rPr lang="en-US"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95450970"/>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24853011"/>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2166163845"/>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811078133"/>
      </p:ext>
    </p:extLst>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51928851"/>
      </p:ext>
    </p:extLst>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2881198840"/>
      </p:ext>
    </p:extLst>
  </p:cSld>
  <p:clrMapOvr>
    <a:masterClrMapping/>
  </p:clrMapOvr>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(Current)</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4"/>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3649544137"/>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2151754154"/>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343338593"/>
      </p:ext>
    </p:extLst>
  </p:cSld>
  <p:clrMapOvr>
    <a:masterClrMapping/>
  </p:clrMapOvr>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3048000" y="4576919"/>
            <a:ext cx="3057500" cy="1720353"/>
          </a:xfrm>
          <a:prstGeom prst="rect">
            <a:avLst/>
          </a:prstGeom>
        </p:spPr>
      </p:pic>
      <p:pic>
        <p:nvPicPr>
          <p:cNvPr id="4" name="Picture 3">
            <a:extLst>
              <a:ext uri="{FF2B5EF4-FFF2-40B4-BE49-F238E27FC236}">
                <a16:creationId xmlns:a16="http://schemas.microsoft.com/office/drawing/2014/main" id="{38A91E93-ADBE-F741-88D4-DCF10BB72FA5}"/>
              </a:ext>
            </a:extLst>
          </p:cNvPr>
          <p:cNvPicPr>
            <a:picLocks noChangeAspect="1"/>
          </p:cNvPicPr>
          <p:nvPr/>
        </p:nvPicPr>
        <p:blipFill>
          <a:blip r:embed="rId11"/>
          <a:stretch>
            <a:fillRect/>
          </a:stretch>
        </p:blipFill>
        <p:spPr>
          <a:xfrm>
            <a:off x="6121872" y="4605272"/>
            <a:ext cx="3022128" cy="1692000"/>
          </a:xfrm>
          <a:prstGeom prst="rect">
            <a:avLst/>
          </a:prstGeom>
        </p:spPr>
      </p:pic>
    </p:spTree>
    <p:extLst>
      <p:ext uri="{BB962C8B-B14F-4D97-AF65-F5344CB8AC3E}">
        <p14:creationId xmlns:p14="http://schemas.microsoft.com/office/powerpoint/2010/main" val="46522562"/>
      </p:ext>
    </p:extLst>
  </p:cSld>
  <p:clrMapOvr>
    <a:masterClrMapping/>
  </p:clrMapOvr>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(II)</a:t>
            </a:r>
            <a:endParaRPr lang="en-US" sz="3800" dirty="0"/>
          </a:p>
        </p:txBody>
      </p:sp>
      <p:sp>
        <p:nvSpPr>
          <p:cNvPr id="10" name="Rectangle 9">
            <a:extLst>
              <a:ext uri="{FF2B5EF4-FFF2-40B4-BE49-F238E27FC236}">
                <a16:creationId xmlns:a16="http://schemas.microsoft.com/office/drawing/2014/main" id="{19082E93-FD98-EF49-ADB5-A2C10837F371}"/>
              </a:ext>
            </a:extLst>
          </p:cNvPr>
          <p:cNvSpPr/>
          <p:nvPr/>
        </p:nvSpPr>
        <p:spPr>
          <a:xfrm>
            <a:off x="243501" y="6536377"/>
            <a:ext cx="861060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https://www.youtube.com/watch?v=D8Hjy2iU9l4&amp;list=PL5Q2soXY2Zi_tOTAYm--dYByNPL7JhwR9&amp;index=1</a:t>
            </a: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14" name="Picture 13">
            <a:extLst>
              <a:ext uri="{FF2B5EF4-FFF2-40B4-BE49-F238E27FC236}">
                <a16:creationId xmlns:a16="http://schemas.microsoft.com/office/drawing/2014/main" id="{6AE929E4-E5BE-3E4B-A6C7-F18EBBBACD96}"/>
              </a:ext>
            </a:extLst>
          </p:cNvPr>
          <p:cNvPicPr>
            <a:picLocks noChangeAspect="1"/>
          </p:cNvPicPr>
          <p:nvPr/>
        </p:nvPicPr>
        <p:blipFill>
          <a:blip r:embed="rId3"/>
          <a:stretch>
            <a:fillRect/>
          </a:stretch>
        </p:blipFill>
        <p:spPr>
          <a:xfrm>
            <a:off x="351967" y="980728"/>
            <a:ext cx="3499953" cy="2548159"/>
          </a:xfrm>
          <a:prstGeom prst="rect">
            <a:avLst/>
          </a:prstGeom>
        </p:spPr>
      </p:pic>
      <p:pic>
        <p:nvPicPr>
          <p:cNvPr id="15" name="Picture 14">
            <a:extLst>
              <a:ext uri="{FF2B5EF4-FFF2-40B4-BE49-F238E27FC236}">
                <a16:creationId xmlns:a16="http://schemas.microsoft.com/office/drawing/2014/main" id="{253159A2-5E57-C647-B505-B6F781DBF5D2}"/>
              </a:ext>
            </a:extLst>
          </p:cNvPr>
          <p:cNvPicPr>
            <a:picLocks noChangeAspect="1"/>
          </p:cNvPicPr>
          <p:nvPr/>
        </p:nvPicPr>
        <p:blipFill>
          <a:blip r:embed="rId4"/>
          <a:stretch>
            <a:fillRect/>
          </a:stretch>
        </p:blipFill>
        <p:spPr>
          <a:xfrm>
            <a:off x="4860033" y="980728"/>
            <a:ext cx="3384376" cy="2464012"/>
          </a:xfrm>
          <a:prstGeom prst="rect">
            <a:avLst/>
          </a:prstGeom>
        </p:spPr>
      </p:pic>
      <p:pic>
        <p:nvPicPr>
          <p:cNvPr id="9" name="Picture 8">
            <a:extLst>
              <a:ext uri="{FF2B5EF4-FFF2-40B4-BE49-F238E27FC236}">
                <a16:creationId xmlns:a16="http://schemas.microsoft.com/office/drawing/2014/main" id="{FC1D5ABC-29F4-4440-89FB-454D1CC95B0F}"/>
              </a:ext>
            </a:extLst>
          </p:cNvPr>
          <p:cNvPicPr>
            <a:picLocks noChangeAspect="1"/>
          </p:cNvPicPr>
          <p:nvPr/>
        </p:nvPicPr>
        <p:blipFill>
          <a:blip r:embed="rId5"/>
          <a:stretch>
            <a:fillRect/>
          </a:stretch>
        </p:blipFill>
        <p:spPr>
          <a:xfrm>
            <a:off x="356059" y="3789040"/>
            <a:ext cx="3495861" cy="2548158"/>
          </a:xfrm>
          <a:prstGeom prst="rect">
            <a:avLst/>
          </a:prstGeom>
        </p:spPr>
      </p:pic>
      <p:pic>
        <p:nvPicPr>
          <p:cNvPr id="16" name="Picture 15">
            <a:extLst>
              <a:ext uri="{FF2B5EF4-FFF2-40B4-BE49-F238E27FC236}">
                <a16:creationId xmlns:a16="http://schemas.microsoft.com/office/drawing/2014/main" id="{91D8E958-BA87-1A48-A7AC-A103B9656D8B}"/>
              </a:ext>
            </a:extLst>
          </p:cNvPr>
          <p:cNvPicPr>
            <a:picLocks noChangeAspect="1"/>
          </p:cNvPicPr>
          <p:nvPr/>
        </p:nvPicPr>
        <p:blipFill>
          <a:blip r:embed="rId6"/>
          <a:stretch>
            <a:fillRect/>
          </a:stretch>
        </p:blipFill>
        <p:spPr>
          <a:xfrm>
            <a:off x="4880745" y="3785840"/>
            <a:ext cx="3384376" cy="2465163"/>
          </a:xfrm>
          <a:prstGeom prst="rect">
            <a:avLst/>
          </a:prstGeom>
        </p:spPr>
      </p:pic>
    </p:spTree>
    <p:extLst>
      <p:ext uri="{BB962C8B-B14F-4D97-AF65-F5344CB8AC3E}">
        <p14:creationId xmlns:p14="http://schemas.microsoft.com/office/powerpoint/2010/main" val="1880398832"/>
      </p:ext>
    </p:extLst>
  </p:cSld>
  <p:clrMapOvr>
    <a:masterClrMapping/>
  </p:clrMapOvr>
  <p:transition/>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772816"/>
            <a:ext cx="7924800" cy="1752600"/>
          </a:xfrm>
        </p:spPr>
        <p:txBody>
          <a:bodyPr/>
          <a:lstStyle/>
          <a:p>
            <a:pPr algn="ctr"/>
            <a:r>
              <a:rPr lang="en-US" dirty="0"/>
              <a:t>Open-Source Artifacts</a:t>
            </a:r>
          </a:p>
        </p:txBody>
      </p:sp>
      <p:sp>
        <p:nvSpPr>
          <p:cNvPr id="3" name="Subtitle 2"/>
          <p:cNvSpPr>
            <a:spLocks noGrp="1"/>
          </p:cNvSpPr>
          <p:nvPr>
            <p:ph type="subTitle" idx="1"/>
          </p:nvPr>
        </p:nvSpPr>
        <p:spPr/>
        <p:txBody>
          <a:bodyPr/>
          <a:lstStyle/>
          <a:p>
            <a:r>
              <a:rPr lang="en-US" b="1" dirty="0">
                <a:solidFill>
                  <a:srgbClr val="0432FF"/>
                </a:solidFill>
                <a:hlinkClick r:id="rId2">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47796002"/>
      </p:ext>
    </p:extLst>
  </p:cSld>
  <p:clrMapOvr>
    <a:masterClrMapping/>
  </p:clrMapOvr>
  <p:transition/>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4196525473"/>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4EF9-6311-1645-A0CB-2E4DC613C3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D4E5EE-14A7-4C49-8B8C-B0C403B9FC06}"/>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387C2AC1-FD9E-7A4A-BF0C-C9A332C41C8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EC307D-DE3D-4346-9EEC-849FEAAACE63}"/>
              </a:ext>
            </a:extLst>
          </p:cNvPr>
          <p:cNvPicPr>
            <a:picLocks noChangeAspect="1"/>
          </p:cNvPicPr>
          <p:nvPr/>
        </p:nvPicPr>
        <p:blipFill>
          <a:blip r:embed="rId2"/>
          <a:stretch>
            <a:fillRect/>
          </a:stretch>
        </p:blipFill>
        <p:spPr>
          <a:xfrm>
            <a:off x="1879725" y="7184"/>
            <a:ext cx="5384549" cy="6858000"/>
          </a:xfrm>
          <a:prstGeom prst="rect">
            <a:avLst/>
          </a:prstGeom>
        </p:spPr>
      </p:pic>
      <p:sp>
        <p:nvSpPr>
          <p:cNvPr id="6" name="TextBox 5">
            <a:extLst>
              <a:ext uri="{FF2B5EF4-FFF2-40B4-BE49-F238E27FC236}">
                <a16:creationId xmlns:a16="http://schemas.microsoft.com/office/drawing/2014/main" id="{B9871ED2-6771-8148-B0D9-0B21E966C7C8}"/>
              </a:ext>
            </a:extLst>
          </p:cNvPr>
          <p:cNvSpPr txBox="1"/>
          <p:nvPr/>
        </p:nvSpPr>
        <p:spPr>
          <a:xfrm>
            <a:off x="4963649" y="5269399"/>
            <a:ext cx="41553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https://github.com/CMU-SAFARI</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886081560"/>
      </p:ext>
    </p:extLst>
  </p:cSld>
  <p:clrMapOvr>
    <a:masterClrMapping/>
  </p:clrMapOvr>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93069693"/>
      </p:ext>
    </p:extLst>
  </p:cSld>
  <p:clrMapOvr>
    <a:masterClrMapping/>
  </p:clrMapOvr>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97368860"/>
      </p:ext>
    </p:extLst>
  </p:cSld>
  <p:clrMapOvr>
    <a:masterClrMapping/>
  </p:clrMapOvr>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3464129"/>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917450673"/>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539552" y="1748408"/>
            <a:ext cx="7924800" cy="1752600"/>
          </a:xfrm>
        </p:spPr>
        <p:txBody>
          <a:bodyPr/>
          <a:lstStyle/>
          <a:p>
            <a:pPr algn="ctr"/>
            <a:r>
              <a:rPr lang="en-US" b="1" dirty="0"/>
              <a:t>Fundamental Thinking</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12658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742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94897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24156315"/>
      </p:ext>
    </p:extLst>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925946719"/>
      </p:ext>
    </p:extLst>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69076701"/>
      </p:ext>
    </p:extLst>
  </p:cSld>
  <p:clrMapOvr>
    <a:masterClrMapping/>
  </p:clrMapOvr>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442897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5.3|1.3|11.4|5.3|2.1"/>
</p:tagLst>
</file>

<file path=ppt/tags/tag2.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7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84.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85.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86.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7.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8.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9.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0.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320711</TotalTime>
  <Words>24298</Words>
  <Application>Microsoft Macintosh PowerPoint</Application>
  <PresentationFormat>On-screen Show (4:3)</PresentationFormat>
  <Paragraphs>3892</Paragraphs>
  <Slides>388</Slides>
  <Notes>69</Notes>
  <HiddenSlides>0</HiddenSlides>
  <MMClips>0</MMClips>
  <ScaleCrop>false</ScaleCrop>
  <HeadingPairs>
    <vt:vector size="8" baseType="variant">
      <vt:variant>
        <vt:lpstr>Fonts Used</vt:lpstr>
      </vt:variant>
      <vt:variant>
        <vt:i4>30</vt:i4>
      </vt:variant>
      <vt:variant>
        <vt:lpstr>Theme</vt:lpstr>
      </vt:variant>
      <vt:variant>
        <vt:i4>91</vt:i4>
      </vt:variant>
      <vt:variant>
        <vt:lpstr>Embedded OLE Servers</vt:lpstr>
      </vt:variant>
      <vt:variant>
        <vt:i4>1</vt:i4>
      </vt:variant>
      <vt:variant>
        <vt:lpstr>Slide Titles</vt:lpstr>
      </vt:variant>
      <vt:variant>
        <vt:i4>388</vt:i4>
      </vt:variant>
    </vt:vector>
  </HeadingPairs>
  <TitlesOfParts>
    <vt:vector size="510" baseType="lpstr">
      <vt:lpstr>Arial</vt:lpstr>
      <vt:lpstr>Arial Black</vt:lpstr>
      <vt:lpstr>Arial Narrow</vt:lpstr>
      <vt:lpstr>Calibri</vt:lpstr>
      <vt:lpstr>Calibri Light</vt:lpstr>
      <vt:lpstr>Cambria</vt:lpstr>
      <vt:lpstr>Cambria Math</vt:lpstr>
      <vt:lpstr>Candara</vt:lpstr>
      <vt:lpstr>Chalkduster</vt:lpstr>
      <vt:lpstr>Consolas</vt:lpstr>
      <vt:lpstr>Corbel</vt:lpstr>
      <vt:lpstr>Courier New</vt:lpstr>
      <vt:lpstr>europa</vt:lpstr>
      <vt:lpstr>Futura Medium</vt:lpstr>
      <vt:lpstr>Garamond</vt:lpstr>
      <vt:lpstr>Gill Sans</vt:lpstr>
      <vt:lpstr>Gill Sans MT</vt:lpstr>
      <vt:lpstr>Lato</vt:lpstr>
      <vt:lpstr>Lato Black</vt:lpstr>
      <vt:lpstr>LinBiolinumTB</vt:lpstr>
      <vt:lpstr>Lucida Grande</vt:lpstr>
      <vt:lpstr>Lucida Sans</vt:lpstr>
      <vt:lpstr>Myriad Pro Bold Cond</vt:lpstr>
      <vt:lpstr>Myriad Pro Cond</vt:lpstr>
      <vt:lpstr>Palatino Linotype</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6_Office Theme</vt:lpstr>
      <vt:lpstr>20_Edge</vt:lpstr>
      <vt:lpstr>21_Edge</vt:lpstr>
      <vt:lpstr>5_sesha-theme</vt:lpstr>
      <vt:lpstr>26_Edge</vt:lpstr>
      <vt:lpstr>7_Office Theme</vt:lpstr>
      <vt:lpstr>22_Edge</vt:lpstr>
      <vt:lpstr>1_Office Theme</vt:lpstr>
      <vt:lpstr>16_Edge</vt:lpstr>
      <vt:lpstr>12_Edge</vt:lpstr>
      <vt:lpstr>Metropolitan_bullet</vt:lpstr>
      <vt:lpstr>25_Edge</vt:lpstr>
      <vt:lpstr>32_Edge</vt:lpstr>
      <vt:lpstr>8_Office Theme</vt:lpstr>
      <vt:lpstr>5_Office Theme</vt:lpstr>
      <vt:lpstr>157_Edge</vt:lpstr>
      <vt:lpstr>3_Office Theme</vt:lpstr>
      <vt:lpstr>67_Edge</vt:lpstr>
      <vt:lpstr>10_Edge</vt:lpstr>
      <vt:lpstr>60_Edge</vt:lpstr>
      <vt:lpstr>9_Office Theme</vt:lpstr>
      <vt:lpstr>10_Office Theme</vt:lpstr>
      <vt:lpstr>1_sesha-theme</vt:lpstr>
      <vt:lpstr>11_Office Theme</vt:lpstr>
      <vt:lpstr>Simple Light</vt:lpstr>
      <vt:lpstr>12_Office Theme</vt:lpstr>
      <vt:lpstr>13_Office Theme</vt:lpstr>
      <vt:lpstr>19_Office Theme</vt:lpstr>
      <vt:lpstr>30_Edge</vt:lpstr>
      <vt:lpstr>Visio</vt:lpstr>
      <vt:lpstr>Memory-Centric Computing</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FPGA-based Near-Memory Analytics</vt:lpstr>
      <vt:lpstr>GenASM Framework [MICRO 2020]</vt:lpstr>
      <vt:lpstr>In-Storage Genome Filtering [ASPLOS 2022] </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Modern DRAM is Prone to Disturbance Errors</vt:lpstr>
      <vt:lpstr>Most DRAM Modules Are Vulnerable</vt:lpstr>
      <vt:lpstr>Recent DRAM Is More Vulnerable</vt:lpstr>
      <vt:lpstr>One Can Take Over an Otherwise-Secure System</vt:lpstr>
      <vt:lpstr>Many Security Implications (VII)</vt:lpstr>
      <vt:lpstr>Many Security Implications (VIII)</vt:lpstr>
      <vt:lpstr>How Reliable/Secure/Safe is This Bridge?</vt:lpstr>
      <vt:lpstr>Collapse of the “Galloping Gertie” (1940)</vt:lpstr>
      <vt:lpstr>How Safe &amp; Secure Is This Platform?</vt:lpstr>
      <vt:lpstr>PowerPoint Presentation</vt:lpstr>
      <vt:lpstr>Detailed Lectures on RowHammer</vt:lpstr>
      <vt:lpstr>The Story of RowHammer Lecture …</vt:lpstr>
      <vt:lpstr>Memory Scaling Issues Are Real</vt:lpstr>
      <vt:lpstr>Memory Scaling Issues Are Real</vt:lpstr>
      <vt:lpstr>Memory Scaling Issues Are Real</vt:lpstr>
      <vt:lpstr>The Push from Circuits and Devices</vt:lpstr>
      <vt:lpstr>An Example Intelligent Controller</vt:lpstr>
      <vt:lpstr>Industry Is Writing Papers About It, Too</vt:lpstr>
      <vt:lpstr>Call for Intelligent Memory Controllers</vt:lpstr>
      <vt:lpstr>Hybrid Memory Enables Better Scaling</vt:lpstr>
      <vt:lpstr>Another Example Intelligent Controller</vt:lpstr>
      <vt:lpstr>The Takeaway</vt:lpstr>
      <vt:lpstr>The Push from Circuits and Devices</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We Need to Think Differently from the Past Approaches</vt:lpstr>
      <vt:lpstr>Processing in Memory:   Two Approaches</vt:lpstr>
      <vt:lpstr>Two PIM Approaches</vt:lpstr>
      <vt:lpstr>Approach 1: Processing Using Memory</vt:lpstr>
      <vt:lpstr>Starting Simple: Data Copy and Initialization</vt:lpstr>
      <vt:lpstr>Future Systems: In-Memory Copy</vt:lpstr>
      <vt:lpstr>RowClone: In-DRAM Row Copy</vt:lpstr>
      <vt:lpstr>RowClone: Latency and Energy Savings</vt:lpstr>
      <vt:lpstr>More on RowClone</vt:lpstr>
      <vt:lpstr>Real System RowClone Prototype</vt:lpstr>
      <vt:lpstr>Lecture on RowClone &amp; Processing using DRAM</vt:lpstr>
      <vt:lpstr>Mindset: Memory as an Accelerator</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Framework: Overview </vt:lpstr>
      <vt:lpstr>SIMDRAM Key Results</vt:lpstr>
      <vt:lpstr>More on SIMDRAM</vt:lpstr>
      <vt:lpstr>In-DRAM Physical Unclonable Functions</vt:lpstr>
      <vt:lpstr>In-DRAM True Random Number Generation</vt:lpstr>
      <vt:lpstr>In-DRAM True Random Number Generation</vt:lpstr>
      <vt:lpstr>Processing in Memory:   Two Approaches</vt:lpstr>
      <vt:lpstr>Specialization: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Graph Pattern Mining in Memory</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Accelerating Neural Network Inference</vt:lpstr>
      <vt:lpstr>Google Neural Network Models for Edge Devices:  Analyzing and Mitigating  Machine Learning Inference Bottlenecks</vt:lpstr>
      <vt:lpstr>Executive Summary</vt:lpstr>
      <vt:lpstr>Google Edge Neural Network Models</vt:lpstr>
      <vt:lpstr>Diversity Across the Models</vt:lpstr>
      <vt:lpstr>Diversity Within the Models</vt:lpstr>
      <vt:lpstr>Mensa High-Level Overview</vt:lpstr>
      <vt:lpstr>Mensa: Highly-Efficient ML Inference</vt:lpstr>
      <vt:lpstr>FPGA-based Processing Near Memory</vt:lpstr>
      <vt:lpstr>Near-Memory Acceleration using FPGAs</vt:lpstr>
      <vt:lpstr>Performance &amp; Energy Greatly Improve</vt:lpstr>
      <vt:lpstr>We Need to Revisit the Entire Stack</vt:lpstr>
      <vt:lpstr>PIM Review and Open Problems</vt:lpstr>
      <vt:lpstr>PIM Review and Open Problems (II)</vt:lpstr>
      <vt:lpstr>Eliminating the Adoption Barriers</vt:lpstr>
      <vt:lpstr>Potential Barriers to Adoption of PIM</vt:lpstr>
      <vt:lpstr>We Need to Revisit the Entire Stack</vt:lpstr>
      <vt:lpstr>How to Keep It Simple?</vt:lpstr>
      <vt:lpstr>How to Maintain Coherence? (I)</vt:lpstr>
      <vt:lpstr>How to Maintain Coherence? (II)</vt:lpstr>
      <vt:lpstr>Challenge: Coherence for Hybrid CPU-PIM Apps</vt:lpstr>
      <vt:lpstr>How to Support Synchronization?</vt:lpstr>
      <vt:lpstr>How to Support Virtual Memory?</vt:lpstr>
      <vt:lpstr>Eliminating the Adoption Barriers</vt:lpstr>
      <vt:lpstr>UPMEM Processing-in-DRAM Engine (2019)</vt:lpstr>
      <vt:lpstr>UPMEM Memory Modules</vt:lpstr>
      <vt:lpstr>2,560-DPU Processing-in-Memory System</vt:lpstr>
      <vt:lpstr>More on the UPMEM PIM System</vt:lpstr>
      <vt:lpstr>Experimental Analysis of the UPMEM PIM Engine</vt:lpstr>
      <vt:lpstr>UPMEM PIM System Summary</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UPMEM PIM System Summary</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 Methods &amp; Benchmarks</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Future: Enable New Medical/Health Platforms</vt:lpstr>
      <vt:lpstr>Future of Genome Sequencing &amp; Analysis</vt:lpstr>
      <vt:lpstr>Detailed Lectures on PIM (I)</vt:lpstr>
      <vt:lpstr>Detailed Lectures on PIM (II)</vt:lpstr>
      <vt:lpstr>Latest Longer &amp; Detailed Tutorial on PIM</vt:lpstr>
      <vt:lpstr>Latest Longer &amp; Detailed Tutorial on PIM</vt:lpstr>
      <vt:lpstr>Challenge and Opportunity for Future</vt:lpstr>
      <vt:lpstr>Challenge and Opportunity for Future</vt:lpstr>
      <vt:lpstr>Challenge and Opportunity for Future</vt:lpstr>
      <vt:lpstr>Unfortunately, Little or No  Time for the Next Two Parts</vt:lpstr>
      <vt:lpstr>Challenge and Opportunity for Future</vt:lpstr>
      <vt:lpstr>Challenge and Opportunity for Future</vt:lpstr>
      <vt:lpstr>More Info in This Longer Tutorial…</vt:lpstr>
      <vt:lpstr>A Tutorial on PIM</vt:lpstr>
      <vt:lpstr>Concluding Remarks</vt:lpstr>
      <vt:lpstr>Concluding Remarks</vt:lpstr>
      <vt:lpstr>Fundamentally Better Architectures</vt:lpstr>
      <vt:lpstr>PowerPoint Presentation</vt:lpstr>
      <vt:lpstr>We Need to Revisit the Entire Stack</vt:lpstr>
      <vt:lpstr>We Need to Exploit Good Principles</vt:lpstr>
      <vt:lpstr>A Blueprint for Fundamentally Better Architectures</vt:lpstr>
      <vt:lpstr>Funding Acknowledgments</vt:lpstr>
      <vt:lpstr>Acknowledgments</vt:lpstr>
      <vt:lpstr>PowerPoint Presentation</vt:lpstr>
      <vt:lpstr>SAFARI Newsletter December 2021 Edition</vt:lpstr>
      <vt:lpstr>Referenced Papers, Talks, Artifacts</vt:lpstr>
      <vt:lpstr>Open Source Tools: SAFARI GitHub</vt:lpstr>
      <vt:lpstr>Comp Arch (Fall’21)</vt:lpstr>
      <vt:lpstr>PIM Course (Fall’21)</vt:lpstr>
      <vt:lpstr>PowerPoint Presentation</vt:lpstr>
      <vt:lpstr>Memory-Centric Computing</vt:lpstr>
      <vt:lpstr>Upcoming SAFARI Live Seminar (Feb 28)</vt:lpstr>
      <vt:lpstr>Backup Slides</vt:lpstr>
      <vt:lpstr>System Desirables</vt:lpstr>
      <vt:lpstr>SAFARI Research Group</vt:lpstr>
      <vt:lpstr>SAFARI Newsletter April 2020 Edition</vt:lpstr>
      <vt:lpstr>SAFARI Newsletter January 2021 Edition</vt:lpstr>
      <vt:lpstr>SAFARI Newsletter December 2021 Edition</vt:lpstr>
      <vt:lpstr>A Talk on Impactful Research &amp; Teaching</vt:lpstr>
      <vt:lpstr>An Interview on Computing Futures</vt:lpstr>
      <vt:lpstr>Latest Longer &amp; Detailed Tutorial on PIM</vt:lpstr>
      <vt:lpstr>Latest Longer &amp; Detailed Tutorial on PIM</vt:lpstr>
      <vt:lpstr>Detailed Lectures on PIM (I)</vt:lpstr>
      <vt:lpstr>Detailed Lectures on PIM (II)</vt:lpstr>
      <vt:lpstr>Comp Arch (Current)</vt:lpstr>
      <vt:lpstr>PIM Course (Current)</vt:lpstr>
      <vt:lpstr>PowerPoint Presentation</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Principled Architectures &amp; What They Can Enable</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April 2020 Edition</vt:lpstr>
      <vt:lpstr>SAFARI Newsletter January 2021 Edition</vt:lpstr>
      <vt:lpstr>SAFARI Newsletter December 2021 Edition</vt:lpstr>
      <vt:lpstr>Papers, Talks, Artifacts</vt:lpstr>
      <vt:lpstr>Open Source Tools: SAFARI GitHub</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Comp Arch (Current)</vt:lpstr>
      <vt:lpstr>Seminar (Spring’21)</vt:lpstr>
      <vt:lpstr>Seminar (Current)</vt:lpstr>
      <vt:lpstr>Hands-On Projects &amp; Seminars Courses </vt:lpstr>
      <vt:lpstr>PIM Course (Current)</vt:lpstr>
      <vt:lpstr>SAFARI Live Seminars (I)</vt:lpstr>
      <vt:lpstr>SAFARI Live Seminars (II)</vt:lpstr>
      <vt:lpstr>Open-Source Artifacts</vt:lpstr>
      <vt:lpstr>Open Source Tools: SAFARI GitHub</vt:lpstr>
      <vt:lpstr>PowerPoint Presentation</vt:lpstr>
      <vt:lpstr>An Interview on Research and Education</vt:lpstr>
      <vt:lpstr>More Thoughts and Suggestions</vt:lpstr>
      <vt:lpstr>More Thoughts and Suggestions (II)</vt:lpstr>
      <vt:lpstr>A Talk on Impactful Research &amp; Teaching</vt:lpstr>
      <vt:lpstr>An Interview on Computing Futures</vt:lpstr>
      <vt:lpstr>Papers, Talks, Videos, Artifacts</vt:lpstr>
      <vt:lpstr>Fundamental Thinking</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3086</cp:revision>
  <cp:lastPrinted>2017-12-05T03:30:35Z</cp:lastPrinted>
  <dcterms:created xsi:type="dcterms:W3CDTF">2010-10-08T20:41:54Z</dcterms:created>
  <dcterms:modified xsi:type="dcterms:W3CDTF">2022-02-19T12:46:20Z</dcterms:modified>
</cp:coreProperties>
</file>