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theme/theme36.xml" ContentType="application/vnd.openxmlformats-officedocument.theme+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theme/theme45.xml" ContentType="application/vnd.openxmlformats-officedocument.theme+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theme/theme46.xml" ContentType="application/vnd.openxmlformats-officedocument.theme+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theme/theme47.xml" ContentType="application/vnd.openxmlformats-officedocument.theme+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theme/theme48.xml" ContentType="application/vnd.openxmlformats-officedocument.theme+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theme/theme49.xml" ContentType="application/vnd.openxmlformats-officedocument.theme+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theme/theme50.xml" ContentType="application/vnd.openxmlformats-officedocument.theme+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theme/theme52.xml" ContentType="application/vnd.openxmlformats-officedocument.theme+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theme/theme53.xml" ContentType="application/vnd.openxmlformats-officedocument.theme+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theme/theme54.xml" ContentType="application/vnd.openxmlformats-officedocument.theme+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theme/theme55.xml" ContentType="application/vnd.openxmlformats-officedocument.theme+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6.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7.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theme/theme58.xml" ContentType="application/vnd.openxmlformats-officedocument.theme+xml"/>
  <Override PartName="/ppt/slideLayouts/slideLayout637.xml" ContentType="application/vnd.openxmlformats-officedocument.presentationml.slideLayout+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theme/theme59.xml" ContentType="application/vnd.openxmlformats-officedocument.theme+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theme/theme60.xml" ContentType="application/vnd.openxmlformats-officedocument.theme+xml"/>
  <Override PartName="/ppt/slideLayouts/slideLayout660.xml" ContentType="application/vnd.openxmlformats-officedocument.presentationml.slideLayout+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theme/theme61.xml" ContentType="application/vnd.openxmlformats-officedocument.theme+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theme/theme62.xml" ContentType="application/vnd.openxmlformats-officedocument.theme+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theme/theme63.xml" ContentType="application/vnd.openxmlformats-officedocument.theme+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theme/theme64.xml" ContentType="application/vnd.openxmlformats-officedocument.theme+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theme/theme65.xml" ContentType="application/vnd.openxmlformats-officedocument.theme+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theme/theme66.xml" ContentType="application/vnd.openxmlformats-officedocument.theme+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theme/theme67.xml" ContentType="application/vnd.openxmlformats-officedocument.theme+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slideLayouts/slideLayout742.xml" ContentType="application/vnd.openxmlformats-officedocument.presentationml.slideLayout+xml"/>
  <Override PartName="/ppt/slideLayouts/slideLayout743.xml" ContentType="application/vnd.openxmlformats-officedocument.presentationml.slideLayout+xml"/>
  <Override PartName="/ppt/slideLayouts/slideLayout744.xml" ContentType="application/vnd.openxmlformats-officedocument.presentationml.slideLayout+xml"/>
  <Override PartName="/ppt/slideLayouts/slideLayout745.xml" ContentType="application/vnd.openxmlformats-officedocument.presentationml.slideLayout+xml"/>
  <Override PartName="/ppt/slideLayouts/slideLayout746.xml" ContentType="application/vnd.openxmlformats-officedocument.presentationml.slideLayout+xml"/>
  <Override PartName="/ppt/slideLayouts/slideLayout747.xml" ContentType="application/vnd.openxmlformats-officedocument.presentationml.slideLayout+xml"/>
  <Override PartName="/ppt/slideLayouts/slideLayout748.xml" ContentType="application/vnd.openxmlformats-officedocument.presentationml.slideLayout+xml"/>
  <Override PartName="/ppt/slideLayouts/slideLayout749.xml" ContentType="application/vnd.openxmlformats-officedocument.presentationml.slideLayout+xml"/>
  <Override PartName="/ppt/slideLayouts/slideLayout750.xml" ContentType="application/vnd.openxmlformats-officedocument.presentationml.slideLayout+xml"/>
  <Override PartName="/ppt/slideLayouts/slideLayout751.xml" ContentType="application/vnd.openxmlformats-officedocument.presentationml.slideLayout+xml"/>
  <Override PartName="/ppt/theme/theme68.xml" ContentType="application/vnd.openxmlformats-officedocument.theme+xml"/>
  <Override PartName="/ppt/slideLayouts/slideLayout752.xml" ContentType="application/vnd.openxmlformats-officedocument.presentationml.slideLayout+xml"/>
  <Override PartName="/ppt/slideLayouts/slideLayout753.xml" ContentType="application/vnd.openxmlformats-officedocument.presentationml.slideLayout+xml"/>
  <Override PartName="/ppt/slideLayouts/slideLayout754.xml" ContentType="application/vnd.openxmlformats-officedocument.presentationml.slideLayout+xml"/>
  <Override PartName="/ppt/slideLayouts/slideLayout755.xml" ContentType="application/vnd.openxmlformats-officedocument.presentationml.slideLayout+xml"/>
  <Override PartName="/ppt/slideLayouts/slideLayout756.xml" ContentType="application/vnd.openxmlformats-officedocument.presentationml.slideLayout+xml"/>
  <Override PartName="/ppt/slideLayouts/slideLayout757.xml" ContentType="application/vnd.openxmlformats-officedocument.presentationml.slideLayout+xml"/>
  <Override PartName="/ppt/slideLayouts/slideLayout758.xml" ContentType="application/vnd.openxmlformats-officedocument.presentationml.slideLayout+xml"/>
  <Override PartName="/ppt/slideLayouts/slideLayout759.xml" ContentType="application/vnd.openxmlformats-officedocument.presentationml.slideLayout+xml"/>
  <Override PartName="/ppt/slideLayouts/slideLayout760.xml" ContentType="application/vnd.openxmlformats-officedocument.presentationml.slideLayout+xml"/>
  <Override PartName="/ppt/slideLayouts/slideLayout761.xml" ContentType="application/vnd.openxmlformats-officedocument.presentationml.slideLayout+xml"/>
  <Override PartName="/ppt/slideLayouts/slideLayout762.xml" ContentType="application/vnd.openxmlformats-officedocument.presentationml.slideLayout+xml"/>
  <Override PartName="/ppt/theme/theme69.xml" ContentType="application/vnd.openxmlformats-officedocument.theme+xml"/>
  <Override PartName="/ppt/theme/theme70.xml" ContentType="application/vnd.openxmlformats-officedocument.theme+xml"/>
  <Override PartName="/ppt/theme/theme7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9.xml" ContentType="application/vnd.openxmlformats-officedocument.drawingml.chart+xml"/>
  <Override PartName="/ppt/notesSlides/notesSlide33.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charts/chart12.xml" ContentType="application/vnd.openxmlformats-officedocument.drawingml.chart+xml"/>
  <Override PartName="/ppt/theme/themeOverride7.xml" ContentType="application/vnd.openxmlformats-officedocument.themeOverr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66" r:id="rId33"/>
    <p:sldMasterId id="2147487084" r:id="rId34"/>
    <p:sldMasterId id="2147487120" r:id="rId35"/>
    <p:sldMasterId id="2147487144" r:id="rId36"/>
    <p:sldMasterId id="2147487194" r:id="rId37"/>
    <p:sldMasterId id="2147487206" r:id="rId38"/>
    <p:sldMasterId id="2147487258" r:id="rId39"/>
    <p:sldMasterId id="2147487375" r:id="rId40"/>
    <p:sldMasterId id="2147487423" r:id="rId41"/>
    <p:sldMasterId id="2147487459" r:id="rId42"/>
    <p:sldMasterId id="2147487471" r:id="rId43"/>
    <p:sldMasterId id="2147487483" r:id="rId44"/>
    <p:sldMasterId id="2147487536" r:id="rId45"/>
    <p:sldMasterId id="2147487574" r:id="rId46"/>
    <p:sldMasterId id="2147487598" r:id="rId47"/>
    <p:sldMasterId id="2147487610" r:id="rId48"/>
    <p:sldMasterId id="2147487623" r:id="rId49"/>
    <p:sldMasterId id="2147487707" r:id="rId50"/>
    <p:sldMasterId id="2147487731" r:id="rId51"/>
    <p:sldMasterId id="2147487743" r:id="rId52"/>
    <p:sldMasterId id="2147487948" r:id="rId53"/>
    <p:sldMasterId id="2147488008" r:id="rId54"/>
    <p:sldMasterId id="2147488021" r:id="rId55"/>
    <p:sldMasterId id="2147488072" r:id="rId56"/>
    <p:sldMasterId id="2147488085" r:id="rId57"/>
    <p:sldMasterId id="2147488097" r:id="rId58"/>
    <p:sldMasterId id="2147488109" r:id="rId59"/>
    <p:sldMasterId id="2147488121" r:id="rId60"/>
    <p:sldMasterId id="2147488134" r:id="rId61"/>
    <p:sldMasterId id="2147488158" r:id="rId62"/>
    <p:sldMasterId id="2147488236" r:id="rId63"/>
    <p:sldMasterId id="2147488249" r:id="rId64"/>
    <p:sldMasterId id="2147488265" r:id="rId65"/>
    <p:sldMasterId id="2147488316" r:id="rId66"/>
    <p:sldMasterId id="2147488328" r:id="rId67"/>
    <p:sldMasterId id="2147488341" r:id="rId68"/>
    <p:sldMasterId id="2147488354" r:id="rId69"/>
  </p:sldMasterIdLst>
  <p:notesMasterIdLst>
    <p:notesMasterId r:id="rId318"/>
  </p:notesMasterIdLst>
  <p:handoutMasterIdLst>
    <p:handoutMasterId r:id="rId319"/>
  </p:handoutMasterIdLst>
  <p:sldIdLst>
    <p:sldId id="5119" r:id="rId70"/>
    <p:sldId id="3295" r:id="rId71"/>
    <p:sldId id="3296" r:id="rId72"/>
    <p:sldId id="3297" r:id="rId73"/>
    <p:sldId id="2886" r:id="rId74"/>
    <p:sldId id="2887" r:id="rId75"/>
    <p:sldId id="2889" r:id="rId76"/>
    <p:sldId id="2890" r:id="rId77"/>
    <p:sldId id="2891" r:id="rId78"/>
    <p:sldId id="5124" r:id="rId79"/>
    <p:sldId id="3846" r:id="rId80"/>
    <p:sldId id="5123" r:id="rId81"/>
    <p:sldId id="5125" r:id="rId82"/>
    <p:sldId id="5126" r:id="rId83"/>
    <p:sldId id="3264" r:id="rId84"/>
    <p:sldId id="5138" r:id="rId85"/>
    <p:sldId id="2893" r:id="rId86"/>
    <p:sldId id="3660" r:id="rId87"/>
    <p:sldId id="3707" r:id="rId88"/>
    <p:sldId id="3853" r:id="rId89"/>
    <p:sldId id="3856" r:id="rId90"/>
    <p:sldId id="4143" r:id="rId91"/>
    <p:sldId id="4144" r:id="rId92"/>
    <p:sldId id="3917" r:id="rId93"/>
    <p:sldId id="4932" r:id="rId94"/>
    <p:sldId id="4698" r:id="rId95"/>
    <p:sldId id="3929" r:id="rId96"/>
    <p:sldId id="3930" r:id="rId97"/>
    <p:sldId id="3581" r:id="rId98"/>
    <p:sldId id="3582" r:id="rId99"/>
    <p:sldId id="3609" r:id="rId100"/>
    <p:sldId id="4145" r:id="rId101"/>
    <p:sldId id="3583" r:id="rId102"/>
    <p:sldId id="3614" r:id="rId103"/>
    <p:sldId id="3615" r:id="rId104"/>
    <p:sldId id="4146" r:id="rId105"/>
    <p:sldId id="5136" r:id="rId106"/>
    <p:sldId id="5061" r:id="rId107"/>
    <p:sldId id="5162" r:id="rId108"/>
    <p:sldId id="5084" r:id="rId109"/>
    <p:sldId id="3584" r:id="rId110"/>
    <p:sldId id="3585" r:id="rId111"/>
    <p:sldId id="3586" r:id="rId112"/>
    <p:sldId id="3848" r:id="rId113"/>
    <p:sldId id="3710" r:id="rId114"/>
    <p:sldId id="3711" r:id="rId115"/>
    <p:sldId id="3712" r:id="rId116"/>
    <p:sldId id="3943" r:id="rId117"/>
    <p:sldId id="3944" r:id="rId118"/>
    <p:sldId id="3945" r:id="rId119"/>
    <p:sldId id="3946" r:id="rId120"/>
    <p:sldId id="3947" r:id="rId121"/>
    <p:sldId id="3948" r:id="rId122"/>
    <p:sldId id="3719" r:id="rId123"/>
    <p:sldId id="3950" r:id="rId124"/>
    <p:sldId id="3720" r:id="rId125"/>
    <p:sldId id="4838" r:id="rId126"/>
    <p:sldId id="3721" r:id="rId127"/>
    <p:sldId id="3722" r:id="rId128"/>
    <p:sldId id="1513" r:id="rId129"/>
    <p:sldId id="1512" r:id="rId130"/>
    <p:sldId id="4699" r:id="rId131"/>
    <p:sldId id="3723" r:id="rId132"/>
    <p:sldId id="3958" r:id="rId133"/>
    <p:sldId id="3978" r:id="rId134"/>
    <p:sldId id="2054" r:id="rId135"/>
    <p:sldId id="4943" r:id="rId136"/>
    <p:sldId id="5029" r:id="rId137"/>
    <p:sldId id="5028" r:id="rId138"/>
    <p:sldId id="3602" r:id="rId139"/>
    <p:sldId id="3857" r:id="rId140"/>
    <p:sldId id="5222" r:id="rId141"/>
    <p:sldId id="3983" r:id="rId142"/>
    <p:sldId id="3604" r:id="rId143"/>
    <p:sldId id="3726" r:id="rId144"/>
    <p:sldId id="3728" r:id="rId145"/>
    <p:sldId id="3855" r:id="rId146"/>
    <p:sldId id="3918" r:id="rId147"/>
    <p:sldId id="3923" r:id="rId148"/>
    <p:sldId id="3922" r:id="rId149"/>
    <p:sldId id="2637" r:id="rId150"/>
    <p:sldId id="4690" r:id="rId151"/>
    <p:sldId id="5030" r:id="rId152"/>
    <p:sldId id="3730" r:id="rId153"/>
    <p:sldId id="3731" r:id="rId154"/>
    <p:sldId id="3732" r:id="rId155"/>
    <p:sldId id="4156" r:id="rId156"/>
    <p:sldId id="4157" r:id="rId157"/>
    <p:sldId id="3735" r:id="rId158"/>
    <p:sldId id="3736" r:id="rId159"/>
    <p:sldId id="4419" r:id="rId160"/>
    <p:sldId id="4417" r:id="rId161"/>
    <p:sldId id="4418" r:id="rId162"/>
    <p:sldId id="3737" r:id="rId163"/>
    <p:sldId id="3738" r:id="rId164"/>
    <p:sldId id="3859" r:id="rId165"/>
    <p:sldId id="3860" r:id="rId166"/>
    <p:sldId id="4081" r:id="rId167"/>
    <p:sldId id="4689" r:id="rId168"/>
    <p:sldId id="3741" r:id="rId169"/>
    <p:sldId id="3742" r:id="rId170"/>
    <p:sldId id="3743" r:id="rId171"/>
    <p:sldId id="3869" r:id="rId172"/>
    <p:sldId id="3919" r:id="rId173"/>
    <p:sldId id="4160" r:id="rId174"/>
    <p:sldId id="3872" r:id="rId175"/>
    <p:sldId id="3744" r:id="rId176"/>
    <p:sldId id="3745" r:id="rId177"/>
    <p:sldId id="3746" r:id="rId178"/>
    <p:sldId id="3747" r:id="rId179"/>
    <p:sldId id="3748" r:id="rId180"/>
    <p:sldId id="3749" r:id="rId181"/>
    <p:sldId id="3873" r:id="rId182"/>
    <p:sldId id="3874" r:id="rId183"/>
    <p:sldId id="3751" r:id="rId184"/>
    <p:sldId id="3754" r:id="rId185"/>
    <p:sldId id="3756" r:id="rId186"/>
    <p:sldId id="3757" r:id="rId187"/>
    <p:sldId id="5273" r:id="rId188"/>
    <p:sldId id="4133" r:id="rId189"/>
    <p:sldId id="3875" r:id="rId190"/>
    <p:sldId id="5276" r:id="rId191"/>
    <p:sldId id="5277" r:id="rId192"/>
    <p:sldId id="4167" r:id="rId193"/>
    <p:sldId id="3790" r:id="rId194"/>
    <p:sldId id="5395" r:id="rId195"/>
    <p:sldId id="3792" r:id="rId196"/>
    <p:sldId id="3761" r:id="rId197"/>
    <p:sldId id="3920" r:id="rId198"/>
    <p:sldId id="3999" r:id="rId199"/>
    <p:sldId id="3762" r:id="rId200"/>
    <p:sldId id="3763" r:id="rId201"/>
    <p:sldId id="5283" r:id="rId202"/>
    <p:sldId id="3764" r:id="rId203"/>
    <p:sldId id="3765" r:id="rId204"/>
    <p:sldId id="3766" r:id="rId205"/>
    <p:sldId id="3767" r:id="rId206"/>
    <p:sldId id="3768" r:id="rId207"/>
    <p:sldId id="3769" r:id="rId208"/>
    <p:sldId id="3770" r:id="rId209"/>
    <p:sldId id="3771" r:id="rId210"/>
    <p:sldId id="3772" r:id="rId211"/>
    <p:sldId id="3773" r:id="rId212"/>
    <p:sldId id="5295" r:id="rId213"/>
    <p:sldId id="4688" r:id="rId214"/>
    <p:sldId id="815" r:id="rId215"/>
    <p:sldId id="794" r:id="rId216"/>
    <p:sldId id="816" r:id="rId217"/>
    <p:sldId id="796" r:id="rId218"/>
    <p:sldId id="814" r:id="rId219"/>
    <p:sldId id="5071" r:id="rId220"/>
    <p:sldId id="5064" r:id="rId221"/>
    <p:sldId id="5065" r:id="rId222"/>
    <p:sldId id="5066" r:id="rId223"/>
    <p:sldId id="5308" r:id="rId224"/>
    <p:sldId id="5309" r:id="rId225"/>
    <p:sldId id="4829" r:id="rId226"/>
    <p:sldId id="3887" r:id="rId227"/>
    <p:sldId id="3886" r:id="rId228"/>
    <p:sldId id="3888" r:id="rId229"/>
    <p:sldId id="4279" r:id="rId230"/>
    <p:sldId id="3372" r:id="rId231"/>
    <p:sldId id="5317" r:id="rId232"/>
    <p:sldId id="3378" r:id="rId233"/>
    <p:sldId id="1416" r:id="rId234"/>
    <p:sldId id="1417" r:id="rId235"/>
    <p:sldId id="3379" r:id="rId236"/>
    <p:sldId id="3380" r:id="rId237"/>
    <p:sldId id="3381" r:id="rId238"/>
    <p:sldId id="1422" r:id="rId239"/>
    <p:sldId id="1427" r:id="rId240"/>
    <p:sldId id="4683" r:id="rId241"/>
    <p:sldId id="4291" r:id="rId242"/>
    <p:sldId id="1368" r:id="rId243"/>
    <p:sldId id="4902" r:id="rId244"/>
    <p:sldId id="3374" r:id="rId245"/>
    <p:sldId id="5381" r:id="rId246"/>
    <p:sldId id="4173" r:id="rId247"/>
    <p:sldId id="4174" r:id="rId248"/>
    <p:sldId id="3324" r:id="rId249"/>
    <p:sldId id="3905" r:id="rId250"/>
    <p:sldId id="4187" r:id="rId251"/>
    <p:sldId id="4188" r:id="rId252"/>
    <p:sldId id="5353" r:id="rId253"/>
    <p:sldId id="5355" r:id="rId254"/>
    <p:sldId id="3781" r:id="rId255"/>
    <p:sldId id="3782" r:id="rId256"/>
    <p:sldId id="3908" r:id="rId257"/>
    <p:sldId id="3909" r:id="rId258"/>
    <p:sldId id="3926" r:id="rId259"/>
    <p:sldId id="3786" r:id="rId260"/>
    <p:sldId id="3910" r:id="rId261"/>
    <p:sldId id="3796" r:id="rId262"/>
    <p:sldId id="3795" r:id="rId263"/>
    <p:sldId id="3906" r:id="rId264"/>
    <p:sldId id="5031" r:id="rId265"/>
    <p:sldId id="4845" r:id="rId266"/>
    <p:sldId id="2775" r:id="rId267"/>
    <p:sldId id="2776" r:id="rId268"/>
    <p:sldId id="4835" r:id="rId269"/>
    <p:sldId id="5058" r:id="rId270"/>
    <p:sldId id="5356" r:id="rId271"/>
    <p:sldId id="3911" r:id="rId272"/>
    <p:sldId id="3915" r:id="rId273"/>
    <p:sldId id="3916" r:id="rId274"/>
    <p:sldId id="4830" r:id="rId275"/>
    <p:sldId id="5035" r:id="rId276"/>
    <p:sldId id="4086" r:id="rId277"/>
    <p:sldId id="3802" r:id="rId278"/>
    <p:sldId id="3803" r:id="rId279"/>
    <p:sldId id="3804" r:id="rId280"/>
    <p:sldId id="4206" r:id="rId281"/>
    <p:sldId id="4210" r:id="rId282"/>
    <p:sldId id="3805" r:id="rId283"/>
    <p:sldId id="3806" r:id="rId284"/>
    <p:sldId id="4212" r:id="rId285"/>
    <p:sldId id="587" r:id="rId286"/>
    <p:sldId id="3807" r:id="rId287"/>
    <p:sldId id="4213" r:id="rId288"/>
    <p:sldId id="4214" r:id="rId289"/>
    <p:sldId id="3800" r:id="rId290"/>
    <p:sldId id="3695" r:id="rId291"/>
    <p:sldId id="5368" r:id="rId292"/>
    <p:sldId id="3696" r:id="rId293"/>
    <p:sldId id="5357" r:id="rId294"/>
    <p:sldId id="5382" r:id="rId295"/>
    <p:sldId id="4429" r:id="rId296"/>
    <p:sldId id="1863" r:id="rId297"/>
    <p:sldId id="5396" r:id="rId298"/>
    <p:sldId id="5537" r:id="rId299"/>
    <p:sldId id="5211" r:id="rId300"/>
    <p:sldId id="5371" r:id="rId301"/>
    <p:sldId id="5372" r:id="rId302"/>
    <p:sldId id="5373" r:id="rId303"/>
    <p:sldId id="5374" r:id="rId304"/>
    <p:sldId id="5375" r:id="rId305"/>
    <p:sldId id="5376" r:id="rId306"/>
    <p:sldId id="5051" r:id="rId307"/>
    <p:sldId id="5052" r:id="rId308"/>
    <p:sldId id="5053" r:id="rId309"/>
    <p:sldId id="4929" r:id="rId310"/>
    <p:sldId id="4930" r:id="rId311"/>
    <p:sldId id="4931" r:id="rId312"/>
    <p:sldId id="3143" r:id="rId313"/>
    <p:sldId id="3144" r:id="rId314"/>
    <p:sldId id="3145" r:id="rId315"/>
    <p:sldId id="3146" r:id="rId316"/>
    <p:sldId id="3147" r:id="rId317"/>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617" autoAdjust="0"/>
    <p:restoredTop sz="99433" autoAdjust="0"/>
  </p:normalViewPr>
  <p:slideViewPr>
    <p:cSldViewPr>
      <p:cViewPr varScale="1">
        <p:scale>
          <a:sx n="93" d="100"/>
          <a:sy n="93" d="100"/>
        </p:scale>
        <p:origin x="1040"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8.xml"/><Relationship Id="rId299" Type="http://schemas.openxmlformats.org/officeDocument/2006/relationships/slide" Target="slides/slide230.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0.xml"/><Relationship Id="rId170" Type="http://schemas.openxmlformats.org/officeDocument/2006/relationships/slide" Target="slides/slide101.xml"/><Relationship Id="rId226" Type="http://schemas.openxmlformats.org/officeDocument/2006/relationships/slide" Target="slides/slide157.xml"/><Relationship Id="rId268" Type="http://schemas.openxmlformats.org/officeDocument/2006/relationships/slide" Target="slides/slide199.xml"/><Relationship Id="rId32" Type="http://schemas.openxmlformats.org/officeDocument/2006/relationships/slideMaster" Target="slideMasters/slideMaster32.xml"/><Relationship Id="rId74" Type="http://schemas.openxmlformats.org/officeDocument/2006/relationships/slide" Target="slides/slide5.xml"/><Relationship Id="rId128" Type="http://schemas.openxmlformats.org/officeDocument/2006/relationships/slide" Target="slides/slide59.xml"/><Relationship Id="rId5" Type="http://schemas.openxmlformats.org/officeDocument/2006/relationships/slideMaster" Target="slideMasters/slideMaster5.xml"/><Relationship Id="rId181" Type="http://schemas.openxmlformats.org/officeDocument/2006/relationships/slide" Target="slides/slide112.xml"/><Relationship Id="rId237" Type="http://schemas.openxmlformats.org/officeDocument/2006/relationships/slide" Target="slides/slide168.xml"/><Relationship Id="rId279" Type="http://schemas.openxmlformats.org/officeDocument/2006/relationships/slide" Target="slides/slide210.xml"/><Relationship Id="rId43" Type="http://schemas.openxmlformats.org/officeDocument/2006/relationships/slideMaster" Target="slideMasters/slideMaster43.xml"/><Relationship Id="rId139" Type="http://schemas.openxmlformats.org/officeDocument/2006/relationships/slide" Target="slides/slide70.xml"/><Relationship Id="rId290" Type="http://schemas.openxmlformats.org/officeDocument/2006/relationships/slide" Target="slides/slide221.xml"/><Relationship Id="rId304" Type="http://schemas.openxmlformats.org/officeDocument/2006/relationships/slide" Target="slides/slide235.xml"/><Relationship Id="rId85" Type="http://schemas.openxmlformats.org/officeDocument/2006/relationships/slide" Target="slides/slide16.xml"/><Relationship Id="rId150" Type="http://schemas.openxmlformats.org/officeDocument/2006/relationships/slide" Target="slides/slide81.xml"/><Relationship Id="rId192" Type="http://schemas.openxmlformats.org/officeDocument/2006/relationships/slide" Target="slides/slide123.xml"/><Relationship Id="rId206" Type="http://schemas.openxmlformats.org/officeDocument/2006/relationships/slide" Target="slides/slide137.xml"/><Relationship Id="rId248" Type="http://schemas.openxmlformats.org/officeDocument/2006/relationships/slide" Target="slides/slide179.xml"/><Relationship Id="rId12" Type="http://schemas.openxmlformats.org/officeDocument/2006/relationships/slideMaster" Target="slideMasters/slideMaster12.xml"/><Relationship Id="rId108" Type="http://schemas.openxmlformats.org/officeDocument/2006/relationships/slide" Target="slides/slide39.xml"/><Relationship Id="rId315" Type="http://schemas.openxmlformats.org/officeDocument/2006/relationships/slide" Target="slides/slide246.xml"/><Relationship Id="rId54" Type="http://schemas.openxmlformats.org/officeDocument/2006/relationships/slideMaster" Target="slideMasters/slideMaster54.xml"/><Relationship Id="rId96" Type="http://schemas.openxmlformats.org/officeDocument/2006/relationships/slide" Target="slides/slide27.xml"/><Relationship Id="rId161" Type="http://schemas.openxmlformats.org/officeDocument/2006/relationships/slide" Target="slides/slide92.xml"/><Relationship Id="rId217" Type="http://schemas.openxmlformats.org/officeDocument/2006/relationships/slide" Target="slides/slide148.xml"/><Relationship Id="rId259" Type="http://schemas.openxmlformats.org/officeDocument/2006/relationships/slide" Target="slides/slide190.xml"/><Relationship Id="rId23" Type="http://schemas.openxmlformats.org/officeDocument/2006/relationships/slideMaster" Target="slideMasters/slideMaster23.xml"/><Relationship Id="rId119" Type="http://schemas.openxmlformats.org/officeDocument/2006/relationships/slide" Target="slides/slide50.xml"/><Relationship Id="rId270" Type="http://schemas.openxmlformats.org/officeDocument/2006/relationships/slide" Target="slides/slide201.xml"/><Relationship Id="rId65" Type="http://schemas.openxmlformats.org/officeDocument/2006/relationships/slideMaster" Target="slideMasters/slideMaster65.xml"/><Relationship Id="rId130" Type="http://schemas.openxmlformats.org/officeDocument/2006/relationships/slide" Target="slides/slide61.xml"/><Relationship Id="rId172" Type="http://schemas.openxmlformats.org/officeDocument/2006/relationships/slide" Target="slides/slide103.xml"/><Relationship Id="rId228" Type="http://schemas.openxmlformats.org/officeDocument/2006/relationships/slide" Target="slides/slide159.xml"/><Relationship Id="rId281" Type="http://schemas.openxmlformats.org/officeDocument/2006/relationships/slide" Target="slides/slide212.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7.xml"/><Relationship Id="rId97" Type="http://schemas.openxmlformats.org/officeDocument/2006/relationships/slide" Target="slides/slide28.xml"/><Relationship Id="rId120" Type="http://schemas.openxmlformats.org/officeDocument/2006/relationships/slide" Target="slides/slide51.xml"/><Relationship Id="rId141" Type="http://schemas.openxmlformats.org/officeDocument/2006/relationships/slide" Target="slides/slide72.xml"/><Relationship Id="rId7" Type="http://schemas.openxmlformats.org/officeDocument/2006/relationships/slideMaster" Target="slideMasters/slideMaster7.xml"/><Relationship Id="rId162" Type="http://schemas.openxmlformats.org/officeDocument/2006/relationships/slide" Target="slides/slide93.xml"/><Relationship Id="rId183" Type="http://schemas.openxmlformats.org/officeDocument/2006/relationships/slide" Target="slides/slide114.xml"/><Relationship Id="rId218" Type="http://schemas.openxmlformats.org/officeDocument/2006/relationships/slide" Target="slides/slide149.xml"/><Relationship Id="rId239" Type="http://schemas.openxmlformats.org/officeDocument/2006/relationships/slide" Target="slides/slide170.xml"/><Relationship Id="rId250" Type="http://schemas.openxmlformats.org/officeDocument/2006/relationships/slide" Target="slides/slide181.xml"/><Relationship Id="rId271" Type="http://schemas.openxmlformats.org/officeDocument/2006/relationships/slide" Target="slides/slide202.xml"/><Relationship Id="rId292" Type="http://schemas.openxmlformats.org/officeDocument/2006/relationships/slide" Target="slides/slide223.xml"/><Relationship Id="rId306" Type="http://schemas.openxmlformats.org/officeDocument/2006/relationships/slide" Target="slides/slide237.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8.xml"/><Relationship Id="rId110" Type="http://schemas.openxmlformats.org/officeDocument/2006/relationships/slide" Target="slides/slide41.xml"/><Relationship Id="rId131" Type="http://schemas.openxmlformats.org/officeDocument/2006/relationships/slide" Target="slides/slide62.xml"/><Relationship Id="rId152" Type="http://schemas.openxmlformats.org/officeDocument/2006/relationships/slide" Target="slides/slide83.xml"/><Relationship Id="rId173" Type="http://schemas.openxmlformats.org/officeDocument/2006/relationships/slide" Target="slides/slide104.xml"/><Relationship Id="rId194" Type="http://schemas.openxmlformats.org/officeDocument/2006/relationships/slide" Target="slides/slide125.xml"/><Relationship Id="rId208" Type="http://schemas.openxmlformats.org/officeDocument/2006/relationships/slide" Target="slides/slide139.xml"/><Relationship Id="rId229" Type="http://schemas.openxmlformats.org/officeDocument/2006/relationships/slide" Target="slides/slide160.xml"/><Relationship Id="rId240" Type="http://schemas.openxmlformats.org/officeDocument/2006/relationships/slide" Target="slides/slide171.xml"/><Relationship Id="rId261" Type="http://schemas.openxmlformats.org/officeDocument/2006/relationships/slide" Target="slides/slide192.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8.xml"/><Relationship Id="rId100" Type="http://schemas.openxmlformats.org/officeDocument/2006/relationships/slide" Target="slides/slide31.xml"/><Relationship Id="rId282" Type="http://schemas.openxmlformats.org/officeDocument/2006/relationships/slide" Target="slides/slide213.xml"/><Relationship Id="rId317" Type="http://schemas.openxmlformats.org/officeDocument/2006/relationships/slide" Target="slides/slide248.xml"/><Relationship Id="rId8" Type="http://schemas.openxmlformats.org/officeDocument/2006/relationships/slideMaster" Target="slideMasters/slideMaster8.xml"/><Relationship Id="rId98" Type="http://schemas.openxmlformats.org/officeDocument/2006/relationships/slide" Target="slides/slide29.xml"/><Relationship Id="rId121" Type="http://schemas.openxmlformats.org/officeDocument/2006/relationships/slide" Target="slides/slide52.xml"/><Relationship Id="rId142" Type="http://schemas.openxmlformats.org/officeDocument/2006/relationships/slide" Target="slides/slide73.xml"/><Relationship Id="rId163" Type="http://schemas.openxmlformats.org/officeDocument/2006/relationships/slide" Target="slides/slide94.xml"/><Relationship Id="rId184" Type="http://schemas.openxmlformats.org/officeDocument/2006/relationships/slide" Target="slides/slide115.xml"/><Relationship Id="rId219" Type="http://schemas.openxmlformats.org/officeDocument/2006/relationships/slide" Target="slides/slide150.xml"/><Relationship Id="rId230" Type="http://schemas.openxmlformats.org/officeDocument/2006/relationships/slide" Target="slides/slide161.xml"/><Relationship Id="rId251" Type="http://schemas.openxmlformats.org/officeDocument/2006/relationships/slide" Target="slides/slide182.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3.xml"/><Relationship Id="rId293" Type="http://schemas.openxmlformats.org/officeDocument/2006/relationships/slide" Target="slides/slide224.xml"/><Relationship Id="rId307" Type="http://schemas.openxmlformats.org/officeDocument/2006/relationships/slide" Target="slides/slide238.xml"/><Relationship Id="rId88" Type="http://schemas.openxmlformats.org/officeDocument/2006/relationships/slide" Target="slides/slide19.xml"/><Relationship Id="rId111" Type="http://schemas.openxmlformats.org/officeDocument/2006/relationships/slide" Target="slides/slide42.xml"/><Relationship Id="rId132" Type="http://schemas.openxmlformats.org/officeDocument/2006/relationships/slide" Target="slides/slide63.xml"/><Relationship Id="rId153" Type="http://schemas.openxmlformats.org/officeDocument/2006/relationships/slide" Target="slides/slide84.xml"/><Relationship Id="rId174" Type="http://schemas.openxmlformats.org/officeDocument/2006/relationships/slide" Target="slides/slide105.xml"/><Relationship Id="rId195" Type="http://schemas.openxmlformats.org/officeDocument/2006/relationships/slide" Target="slides/slide126.xml"/><Relationship Id="rId209" Type="http://schemas.openxmlformats.org/officeDocument/2006/relationships/slide" Target="slides/slide140.xml"/><Relationship Id="rId220" Type="http://schemas.openxmlformats.org/officeDocument/2006/relationships/slide" Target="slides/slide151.xml"/><Relationship Id="rId241" Type="http://schemas.openxmlformats.org/officeDocument/2006/relationships/slide" Target="slides/slide172.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3.xml"/><Relationship Id="rId283" Type="http://schemas.openxmlformats.org/officeDocument/2006/relationships/slide" Target="slides/slide214.xml"/><Relationship Id="rId318" Type="http://schemas.openxmlformats.org/officeDocument/2006/relationships/notesMaster" Target="notesMasters/notesMaster1.xml"/><Relationship Id="rId78" Type="http://schemas.openxmlformats.org/officeDocument/2006/relationships/slide" Target="slides/slide9.xml"/><Relationship Id="rId99" Type="http://schemas.openxmlformats.org/officeDocument/2006/relationships/slide" Target="slides/slide30.xml"/><Relationship Id="rId101" Type="http://schemas.openxmlformats.org/officeDocument/2006/relationships/slide" Target="slides/slide32.xml"/><Relationship Id="rId122" Type="http://schemas.openxmlformats.org/officeDocument/2006/relationships/slide" Target="slides/slide53.xml"/><Relationship Id="rId143" Type="http://schemas.openxmlformats.org/officeDocument/2006/relationships/slide" Target="slides/slide74.xml"/><Relationship Id="rId164" Type="http://schemas.openxmlformats.org/officeDocument/2006/relationships/slide" Target="slides/slide95.xml"/><Relationship Id="rId185" Type="http://schemas.openxmlformats.org/officeDocument/2006/relationships/slide" Target="slides/slide116.xml"/><Relationship Id="rId9" Type="http://schemas.openxmlformats.org/officeDocument/2006/relationships/slideMaster" Target="slideMasters/slideMaster9.xml"/><Relationship Id="rId210" Type="http://schemas.openxmlformats.org/officeDocument/2006/relationships/slide" Target="slides/slide141.xml"/><Relationship Id="rId26" Type="http://schemas.openxmlformats.org/officeDocument/2006/relationships/slideMaster" Target="slideMasters/slideMaster26.xml"/><Relationship Id="rId231" Type="http://schemas.openxmlformats.org/officeDocument/2006/relationships/slide" Target="slides/slide162.xml"/><Relationship Id="rId252" Type="http://schemas.openxmlformats.org/officeDocument/2006/relationships/slide" Target="slides/slide183.xml"/><Relationship Id="rId273" Type="http://schemas.openxmlformats.org/officeDocument/2006/relationships/slide" Target="slides/slide204.xml"/><Relationship Id="rId294" Type="http://schemas.openxmlformats.org/officeDocument/2006/relationships/slide" Target="slides/slide225.xml"/><Relationship Id="rId308" Type="http://schemas.openxmlformats.org/officeDocument/2006/relationships/slide" Target="slides/slide239.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20.xml"/><Relationship Id="rId112" Type="http://schemas.openxmlformats.org/officeDocument/2006/relationships/slide" Target="slides/slide43.xml"/><Relationship Id="rId133" Type="http://schemas.openxmlformats.org/officeDocument/2006/relationships/slide" Target="slides/slide64.xml"/><Relationship Id="rId154" Type="http://schemas.openxmlformats.org/officeDocument/2006/relationships/slide" Target="slides/slide85.xml"/><Relationship Id="rId175" Type="http://schemas.openxmlformats.org/officeDocument/2006/relationships/slide" Target="slides/slide106.xml"/><Relationship Id="rId196" Type="http://schemas.openxmlformats.org/officeDocument/2006/relationships/slide" Target="slides/slide127.xml"/><Relationship Id="rId200" Type="http://schemas.openxmlformats.org/officeDocument/2006/relationships/slide" Target="slides/slide131.xml"/><Relationship Id="rId16" Type="http://schemas.openxmlformats.org/officeDocument/2006/relationships/slideMaster" Target="slideMasters/slideMaster16.xml"/><Relationship Id="rId221" Type="http://schemas.openxmlformats.org/officeDocument/2006/relationships/slide" Target="slides/slide152.xml"/><Relationship Id="rId242" Type="http://schemas.openxmlformats.org/officeDocument/2006/relationships/slide" Target="slides/slide173.xml"/><Relationship Id="rId263" Type="http://schemas.openxmlformats.org/officeDocument/2006/relationships/slide" Target="slides/slide194.xml"/><Relationship Id="rId284" Type="http://schemas.openxmlformats.org/officeDocument/2006/relationships/slide" Target="slides/slide215.xml"/><Relationship Id="rId319" Type="http://schemas.openxmlformats.org/officeDocument/2006/relationships/handoutMaster" Target="handoutMasters/handoutMaster1.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0.xml"/><Relationship Id="rId102" Type="http://schemas.openxmlformats.org/officeDocument/2006/relationships/slide" Target="slides/slide33.xml"/><Relationship Id="rId123" Type="http://schemas.openxmlformats.org/officeDocument/2006/relationships/slide" Target="slides/slide54.xml"/><Relationship Id="rId144" Type="http://schemas.openxmlformats.org/officeDocument/2006/relationships/slide" Target="slides/slide75.xml"/><Relationship Id="rId90" Type="http://schemas.openxmlformats.org/officeDocument/2006/relationships/slide" Target="slides/slide21.xml"/><Relationship Id="rId165" Type="http://schemas.openxmlformats.org/officeDocument/2006/relationships/slide" Target="slides/slide96.xml"/><Relationship Id="rId186" Type="http://schemas.openxmlformats.org/officeDocument/2006/relationships/slide" Target="slides/slide117.xml"/><Relationship Id="rId211" Type="http://schemas.openxmlformats.org/officeDocument/2006/relationships/slide" Target="slides/slide142.xml"/><Relationship Id="rId232" Type="http://schemas.openxmlformats.org/officeDocument/2006/relationships/slide" Target="slides/slide163.xml"/><Relationship Id="rId253" Type="http://schemas.openxmlformats.org/officeDocument/2006/relationships/slide" Target="slides/slide184.xml"/><Relationship Id="rId274" Type="http://schemas.openxmlformats.org/officeDocument/2006/relationships/slide" Target="slides/slide205.xml"/><Relationship Id="rId295" Type="http://schemas.openxmlformats.org/officeDocument/2006/relationships/slide" Target="slides/slide226.xml"/><Relationship Id="rId309" Type="http://schemas.openxmlformats.org/officeDocument/2006/relationships/slide" Target="slides/slide240.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4.xml"/><Relationship Id="rId134" Type="http://schemas.openxmlformats.org/officeDocument/2006/relationships/slide" Target="slides/slide65.xml"/><Relationship Id="rId320" Type="http://schemas.openxmlformats.org/officeDocument/2006/relationships/presProps" Target="presProps.xml"/><Relationship Id="rId80" Type="http://schemas.openxmlformats.org/officeDocument/2006/relationships/slide" Target="slides/slide11.xml"/><Relationship Id="rId155" Type="http://schemas.openxmlformats.org/officeDocument/2006/relationships/slide" Target="slides/slide86.xml"/><Relationship Id="rId176" Type="http://schemas.openxmlformats.org/officeDocument/2006/relationships/slide" Target="slides/slide107.xml"/><Relationship Id="rId197" Type="http://schemas.openxmlformats.org/officeDocument/2006/relationships/slide" Target="slides/slide128.xml"/><Relationship Id="rId201" Type="http://schemas.openxmlformats.org/officeDocument/2006/relationships/slide" Target="slides/slide132.xml"/><Relationship Id="rId222" Type="http://schemas.openxmlformats.org/officeDocument/2006/relationships/slide" Target="slides/slide153.xml"/><Relationship Id="rId243" Type="http://schemas.openxmlformats.org/officeDocument/2006/relationships/slide" Target="slides/slide174.xml"/><Relationship Id="rId264" Type="http://schemas.openxmlformats.org/officeDocument/2006/relationships/slide" Target="slides/slide195.xml"/><Relationship Id="rId285" Type="http://schemas.openxmlformats.org/officeDocument/2006/relationships/slide" Target="slides/slide216.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4.xml"/><Relationship Id="rId124" Type="http://schemas.openxmlformats.org/officeDocument/2006/relationships/slide" Target="slides/slide55.xml"/><Relationship Id="rId310" Type="http://schemas.openxmlformats.org/officeDocument/2006/relationships/slide" Target="slides/slide241.xml"/><Relationship Id="rId70" Type="http://schemas.openxmlformats.org/officeDocument/2006/relationships/slide" Target="slides/slide1.xml"/><Relationship Id="rId91" Type="http://schemas.openxmlformats.org/officeDocument/2006/relationships/slide" Target="slides/slide22.xml"/><Relationship Id="rId145" Type="http://schemas.openxmlformats.org/officeDocument/2006/relationships/slide" Target="slides/slide76.xml"/><Relationship Id="rId166" Type="http://schemas.openxmlformats.org/officeDocument/2006/relationships/slide" Target="slides/slide97.xml"/><Relationship Id="rId187" Type="http://schemas.openxmlformats.org/officeDocument/2006/relationships/slide" Target="slides/slide118.xml"/><Relationship Id="rId1" Type="http://schemas.openxmlformats.org/officeDocument/2006/relationships/slideMaster" Target="slideMasters/slideMaster1.xml"/><Relationship Id="rId212" Type="http://schemas.openxmlformats.org/officeDocument/2006/relationships/slide" Target="slides/slide143.xml"/><Relationship Id="rId233" Type="http://schemas.openxmlformats.org/officeDocument/2006/relationships/slide" Target="slides/slide164.xml"/><Relationship Id="rId254" Type="http://schemas.openxmlformats.org/officeDocument/2006/relationships/slide" Target="slides/slide185.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5.xml"/><Relationship Id="rId275" Type="http://schemas.openxmlformats.org/officeDocument/2006/relationships/slide" Target="slides/slide206.xml"/><Relationship Id="rId296" Type="http://schemas.openxmlformats.org/officeDocument/2006/relationships/slide" Target="slides/slide227.xml"/><Relationship Id="rId300" Type="http://schemas.openxmlformats.org/officeDocument/2006/relationships/slide" Target="slides/slide231.xml"/><Relationship Id="rId60" Type="http://schemas.openxmlformats.org/officeDocument/2006/relationships/slideMaster" Target="slideMasters/slideMaster60.xml"/><Relationship Id="rId81" Type="http://schemas.openxmlformats.org/officeDocument/2006/relationships/slide" Target="slides/slide12.xml"/><Relationship Id="rId135" Type="http://schemas.openxmlformats.org/officeDocument/2006/relationships/slide" Target="slides/slide66.xml"/><Relationship Id="rId156" Type="http://schemas.openxmlformats.org/officeDocument/2006/relationships/slide" Target="slides/slide87.xml"/><Relationship Id="rId177" Type="http://schemas.openxmlformats.org/officeDocument/2006/relationships/slide" Target="slides/slide108.xml"/><Relationship Id="rId198" Type="http://schemas.openxmlformats.org/officeDocument/2006/relationships/slide" Target="slides/slide129.xml"/><Relationship Id="rId321" Type="http://schemas.openxmlformats.org/officeDocument/2006/relationships/viewProps" Target="viewProps.xml"/><Relationship Id="rId202" Type="http://schemas.openxmlformats.org/officeDocument/2006/relationships/slide" Target="slides/slide133.xml"/><Relationship Id="rId223" Type="http://schemas.openxmlformats.org/officeDocument/2006/relationships/slide" Target="slides/slide154.xml"/><Relationship Id="rId244" Type="http://schemas.openxmlformats.org/officeDocument/2006/relationships/slide" Target="slides/slide175.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6.xml"/><Relationship Id="rId286" Type="http://schemas.openxmlformats.org/officeDocument/2006/relationships/slide" Target="slides/slide217.xml"/><Relationship Id="rId50" Type="http://schemas.openxmlformats.org/officeDocument/2006/relationships/slideMaster" Target="slideMasters/slideMaster50.xml"/><Relationship Id="rId104" Type="http://schemas.openxmlformats.org/officeDocument/2006/relationships/slide" Target="slides/slide35.xml"/><Relationship Id="rId125" Type="http://schemas.openxmlformats.org/officeDocument/2006/relationships/slide" Target="slides/slide56.xml"/><Relationship Id="rId146" Type="http://schemas.openxmlformats.org/officeDocument/2006/relationships/slide" Target="slides/slide77.xml"/><Relationship Id="rId167" Type="http://schemas.openxmlformats.org/officeDocument/2006/relationships/slide" Target="slides/slide98.xml"/><Relationship Id="rId188" Type="http://schemas.openxmlformats.org/officeDocument/2006/relationships/slide" Target="slides/slide119.xml"/><Relationship Id="rId311" Type="http://schemas.openxmlformats.org/officeDocument/2006/relationships/slide" Target="slides/slide242.xml"/><Relationship Id="rId71" Type="http://schemas.openxmlformats.org/officeDocument/2006/relationships/slide" Target="slides/slide2.xml"/><Relationship Id="rId92" Type="http://schemas.openxmlformats.org/officeDocument/2006/relationships/slide" Target="slides/slide23.xml"/><Relationship Id="rId213" Type="http://schemas.openxmlformats.org/officeDocument/2006/relationships/slide" Target="slides/slide144.xml"/><Relationship Id="rId234" Type="http://schemas.openxmlformats.org/officeDocument/2006/relationships/slide" Target="slides/slide16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6.xml"/><Relationship Id="rId276" Type="http://schemas.openxmlformats.org/officeDocument/2006/relationships/slide" Target="slides/slide207.xml"/><Relationship Id="rId297" Type="http://schemas.openxmlformats.org/officeDocument/2006/relationships/slide" Target="slides/slide228.xml"/><Relationship Id="rId40" Type="http://schemas.openxmlformats.org/officeDocument/2006/relationships/slideMaster" Target="slideMasters/slideMaster40.xml"/><Relationship Id="rId115" Type="http://schemas.openxmlformats.org/officeDocument/2006/relationships/slide" Target="slides/slide46.xml"/><Relationship Id="rId136" Type="http://schemas.openxmlformats.org/officeDocument/2006/relationships/slide" Target="slides/slide67.xml"/><Relationship Id="rId157" Type="http://schemas.openxmlformats.org/officeDocument/2006/relationships/slide" Target="slides/slide88.xml"/><Relationship Id="rId178" Type="http://schemas.openxmlformats.org/officeDocument/2006/relationships/slide" Target="slides/slide109.xml"/><Relationship Id="rId301" Type="http://schemas.openxmlformats.org/officeDocument/2006/relationships/slide" Target="slides/slide232.xml"/><Relationship Id="rId322" Type="http://schemas.openxmlformats.org/officeDocument/2006/relationships/theme" Target="theme/theme1.xml"/><Relationship Id="rId61" Type="http://schemas.openxmlformats.org/officeDocument/2006/relationships/slideMaster" Target="slideMasters/slideMaster61.xml"/><Relationship Id="rId82" Type="http://schemas.openxmlformats.org/officeDocument/2006/relationships/slide" Target="slides/slide13.xml"/><Relationship Id="rId199" Type="http://schemas.openxmlformats.org/officeDocument/2006/relationships/slide" Target="slides/slide130.xml"/><Relationship Id="rId203" Type="http://schemas.openxmlformats.org/officeDocument/2006/relationships/slide" Target="slides/slide134.xml"/><Relationship Id="rId19" Type="http://schemas.openxmlformats.org/officeDocument/2006/relationships/slideMaster" Target="slideMasters/slideMaster19.xml"/><Relationship Id="rId224" Type="http://schemas.openxmlformats.org/officeDocument/2006/relationships/slide" Target="slides/slide155.xml"/><Relationship Id="rId245" Type="http://schemas.openxmlformats.org/officeDocument/2006/relationships/slide" Target="slides/slide176.xml"/><Relationship Id="rId266" Type="http://schemas.openxmlformats.org/officeDocument/2006/relationships/slide" Target="slides/slide197.xml"/><Relationship Id="rId287" Type="http://schemas.openxmlformats.org/officeDocument/2006/relationships/slide" Target="slides/slide218.xml"/><Relationship Id="rId30" Type="http://schemas.openxmlformats.org/officeDocument/2006/relationships/slideMaster" Target="slideMasters/slideMaster30.xml"/><Relationship Id="rId105" Type="http://schemas.openxmlformats.org/officeDocument/2006/relationships/slide" Target="slides/slide36.xml"/><Relationship Id="rId126" Type="http://schemas.openxmlformats.org/officeDocument/2006/relationships/slide" Target="slides/slide57.xml"/><Relationship Id="rId147" Type="http://schemas.openxmlformats.org/officeDocument/2006/relationships/slide" Target="slides/slide78.xml"/><Relationship Id="rId168" Type="http://schemas.openxmlformats.org/officeDocument/2006/relationships/slide" Target="slides/slide99.xml"/><Relationship Id="rId312" Type="http://schemas.openxmlformats.org/officeDocument/2006/relationships/slide" Target="slides/slide243.xml"/><Relationship Id="rId51" Type="http://schemas.openxmlformats.org/officeDocument/2006/relationships/slideMaster" Target="slideMasters/slideMaster51.xml"/><Relationship Id="rId72" Type="http://schemas.openxmlformats.org/officeDocument/2006/relationships/slide" Target="slides/slide3.xml"/><Relationship Id="rId93" Type="http://schemas.openxmlformats.org/officeDocument/2006/relationships/slide" Target="slides/slide24.xml"/><Relationship Id="rId189" Type="http://schemas.openxmlformats.org/officeDocument/2006/relationships/slide" Target="slides/slide120.xml"/><Relationship Id="rId3" Type="http://schemas.openxmlformats.org/officeDocument/2006/relationships/slideMaster" Target="slideMasters/slideMaster3.xml"/><Relationship Id="rId214" Type="http://schemas.openxmlformats.org/officeDocument/2006/relationships/slide" Target="slides/slide145.xml"/><Relationship Id="rId235" Type="http://schemas.openxmlformats.org/officeDocument/2006/relationships/slide" Target="slides/slide166.xml"/><Relationship Id="rId256" Type="http://schemas.openxmlformats.org/officeDocument/2006/relationships/slide" Target="slides/slide187.xml"/><Relationship Id="rId277" Type="http://schemas.openxmlformats.org/officeDocument/2006/relationships/slide" Target="slides/slide208.xml"/><Relationship Id="rId298" Type="http://schemas.openxmlformats.org/officeDocument/2006/relationships/slide" Target="slides/slide229.xml"/><Relationship Id="rId116" Type="http://schemas.openxmlformats.org/officeDocument/2006/relationships/slide" Target="slides/slide47.xml"/><Relationship Id="rId137" Type="http://schemas.openxmlformats.org/officeDocument/2006/relationships/slide" Target="slides/slide68.xml"/><Relationship Id="rId158" Type="http://schemas.openxmlformats.org/officeDocument/2006/relationships/slide" Target="slides/slide89.xml"/><Relationship Id="rId302" Type="http://schemas.openxmlformats.org/officeDocument/2006/relationships/slide" Target="slides/slide233.xml"/><Relationship Id="rId323" Type="http://schemas.openxmlformats.org/officeDocument/2006/relationships/tableStyles" Target="tableStyles.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4.xml"/><Relationship Id="rId179" Type="http://schemas.openxmlformats.org/officeDocument/2006/relationships/slide" Target="slides/slide110.xml"/><Relationship Id="rId190" Type="http://schemas.openxmlformats.org/officeDocument/2006/relationships/slide" Target="slides/slide121.xml"/><Relationship Id="rId204" Type="http://schemas.openxmlformats.org/officeDocument/2006/relationships/slide" Target="slides/slide135.xml"/><Relationship Id="rId225" Type="http://schemas.openxmlformats.org/officeDocument/2006/relationships/slide" Target="slides/slide156.xml"/><Relationship Id="rId246" Type="http://schemas.openxmlformats.org/officeDocument/2006/relationships/slide" Target="slides/slide177.xml"/><Relationship Id="rId267" Type="http://schemas.openxmlformats.org/officeDocument/2006/relationships/slide" Target="slides/slide198.xml"/><Relationship Id="rId288" Type="http://schemas.openxmlformats.org/officeDocument/2006/relationships/slide" Target="slides/slide219.xml"/><Relationship Id="rId106" Type="http://schemas.openxmlformats.org/officeDocument/2006/relationships/slide" Target="slides/slide37.xml"/><Relationship Id="rId127" Type="http://schemas.openxmlformats.org/officeDocument/2006/relationships/slide" Target="slides/slide58.xml"/><Relationship Id="rId313" Type="http://schemas.openxmlformats.org/officeDocument/2006/relationships/slide" Target="slides/slide244.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4.xml"/><Relationship Id="rId94" Type="http://schemas.openxmlformats.org/officeDocument/2006/relationships/slide" Target="slides/slide25.xml"/><Relationship Id="rId148" Type="http://schemas.openxmlformats.org/officeDocument/2006/relationships/slide" Target="slides/slide79.xml"/><Relationship Id="rId169" Type="http://schemas.openxmlformats.org/officeDocument/2006/relationships/slide" Target="slides/slide100.xml"/><Relationship Id="rId4" Type="http://schemas.openxmlformats.org/officeDocument/2006/relationships/slideMaster" Target="slideMasters/slideMaster4.xml"/><Relationship Id="rId180" Type="http://schemas.openxmlformats.org/officeDocument/2006/relationships/slide" Target="slides/slide111.xml"/><Relationship Id="rId215" Type="http://schemas.openxmlformats.org/officeDocument/2006/relationships/slide" Target="slides/slide146.xml"/><Relationship Id="rId236" Type="http://schemas.openxmlformats.org/officeDocument/2006/relationships/slide" Target="slides/slide167.xml"/><Relationship Id="rId257" Type="http://schemas.openxmlformats.org/officeDocument/2006/relationships/slide" Target="slides/slide188.xml"/><Relationship Id="rId278" Type="http://schemas.openxmlformats.org/officeDocument/2006/relationships/slide" Target="slides/slide209.xml"/><Relationship Id="rId303" Type="http://schemas.openxmlformats.org/officeDocument/2006/relationships/slide" Target="slides/slide234.xml"/><Relationship Id="rId42" Type="http://schemas.openxmlformats.org/officeDocument/2006/relationships/slideMaster" Target="slideMasters/slideMaster42.xml"/><Relationship Id="rId84" Type="http://schemas.openxmlformats.org/officeDocument/2006/relationships/slide" Target="slides/slide15.xml"/><Relationship Id="rId138" Type="http://schemas.openxmlformats.org/officeDocument/2006/relationships/slide" Target="slides/slide69.xml"/><Relationship Id="rId191" Type="http://schemas.openxmlformats.org/officeDocument/2006/relationships/slide" Target="slides/slide122.xml"/><Relationship Id="rId205" Type="http://schemas.openxmlformats.org/officeDocument/2006/relationships/slide" Target="slides/slide136.xml"/><Relationship Id="rId247" Type="http://schemas.openxmlformats.org/officeDocument/2006/relationships/slide" Target="slides/slide178.xml"/><Relationship Id="rId107" Type="http://schemas.openxmlformats.org/officeDocument/2006/relationships/slide" Target="slides/slide38.xml"/><Relationship Id="rId289" Type="http://schemas.openxmlformats.org/officeDocument/2006/relationships/slide" Target="slides/slide220.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0.xml"/><Relationship Id="rId314" Type="http://schemas.openxmlformats.org/officeDocument/2006/relationships/slide" Target="slides/slide245.xml"/><Relationship Id="rId95" Type="http://schemas.openxmlformats.org/officeDocument/2006/relationships/slide" Target="slides/slide26.xml"/><Relationship Id="rId160" Type="http://schemas.openxmlformats.org/officeDocument/2006/relationships/slide" Target="slides/slide91.xml"/><Relationship Id="rId216" Type="http://schemas.openxmlformats.org/officeDocument/2006/relationships/slide" Target="slides/slide147.xml"/><Relationship Id="rId258" Type="http://schemas.openxmlformats.org/officeDocument/2006/relationships/slide" Target="slides/slide189.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9.xml"/><Relationship Id="rId171" Type="http://schemas.openxmlformats.org/officeDocument/2006/relationships/slide" Target="slides/slide102.xml"/><Relationship Id="rId227" Type="http://schemas.openxmlformats.org/officeDocument/2006/relationships/slide" Target="slides/slide158.xml"/><Relationship Id="rId269" Type="http://schemas.openxmlformats.org/officeDocument/2006/relationships/slide" Target="slides/slide200.xml"/><Relationship Id="rId33" Type="http://schemas.openxmlformats.org/officeDocument/2006/relationships/slideMaster" Target="slideMasters/slideMaster33.xml"/><Relationship Id="rId129" Type="http://schemas.openxmlformats.org/officeDocument/2006/relationships/slide" Target="slides/slide60.xml"/><Relationship Id="rId280" Type="http://schemas.openxmlformats.org/officeDocument/2006/relationships/slide" Target="slides/slide211.xml"/><Relationship Id="rId75" Type="http://schemas.openxmlformats.org/officeDocument/2006/relationships/slide" Target="slides/slide6.xml"/><Relationship Id="rId140" Type="http://schemas.openxmlformats.org/officeDocument/2006/relationships/slide" Target="slides/slide71.xml"/><Relationship Id="rId182" Type="http://schemas.openxmlformats.org/officeDocument/2006/relationships/slide" Target="slides/slide113.xml"/><Relationship Id="rId6" Type="http://schemas.openxmlformats.org/officeDocument/2006/relationships/slideMaster" Target="slideMasters/slideMaster6.xml"/><Relationship Id="rId238" Type="http://schemas.openxmlformats.org/officeDocument/2006/relationships/slide" Target="slides/slide169.xml"/><Relationship Id="rId291" Type="http://schemas.openxmlformats.org/officeDocument/2006/relationships/slide" Target="slides/slide222.xml"/><Relationship Id="rId305" Type="http://schemas.openxmlformats.org/officeDocument/2006/relationships/slide" Target="slides/slide236.xml"/><Relationship Id="rId44" Type="http://schemas.openxmlformats.org/officeDocument/2006/relationships/slideMaster" Target="slideMasters/slideMaster44.xml"/><Relationship Id="rId86" Type="http://schemas.openxmlformats.org/officeDocument/2006/relationships/slide" Target="slides/slide17.xml"/><Relationship Id="rId151" Type="http://schemas.openxmlformats.org/officeDocument/2006/relationships/slide" Target="slides/slide82.xml"/><Relationship Id="rId193" Type="http://schemas.openxmlformats.org/officeDocument/2006/relationships/slide" Target="slides/slide124.xml"/><Relationship Id="rId207" Type="http://schemas.openxmlformats.org/officeDocument/2006/relationships/slide" Target="slides/slide138.xml"/><Relationship Id="rId249" Type="http://schemas.openxmlformats.org/officeDocument/2006/relationships/slide" Target="slides/slide180.xml"/><Relationship Id="rId13" Type="http://schemas.openxmlformats.org/officeDocument/2006/relationships/slideMaster" Target="slideMasters/slideMaster13.xml"/><Relationship Id="rId109" Type="http://schemas.openxmlformats.org/officeDocument/2006/relationships/slide" Target="slides/slide40.xml"/><Relationship Id="rId260" Type="http://schemas.openxmlformats.org/officeDocument/2006/relationships/slide" Target="slides/slide191.xml"/><Relationship Id="rId316" Type="http://schemas.openxmlformats.org/officeDocument/2006/relationships/slide" Target="slides/slide247.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C3E-0A4A-8338-B86E31B2A912}"/>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C3E-0A4A-8338-B86E31B2A912}"/>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C3E-0A4A-8338-B86E31B2A912}"/>
            </c:ext>
          </c:extLst>
        </c:ser>
        <c:dLbls>
          <c:showLegendKey val="0"/>
          <c:showVal val="0"/>
          <c:showCatName val="0"/>
          <c:showSerName val="0"/>
          <c:showPercent val="0"/>
          <c:showBubbleSize val="0"/>
        </c:dLbls>
        <c:marker val="1"/>
        <c:smooth val="0"/>
        <c:axId val="1717159040"/>
        <c:axId val="171716321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C3E-0A4A-8338-B86E31B2A912}"/>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C3E-0A4A-8338-B86E31B2A912}"/>
                  </c:ext>
                </c:extLst>
              </c15:ser>
            </c15:filteredLineSeries>
          </c:ext>
        </c:extLst>
      </c:lineChart>
      <c:catAx>
        <c:axId val="1717159040"/>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63216"/>
        <c:crosses val="autoZero"/>
        <c:auto val="1"/>
        <c:lblAlgn val="ctr"/>
        <c:lblOffset val="100"/>
        <c:noMultiLvlLbl val="0"/>
      </c:catAx>
      <c:valAx>
        <c:axId val="171716321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17159040"/>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7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7/10/19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7/10/19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22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22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923025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28850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870152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943087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43</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613727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44</a:t>
            </a:fld>
            <a:endParaRPr lang="en-US">
              <a:solidFill>
                <a:prstClr val="black"/>
              </a:solidFill>
            </a:endParaRPr>
          </a:p>
        </p:txBody>
      </p:sp>
    </p:spTree>
    <p:extLst>
      <p:ext uri="{BB962C8B-B14F-4D97-AF65-F5344CB8AC3E}">
        <p14:creationId xmlns:p14="http://schemas.microsoft.com/office/powerpoint/2010/main" val="454437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45</a:t>
            </a:fld>
            <a:endParaRPr lang="en-US">
              <a:solidFill>
                <a:prstClr val="black"/>
              </a:solidFill>
            </a:endParaRPr>
          </a:p>
        </p:txBody>
      </p:sp>
    </p:spTree>
    <p:extLst>
      <p:ext uri="{BB962C8B-B14F-4D97-AF65-F5344CB8AC3E}">
        <p14:creationId xmlns:p14="http://schemas.microsoft.com/office/powerpoint/2010/main" val="471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46</a:t>
            </a:fld>
            <a:endParaRPr lang="en-US">
              <a:solidFill>
                <a:prstClr val="black"/>
              </a:solidFill>
            </a:endParaRPr>
          </a:p>
        </p:txBody>
      </p:sp>
    </p:spTree>
    <p:extLst>
      <p:ext uri="{BB962C8B-B14F-4D97-AF65-F5344CB8AC3E}">
        <p14:creationId xmlns:p14="http://schemas.microsoft.com/office/powerpoint/2010/main" val="822841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47</a:t>
            </a:fld>
            <a:endParaRPr lang="en-US">
              <a:solidFill>
                <a:prstClr val="black"/>
              </a:solidFill>
            </a:endParaRPr>
          </a:p>
        </p:txBody>
      </p:sp>
    </p:spTree>
    <p:extLst>
      <p:ext uri="{BB962C8B-B14F-4D97-AF65-F5344CB8AC3E}">
        <p14:creationId xmlns:p14="http://schemas.microsoft.com/office/powerpoint/2010/main" val="2516285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39199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732184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11672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24992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AAB90D-FD29-4A5F-A91F-CD65CF7CAC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584453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649690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360409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147708917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3191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PARA has many</a:t>
            </a:r>
            <a:r>
              <a:rPr lang="en-US" baseline="0" dirty="0"/>
              <a:t> advantages. Since it refreshes row infrequently, it has low power and low performance-overhead. Simulated across 29 benchmarks, we saw an average of only 0.2% slowdown and a maximum of only 0.75% slowdown.</a:t>
            </a:r>
          </a:p>
          <a:p>
            <a:endParaRPr lang="en-US" baseline="0" dirty="0"/>
          </a:p>
          <a:p>
            <a:r>
              <a:rPr lang="en-US" baseline="0" dirty="0"/>
              <a:t>In addition, due to its stateless nature, PARA has low cost and complexity.</a:t>
            </a:r>
          </a:p>
          <a:p>
            <a:endParaRPr lang="en-US" baseline="0" dirty="0"/>
          </a:p>
          <a:p>
            <a:r>
              <a:rPr lang="en-US" baseline="0" dirty="0"/>
              <a:t>Therefore, PARA is an effective and low-overhead solution to prevent disturbance errors.</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15647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80</a:t>
            </a:fld>
            <a:endParaRPr lang="en-US">
              <a:solidFill>
                <a:prstClr val="black"/>
              </a:solidFill>
            </a:endParaRPr>
          </a:p>
        </p:txBody>
      </p:sp>
    </p:spTree>
    <p:extLst>
      <p:ext uri="{BB962C8B-B14F-4D97-AF65-F5344CB8AC3E}">
        <p14:creationId xmlns:p14="http://schemas.microsoft.com/office/powerpoint/2010/main" val="35718856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129706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448123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3213833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35522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331551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95844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0731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5593440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201154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994844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Hello</a:t>
            </a:r>
            <a:r>
              <a:rPr lang="en-US" baseline="0" dirty="0"/>
              <a:t>, my name is </a:t>
            </a:r>
            <a:r>
              <a:rPr lang="en-US" baseline="0" dirty="0" err="1"/>
              <a:t>Jeremie</a:t>
            </a:r>
            <a:r>
              <a:rPr lang="en-US" baseline="0" dirty="0"/>
              <a:t> Kim and I will be presenting Genome Read In-Memory Filter which will also be referred to as GRIM-Filter for short.</a:t>
            </a:r>
          </a:p>
          <a:p>
            <a:r>
              <a:rPr lang="en-US" b="1" i="1" u="sng" baseline="0"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1886909-2889-F945-800E-20D12DE739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1296994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221</a:t>
            </a:fld>
            <a:endParaRPr lang="en-US">
              <a:solidFill>
                <a:prstClr val="black"/>
              </a:solidFill>
            </a:endParaRPr>
          </a:p>
        </p:txBody>
      </p:sp>
    </p:spTree>
    <p:extLst>
      <p:ext uri="{BB962C8B-B14F-4D97-AF65-F5344CB8AC3E}">
        <p14:creationId xmlns:p14="http://schemas.microsoft.com/office/powerpoint/2010/main" val="1202554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075105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7319826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4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5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5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6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2019. 7. 10.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7/10/19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7/10/19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7/10/19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7/10/19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7/10/19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0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7/10/19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7/10/19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7/10/19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7/10/19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7/10/19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5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5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5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5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5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5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5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4291206735"/>
      </p:ext>
    </p:extLst>
  </p:cSld>
  <p:clrMapOvr>
    <a:masterClrMapping/>
  </p:clrMapOvr>
</p:sldLayout>
</file>

<file path=ppt/slideLayouts/slideLayout6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1009980325"/>
      </p:ext>
    </p:extLst>
  </p:cSld>
  <p:clrMapOvr>
    <a:masterClrMapping/>
  </p:clrMapOvr>
</p:sldLayout>
</file>

<file path=ppt/slideLayouts/slideLayout6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ext uri="{BB962C8B-B14F-4D97-AF65-F5344CB8AC3E}">
        <p14:creationId xmlns:p14="http://schemas.microsoft.com/office/powerpoint/2010/main" val="3824416179"/>
      </p:ext>
    </p:extLst>
  </p:cSld>
  <p:clrMapOvr>
    <a:masterClrMapping/>
  </p:clrMapOvr>
</p:sldLayout>
</file>

<file path=ppt/slideLayouts/slideLayout6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076567201"/>
      </p:ext>
    </p:extLst>
  </p:cSld>
  <p:clrMapOvr>
    <a:masterClrMapping/>
  </p:clrMapOvr>
</p:sldLayout>
</file>

<file path=ppt/slideLayouts/slideLayout6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427718866"/>
      </p:ext>
    </p:extLst>
  </p:cSld>
  <p:clrMapOvr>
    <a:masterClrMapping/>
  </p:clrMapOvr>
</p:sldLayout>
</file>

<file path=ppt/slideLayouts/slideLayout6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83127612"/>
      </p:ext>
    </p:extLst>
  </p:cSld>
  <p:clrMapOvr>
    <a:masterClrMapping/>
  </p:clrMapOvr>
</p:sldLayout>
</file>

<file path=ppt/slideLayouts/slideLayout6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08917338"/>
      </p:ext>
    </p:extLst>
  </p:cSld>
  <p:clrMapOvr>
    <a:masterClrMapping/>
  </p:clrMapOvr>
</p:sldLayout>
</file>

<file path=ppt/slideLayouts/slideLayout6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934470036"/>
      </p:ext>
    </p:extLst>
  </p:cSld>
  <p:clrMapOvr>
    <a:masterClrMapping/>
  </p:clrMapOvr>
</p:sldLayout>
</file>

<file path=ppt/slideLayouts/slideLayout6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6884746"/>
      </p:ext>
    </p:extLst>
  </p:cSld>
  <p:clrMapOvr>
    <a:masterClrMapping/>
  </p:clrMapOvr>
</p:sldLayout>
</file>

<file path=ppt/slideLayouts/slideLayout6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72698584"/>
      </p:ext>
    </p:extLst>
  </p:cSld>
  <p:clrMapOvr>
    <a:masterClrMapping/>
  </p:clrMapOvr>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72742796"/>
      </p:ext>
    </p:extLst>
  </p:cSld>
  <p:clrMapOvr>
    <a:masterClrMapping/>
  </p:clrMapOvr>
</p:sldLayout>
</file>

<file path=ppt/slideLayouts/slideLayout6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714B2CC6-BCAC-1643-AB78-C2ADF490D950}"/>
              </a:ext>
            </a:extLst>
          </p:cNvPr>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0751B17A-BF36-4842-B734-E23F1865B0C4}"/>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28F08601-02AD-6D40-B66A-AFD9E5D60950}"/>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8055B2BB-4A1A-D34E-80ED-672CDAF1ADB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6F15F5C2-BAE1-1849-939C-51DA7DCD9ABF}"/>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7013B461-D351-8C4C-8D06-99189598BB72}"/>
              </a:ext>
            </a:extLst>
          </p:cNvPr>
          <p:cNvSpPr>
            <a:spLocks noGrp="1" noChangeArrowheads="1"/>
          </p:cNvSpPr>
          <p:nvPr>
            <p:ph type="sldNum" sz="quarter" idx="12"/>
          </p:nvPr>
        </p:nvSpPr>
        <p:spPr/>
        <p:txBody>
          <a:bodyPr/>
          <a:lstStyle>
            <a:lvl1pPr>
              <a:defRPr sz="1200"/>
            </a:lvl1pPr>
          </a:lstStyle>
          <a:p>
            <a:fld id="{DE858C0F-DBE4-7F41-93EF-EEDB90BFFB25}" type="slidenum">
              <a:rPr lang="en-US" altLang="en-US"/>
              <a:pPr/>
              <a:t>‹#›</a:t>
            </a:fld>
            <a:endParaRPr lang="en-US" altLang="en-US"/>
          </a:p>
        </p:txBody>
      </p:sp>
    </p:spTree>
    <p:extLst>
      <p:ext uri="{BB962C8B-B14F-4D97-AF65-F5344CB8AC3E}">
        <p14:creationId xmlns:p14="http://schemas.microsoft.com/office/powerpoint/2010/main" val="2804050466"/>
      </p:ext>
    </p:extLst>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1320C456-BAB2-674B-9279-F74D1E6BAEB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87C3D555-B1CA-AC40-8B14-51B307E08C9C}"/>
              </a:ext>
            </a:extLst>
          </p:cNvPr>
          <p:cNvSpPr>
            <a:spLocks noGrp="1" noChangeArrowheads="1"/>
          </p:cNvSpPr>
          <p:nvPr>
            <p:ph type="sldNum" sz="quarter" idx="11"/>
          </p:nvPr>
        </p:nvSpPr>
        <p:spPr>
          <a:ln/>
        </p:spPr>
        <p:txBody>
          <a:bodyPr/>
          <a:lstStyle>
            <a:lvl1pPr>
              <a:defRPr/>
            </a:lvl1pPr>
          </a:lstStyle>
          <a:p>
            <a:fld id="{1BBEC082-DB60-894D-A65F-EC5CC660E7FA}" type="slidenum">
              <a:rPr lang="en-US" altLang="en-US"/>
              <a:pPr/>
              <a:t>‹#›</a:t>
            </a:fld>
            <a:endParaRPr lang="en-US" altLang="en-US"/>
          </a:p>
        </p:txBody>
      </p:sp>
    </p:spTree>
    <p:extLst>
      <p:ext uri="{BB962C8B-B14F-4D97-AF65-F5344CB8AC3E}">
        <p14:creationId xmlns:p14="http://schemas.microsoft.com/office/powerpoint/2010/main" val="878115516"/>
      </p:ext>
    </p:extLst>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5D8824E4-CBD0-324D-B203-16810E3CD22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9883843B-4311-F64D-ABF4-8C528A440053}"/>
              </a:ext>
            </a:extLst>
          </p:cNvPr>
          <p:cNvSpPr>
            <a:spLocks noGrp="1" noChangeArrowheads="1"/>
          </p:cNvSpPr>
          <p:nvPr>
            <p:ph type="sldNum" sz="quarter" idx="11"/>
          </p:nvPr>
        </p:nvSpPr>
        <p:spPr>
          <a:ln/>
        </p:spPr>
        <p:txBody>
          <a:bodyPr/>
          <a:lstStyle>
            <a:lvl1pPr>
              <a:defRPr/>
            </a:lvl1pPr>
          </a:lstStyle>
          <a:p>
            <a:fld id="{9BFABF82-8CD4-944F-9794-F4BB55EAA671}" type="slidenum">
              <a:rPr lang="en-US" altLang="en-US"/>
              <a:pPr/>
              <a:t>‹#›</a:t>
            </a:fld>
            <a:endParaRPr lang="en-US" altLang="en-US"/>
          </a:p>
        </p:txBody>
      </p:sp>
    </p:spTree>
    <p:extLst>
      <p:ext uri="{BB962C8B-B14F-4D97-AF65-F5344CB8AC3E}">
        <p14:creationId xmlns:p14="http://schemas.microsoft.com/office/powerpoint/2010/main" val="1635817922"/>
      </p:ext>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BFDEB397-DCF4-E046-9CEF-3C1373D51AA2}"/>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E8B1ECD-5EF8-C347-8080-250C48299511}"/>
              </a:ext>
            </a:extLst>
          </p:cNvPr>
          <p:cNvSpPr>
            <a:spLocks noGrp="1" noChangeArrowheads="1"/>
          </p:cNvSpPr>
          <p:nvPr>
            <p:ph type="sldNum" sz="quarter" idx="11"/>
          </p:nvPr>
        </p:nvSpPr>
        <p:spPr>
          <a:ln/>
        </p:spPr>
        <p:txBody>
          <a:bodyPr/>
          <a:lstStyle>
            <a:lvl1pPr>
              <a:defRPr/>
            </a:lvl1pPr>
          </a:lstStyle>
          <a:p>
            <a:fld id="{BB7531F1-CE42-F44C-9E97-BCF6159B0BFB}" type="slidenum">
              <a:rPr lang="en-US" altLang="en-US"/>
              <a:pPr/>
              <a:t>‹#›</a:t>
            </a:fld>
            <a:endParaRPr lang="en-US" altLang="en-US"/>
          </a:p>
        </p:txBody>
      </p:sp>
    </p:spTree>
    <p:extLst>
      <p:ext uri="{BB962C8B-B14F-4D97-AF65-F5344CB8AC3E}">
        <p14:creationId xmlns:p14="http://schemas.microsoft.com/office/powerpoint/2010/main" val="3101457189"/>
      </p:ext>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A77F40A4-3E89-1B45-BEBF-0AA9EDBC37F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7B6CB434-7272-F144-B3EB-748B298E8A16}"/>
              </a:ext>
            </a:extLst>
          </p:cNvPr>
          <p:cNvSpPr>
            <a:spLocks noGrp="1" noChangeArrowheads="1"/>
          </p:cNvSpPr>
          <p:nvPr>
            <p:ph type="sldNum" sz="quarter" idx="11"/>
          </p:nvPr>
        </p:nvSpPr>
        <p:spPr>
          <a:ln/>
        </p:spPr>
        <p:txBody>
          <a:bodyPr/>
          <a:lstStyle>
            <a:lvl1pPr>
              <a:defRPr/>
            </a:lvl1pPr>
          </a:lstStyle>
          <a:p>
            <a:fld id="{4BF0034D-4554-BD42-802B-E49E3DC77C97}" type="slidenum">
              <a:rPr lang="en-US" altLang="en-US"/>
              <a:pPr/>
              <a:t>‹#›</a:t>
            </a:fld>
            <a:endParaRPr lang="en-US" altLang="en-US"/>
          </a:p>
        </p:txBody>
      </p:sp>
    </p:spTree>
    <p:extLst>
      <p:ext uri="{BB962C8B-B14F-4D97-AF65-F5344CB8AC3E}">
        <p14:creationId xmlns:p14="http://schemas.microsoft.com/office/powerpoint/2010/main" val="2244965659"/>
      </p:ext>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533EA543-58EC-1145-A87A-818F11E2CB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17CD2823-E242-7D44-9F36-68BECE5A08D6}"/>
              </a:ext>
            </a:extLst>
          </p:cNvPr>
          <p:cNvSpPr>
            <a:spLocks noGrp="1" noChangeArrowheads="1"/>
          </p:cNvSpPr>
          <p:nvPr>
            <p:ph type="sldNum" sz="quarter" idx="11"/>
          </p:nvPr>
        </p:nvSpPr>
        <p:spPr>
          <a:ln/>
        </p:spPr>
        <p:txBody>
          <a:bodyPr/>
          <a:lstStyle>
            <a:lvl1pPr>
              <a:defRPr/>
            </a:lvl1pPr>
          </a:lstStyle>
          <a:p>
            <a:fld id="{28AF0954-8371-A644-8944-406A45A852A9}" type="slidenum">
              <a:rPr lang="en-US" altLang="en-US"/>
              <a:pPr/>
              <a:t>‹#›</a:t>
            </a:fld>
            <a:endParaRPr lang="en-US" altLang="en-US"/>
          </a:p>
        </p:txBody>
      </p:sp>
    </p:spTree>
    <p:extLst>
      <p:ext uri="{BB962C8B-B14F-4D97-AF65-F5344CB8AC3E}">
        <p14:creationId xmlns:p14="http://schemas.microsoft.com/office/powerpoint/2010/main" val="2939395626"/>
      </p:ext>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D401DBD6-0D40-914C-A4A9-0E1A0562094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8D2885C7-A8DE-944D-A733-91FB1D23A917}"/>
              </a:ext>
            </a:extLst>
          </p:cNvPr>
          <p:cNvSpPr>
            <a:spLocks noGrp="1" noChangeArrowheads="1"/>
          </p:cNvSpPr>
          <p:nvPr>
            <p:ph type="sldNum" sz="quarter" idx="11"/>
          </p:nvPr>
        </p:nvSpPr>
        <p:spPr>
          <a:ln/>
        </p:spPr>
        <p:txBody>
          <a:bodyPr/>
          <a:lstStyle>
            <a:lvl1pPr>
              <a:defRPr/>
            </a:lvl1pPr>
          </a:lstStyle>
          <a:p>
            <a:fld id="{1BBB2226-A9FA-DB47-9CF0-2E287A38960E}" type="slidenum">
              <a:rPr lang="en-US" altLang="en-US"/>
              <a:pPr/>
              <a:t>‹#›</a:t>
            </a:fld>
            <a:endParaRPr lang="en-US" altLang="en-US"/>
          </a:p>
        </p:txBody>
      </p:sp>
    </p:spTree>
    <p:extLst>
      <p:ext uri="{BB962C8B-B14F-4D97-AF65-F5344CB8AC3E}">
        <p14:creationId xmlns:p14="http://schemas.microsoft.com/office/powerpoint/2010/main" val="827617510"/>
      </p:ext>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6F3099B0-B9D2-8449-B33E-AE3FA8363DE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8D5B7DF8-5103-1B42-996C-8AA394272AE5}"/>
              </a:ext>
            </a:extLst>
          </p:cNvPr>
          <p:cNvSpPr>
            <a:spLocks noGrp="1" noChangeArrowheads="1"/>
          </p:cNvSpPr>
          <p:nvPr>
            <p:ph type="sldNum" sz="quarter" idx="11"/>
          </p:nvPr>
        </p:nvSpPr>
        <p:spPr>
          <a:ln/>
        </p:spPr>
        <p:txBody>
          <a:bodyPr/>
          <a:lstStyle>
            <a:lvl1pPr>
              <a:defRPr/>
            </a:lvl1pPr>
          </a:lstStyle>
          <a:p>
            <a:fld id="{FF674C63-9CEC-E640-98D8-DC688D3DD9E4}" type="slidenum">
              <a:rPr lang="en-US" altLang="en-US"/>
              <a:pPr/>
              <a:t>‹#›</a:t>
            </a:fld>
            <a:endParaRPr lang="en-US" altLang="en-US"/>
          </a:p>
        </p:txBody>
      </p:sp>
    </p:spTree>
    <p:extLst>
      <p:ext uri="{BB962C8B-B14F-4D97-AF65-F5344CB8AC3E}">
        <p14:creationId xmlns:p14="http://schemas.microsoft.com/office/powerpoint/2010/main" val="1213395378"/>
      </p:ext>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500CE77-FA0E-B448-AA17-55A6703F6BA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B609F3A-95A7-5841-8128-4F348A5B515C}"/>
              </a:ext>
            </a:extLst>
          </p:cNvPr>
          <p:cNvSpPr>
            <a:spLocks noGrp="1" noChangeArrowheads="1"/>
          </p:cNvSpPr>
          <p:nvPr>
            <p:ph type="sldNum" sz="quarter" idx="11"/>
          </p:nvPr>
        </p:nvSpPr>
        <p:spPr>
          <a:ln/>
        </p:spPr>
        <p:txBody>
          <a:bodyPr/>
          <a:lstStyle>
            <a:lvl1pPr>
              <a:defRPr/>
            </a:lvl1pPr>
          </a:lstStyle>
          <a:p>
            <a:fld id="{1DB733DC-D3FD-4841-8A7A-4F4AB73A1310}" type="slidenum">
              <a:rPr lang="en-US" altLang="en-US"/>
              <a:pPr/>
              <a:t>‹#›</a:t>
            </a:fld>
            <a:endParaRPr lang="en-US" altLang="en-US"/>
          </a:p>
        </p:txBody>
      </p:sp>
    </p:spTree>
    <p:extLst>
      <p:ext uri="{BB962C8B-B14F-4D97-AF65-F5344CB8AC3E}">
        <p14:creationId xmlns:p14="http://schemas.microsoft.com/office/powerpoint/2010/main" val="1512567868"/>
      </p:ext>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2DCD27D1-ECFD-F447-88C4-5B5CD7C64464}"/>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FB4D705-4483-1248-A730-79BF1918ACC8}"/>
              </a:ext>
            </a:extLst>
          </p:cNvPr>
          <p:cNvSpPr>
            <a:spLocks noGrp="1" noChangeArrowheads="1"/>
          </p:cNvSpPr>
          <p:nvPr>
            <p:ph type="sldNum" sz="quarter" idx="11"/>
          </p:nvPr>
        </p:nvSpPr>
        <p:spPr>
          <a:ln/>
        </p:spPr>
        <p:txBody>
          <a:bodyPr/>
          <a:lstStyle>
            <a:lvl1pPr>
              <a:defRPr/>
            </a:lvl1pPr>
          </a:lstStyle>
          <a:p>
            <a:fld id="{F3317078-9EBE-8343-B263-FE4EDA0B86E1}" type="slidenum">
              <a:rPr lang="en-US" altLang="en-US"/>
              <a:pPr/>
              <a:t>‹#›</a:t>
            </a:fld>
            <a:endParaRPr lang="en-US" altLang="en-US"/>
          </a:p>
        </p:txBody>
      </p:sp>
    </p:spTree>
    <p:extLst>
      <p:ext uri="{BB962C8B-B14F-4D97-AF65-F5344CB8AC3E}">
        <p14:creationId xmlns:p14="http://schemas.microsoft.com/office/powerpoint/2010/main" val="2254433582"/>
      </p:ext>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67F7E7C7-D54C-7E42-B902-18631D0E50CD}"/>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0C1EF86-4B10-0E4B-87A4-4C31410E3E8A}"/>
              </a:ext>
            </a:extLst>
          </p:cNvPr>
          <p:cNvSpPr>
            <a:spLocks noGrp="1" noChangeArrowheads="1"/>
          </p:cNvSpPr>
          <p:nvPr>
            <p:ph type="sldNum" sz="quarter" idx="11"/>
          </p:nvPr>
        </p:nvSpPr>
        <p:spPr>
          <a:ln/>
        </p:spPr>
        <p:txBody>
          <a:bodyPr/>
          <a:lstStyle>
            <a:lvl1pPr>
              <a:defRPr/>
            </a:lvl1pPr>
          </a:lstStyle>
          <a:p>
            <a:fld id="{DAEEAFA2-6AF3-564D-8551-0ACDAB9DDF09}" type="slidenum">
              <a:rPr lang="en-US" altLang="en-US"/>
              <a:pPr/>
              <a:t>‹#›</a:t>
            </a:fld>
            <a:endParaRPr lang="en-US" altLang="en-US"/>
          </a:p>
        </p:txBody>
      </p:sp>
    </p:spTree>
    <p:extLst>
      <p:ext uri="{BB962C8B-B14F-4D97-AF65-F5344CB8AC3E}">
        <p14:creationId xmlns:p14="http://schemas.microsoft.com/office/powerpoint/2010/main" val="989456455"/>
      </p:ext>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2C90C948-2B96-0640-82B2-1E954D9CB727}"/>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E2E6134-7558-6D42-88BC-6E9B9E7448A4}"/>
              </a:ext>
            </a:extLst>
          </p:cNvPr>
          <p:cNvSpPr>
            <a:spLocks noGrp="1" noChangeArrowheads="1"/>
          </p:cNvSpPr>
          <p:nvPr>
            <p:ph type="sldNum" sz="quarter" idx="11"/>
          </p:nvPr>
        </p:nvSpPr>
        <p:spPr>
          <a:ln/>
        </p:spPr>
        <p:txBody>
          <a:bodyPr/>
          <a:lstStyle>
            <a:lvl1pPr>
              <a:defRPr/>
            </a:lvl1pPr>
          </a:lstStyle>
          <a:p>
            <a:fld id="{F0A436F3-25BF-5246-8097-CFB6BF81F56B}" type="slidenum">
              <a:rPr lang="en-US" altLang="en-US"/>
              <a:pPr/>
              <a:t>‹#›</a:t>
            </a:fld>
            <a:endParaRPr lang="en-US" altLang="en-US"/>
          </a:p>
        </p:txBody>
      </p:sp>
    </p:spTree>
    <p:extLst>
      <p:ext uri="{BB962C8B-B14F-4D97-AF65-F5344CB8AC3E}">
        <p14:creationId xmlns:p14="http://schemas.microsoft.com/office/powerpoint/2010/main" val="446642118"/>
      </p:ext>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6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6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6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6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7/10/19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6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7/10/19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6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7/10/19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6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6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6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67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953305644"/>
      </p:ext>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972139762"/>
      </p:ext>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35130711"/>
      </p:ext>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82126"/>
      </p:ext>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610373031"/>
      </p:ext>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457004920"/>
      </p:ext>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698265436"/>
      </p:ext>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844939919"/>
      </p:ext>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1975400002"/>
      </p:ext>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637613450"/>
      </p:ext>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1217701382"/>
      </p:ext>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078353633"/>
      </p:ext>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Tree>
    <p:extLst>
      <p:ext uri="{BB962C8B-B14F-4D97-AF65-F5344CB8AC3E}">
        <p14:creationId xmlns:p14="http://schemas.microsoft.com/office/powerpoint/2010/main" val="3262895338"/>
      </p:ext>
    </p:extLst>
  </p:cSld>
  <p:clrMapOvr>
    <a:masterClrMapping/>
  </p:clrMapOvr>
</p:sldLayout>
</file>

<file path=ppt/slideLayouts/slideLayout6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68761867"/>
      </p:ext>
    </p:extLst>
  </p:cSld>
  <p:clrMapOvr>
    <a:masterClrMapping/>
  </p:clrMapOvr>
</p:sldLayout>
</file>

<file path=ppt/slideLayouts/slideLayout6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67762232"/>
      </p:ext>
    </p:extLst>
  </p:cSld>
  <p:clrMapOvr>
    <a:masterClrMapping/>
  </p:clrMapOvr>
</p:sldLayout>
</file>

<file path=ppt/slideLayouts/slideLayout6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355467472"/>
      </p:ext>
    </p:extLst>
  </p:cSld>
  <p:clrMapOvr>
    <a:masterClrMapping/>
  </p:clrMapOvr>
</p:sldLayout>
</file>

<file path=ppt/slideLayouts/slideLayout6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latin typeface="Calibri"/>
            </a:endParaRPr>
          </a:p>
        </p:txBody>
      </p:sp>
      <p:sp>
        <p:nvSpPr>
          <p:cNvPr id="8" name="Footer Placeholder 7"/>
          <p:cNvSpPr>
            <a:spLocks noGrp="1"/>
          </p:cNvSpPr>
          <p:nvPr>
            <p:ph type="ftr" sz="quarter" idx="11"/>
          </p:nvPr>
        </p:nvSpPr>
        <p:spPr/>
        <p:txBody>
          <a:bodyPr/>
          <a:lstStyle/>
          <a:p>
            <a:endParaRPr lang="en-US">
              <a:solidFill>
                <a:prstClr val="black">
                  <a:tint val="75000"/>
                </a:prstClr>
              </a:solidFill>
              <a:latin typeface="Calibri"/>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769141973"/>
      </p:ext>
    </p:extLst>
  </p:cSld>
  <p:clrMapOvr>
    <a:masterClrMapping/>
  </p:clrMapOvr>
</p:sldLayout>
</file>

<file path=ppt/slideLayouts/slideLayout6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latin typeface="Calibri"/>
            </a:endParaRPr>
          </a:p>
        </p:txBody>
      </p:sp>
      <p:sp>
        <p:nvSpPr>
          <p:cNvPr id="4" name="Footer Placeholder 3"/>
          <p:cNvSpPr>
            <a:spLocks noGrp="1"/>
          </p:cNvSpPr>
          <p:nvPr>
            <p:ph type="ftr" sz="quarter" idx="11"/>
          </p:nvPr>
        </p:nvSpPr>
        <p:spPr/>
        <p:txBody>
          <a:bodyPr/>
          <a:lstStyle/>
          <a:p>
            <a:endParaRPr lang="en-US">
              <a:solidFill>
                <a:prstClr val="black">
                  <a:tint val="75000"/>
                </a:prstClr>
              </a:solidFill>
              <a:latin typeface="Calibri"/>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262136792"/>
      </p:ext>
    </p:extLst>
  </p:cSld>
  <p:clrMapOvr>
    <a:masterClrMapping/>
  </p:clrMapOvr>
</p:sldLayout>
</file>

<file path=ppt/slideLayouts/slideLayout6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latin typeface="Calibri"/>
            </a:endParaRPr>
          </a:p>
        </p:txBody>
      </p:sp>
      <p:sp>
        <p:nvSpPr>
          <p:cNvPr id="3" name="Footer Placeholder 2"/>
          <p:cNvSpPr>
            <a:spLocks noGrp="1"/>
          </p:cNvSpPr>
          <p:nvPr>
            <p:ph type="ftr" sz="quarter" idx="11"/>
          </p:nvPr>
        </p:nvSpPr>
        <p:spPr/>
        <p:txBody>
          <a:bodyPr/>
          <a:lstStyle/>
          <a:p>
            <a:endParaRPr lang="en-US">
              <a:solidFill>
                <a:prstClr val="black">
                  <a:tint val="75000"/>
                </a:prstClr>
              </a:solidFill>
              <a:latin typeface="Calibri"/>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2811145657"/>
      </p:ext>
    </p:extLst>
  </p:cSld>
  <p:clrMapOvr>
    <a:masterClrMapping/>
  </p:clrMapOvr>
</p:sldLayout>
</file>

<file path=ppt/slideLayouts/slideLayout6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746663353"/>
      </p:ext>
    </p:extLst>
  </p:cSld>
  <p:clrMapOvr>
    <a:masterClrMapping/>
  </p:clrMapOvr>
</p:sldLayout>
</file>

<file path=ppt/slideLayouts/slideLayout6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latin typeface="Calibri"/>
            </a:endParaRPr>
          </a:p>
        </p:txBody>
      </p:sp>
      <p:sp>
        <p:nvSpPr>
          <p:cNvPr id="6" name="Footer Placeholder 5"/>
          <p:cNvSpPr>
            <a:spLocks noGrp="1"/>
          </p:cNvSpPr>
          <p:nvPr>
            <p:ph type="ftr" sz="quarter" idx="11"/>
          </p:nvPr>
        </p:nvSpPr>
        <p:spPr/>
        <p:txBody>
          <a:bodyPr/>
          <a:lstStyle/>
          <a:p>
            <a:endParaRPr lang="en-US">
              <a:solidFill>
                <a:prstClr val="black">
                  <a:tint val="75000"/>
                </a:prstClr>
              </a:solidFill>
              <a:latin typeface="Calibri"/>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645912057"/>
      </p:ext>
    </p:extLst>
  </p:cSld>
  <p:clrMapOvr>
    <a:masterClrMapping/>
  </p:clrMapOvr>
</p:sldLayout>
</file>

<file path=ppt/slideLayouts/slideLayout6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02652181"/>
      </p:ext>
    </p:extLst>
  </p:cSld>
  <p:clrMapOvr>
    <a:masterClrMapping/>
  </p:clrMapOvr>
</p:sldLayout>
</file>

<file path=ppt/slideLayouts/slideLayout6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latin typeface="Calibri"/>
            </a:endParaRPr>
          </a:p>
        </p:txBody>
      </p:sp>
      <p:sp>
        <p:nvSpPr>
          <p:cNvPr id="5" name="Footer Placeholder 4"/>
          <p:cNvSpPr>
            <a:spLocks noGrp="1"/>
          </p:cNvSpPr>
          <p:nvPr>
            <p:ph type="ftr" sz="quarter" idx="11"/>
          </p:nvPr>
        </p:nvSpPr>
        <p:spPr/>
        <p:txBody>
          <a:bodyPr/>
          <a:lstStyle/>
          <a:p>
            <a:endParaRPr lang="en-US">
              <a:solidFill>
                <a:prstClr val="black">
                  <a:tint val="75000"/>
                </a:prstClr>
              </a:solidFill>
              <a:latin typeface="Calibri"/>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3857601725"/>
      </p:ext>
    </p:extLst>
  </p:cSld>
  <p:clrMapOvr>
    <a:masterClrMapping/>
  </p:clrMapOvr>
</p:sldLayout>
</file>

<file path=ppt/slideLayouts/slideLayout69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753638493"/>
      </p:ext>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1285617593"/>
      </p:ext>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129731686"/>
      </p:ext>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1801051546"/>
      </p:ext>
    </p:extLst>
  </p:cSld>
  <p:clrMapOvr>
    <a:masterClrMapping/>
  </p:clrMapOvr>
  <p:transition/>
</p:sldLayout>
</file>

<file path=ppt/slideLayouts/slideLayout69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532950087"/>
      </p:ext>
    </p:extLst>
  </p:cSld>
  <p:clrMapOvr>
    <a:masterClrMapping/>
  </p:clrMapOvr>
  <p:transition/>
</p:sldLayout>
</file>

<file path=ppt/slideLayouts/slideLayout69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760094261"/>
      </p:ext>
    </p:extLst>
  </p:cSld>
  <p:clrMapOvr>
    <a:masterClrMapping/>
  </p:clrMapOvr>
  <p:transition/>
</p:sldLayout>
</file>

<file path=ppt/slideLayouts/slideLayout70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923339879"/>
      </p:ext>
    </p:extLst>
  </p:cSld>
  <p:clrMapOvr>
    <a:masterClrMapping/>
  </p:clrMapOvr>
  <p:transition/>
</p:sldLayout>
</file>

<file path=ppt/slideLayouts/slideLayout70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13622662"/>
      </p:ext>
    </p:extLst>
  </p:cSld>
  <p:clrMapOvr>
    <a:masterClrMapping/>
  </p:clrMapOvr>
  <p:transition/>
</p:sldLayout>
</file>

<file path=ppt/slideLayouts/slideLayout70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143780870"/>
      </p:ext>
    </p:extLst>
  </p:cSld>
  <p:clrMapOvr>
    <a:masterClrMapping/>
  </p:clrMapOvr>
  <p:transition/>
</p:sldLayout>
</file>

<file path=ppt/slideLayouts/slideLayout70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401898050"/>
      </p:ext>
    </p:extLst>
  </p:cSld>
  <p:clrMapOvr>
    <a:masterClrMapping/>
  </p:clrMapOvr>
  <p:transition/>
</p:sldLayout>
</file>

<file path=ppt/slideLayouts/slideLayout70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04575437"/>
      </p:ext>
    </p:extLst>
  </p:cSld>
  <p:clrMapOvr>
    <a:masterClrMapping/>
  </p:clrMapOvr>
  <p:transition/>
</p:sldLayout>
</file>

<file path=ppt/slideLayouts/slideLayout705.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4142177791"/>
      </p:ext>
    </p:extLst>
  </p:cSld>
  <p:clrMapOvr>
    <a:masterClrMapping/>
  </p:clrMapOvr>
  <p:transition/>
</p:sldLayout>
</file>

<file path=ppt/slideLayouts/slideLayout70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70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70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7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7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7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7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7/10/19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7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7/10/19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7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7/10/19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7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7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7/10/19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7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7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7/10/19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72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F95B04E4-937C-664F-B51F-D8C30ABD33B0}"/>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48FE1C4B-D953-0249-AAC5-1CEBC09BA0D3}"/>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6CEAA0A5-E9E4-5140-BD46-DA6256C8BD9D}"/>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D19D6D91-79A7-6D42-B64F-582CA85CF65A}"/>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FA33B19D-FBD6-3545-A911-696365B2674E}"/>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E3F69791-C3A5-1144-92B1-333CF796E52A}"/>
              </a:ext>
            </a:extLst>
          </p:cNvPr>
          <p:cNvSpPr>
            <a:spLocks noGrp="1" noChangeArrowheads="1"/>
          </p:cNvSpPr>
          <p:nvPr>
            <p:ph type="sldNum" sz="quarter" idx="12"/>
          </p:nvPr>
        </p:nvSpPr>
        <p:spPr/>
        <p:txBody>
          <a:bodyPr/>
          <a:lstStyle>
            <a:lvl1pPr>
              <a:defRPr sz="1200" smtClean="0"/>
            </a:lvl1pPr>
          </a:lstStyle>
          <a:p>
            <a:pPr>
              <a:defRPr/>
            </a:pPr>
            <a:fld id="{3B3FDAE8-A59F-B84A-B845-84C535A39ED0}" type="slidenum">
              <a:rPr lang="en-US" altLang="en-US"/>
              <a:pPr>
                <a:defRPr/>
              </a:pPr>
              <a:t>‹#›</a:t>
            </a:fld>
            <a:endParaRPr lang="en-US" altLang="en-US"/>
          </a:p>
        </p:txBody>
      </p:sp>
    </p:spTree>
    <p:extLst>
      <p:ext uri="{BB962C8B-B14F-4D97-AF65-F5344CB8AC3E}">
        <p14:creationId xmlns:p14="http://schemas.microsoft.com/office/powerpoint/2010/main" val="579728021"/>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73A97B69-F936-9541-A4C0-4803E0D9803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ACF1560-B282-884D-8A11-92C4A17C9387}"/>
              </a:ext>
            </a:extLst>
          </p:cNvPr>
          <p:cNvSpPr>
            <a:spLocks noGrp="1" noChangeArrowheads="1"/>
          </p:cNvSpPr>
          <p:nvPr>
            <p:ph type="sldNum" sz="quarter" idx="11"/>
          </p:nvPr>
        </p:nvSpPr>
        <p:spPr>
          <a:ln/>
        </p:spPr>
        <p:txBody>
          <a:bodyPr/>
          <a:lstStyle>
            <a:lvl1pPr>
              <a:defRPr/>
            </a:lvl1pPr>
          </a:lstStyle>
          <a:p>
            <a:pPr>
              <a:defRPr/>
            </a:pPr>
            <a:fld id="{ABF4462A-42FE-A84B-9002-68A00ADE644F}" type="slidenum">
              <a:rPr lang="en-US" altLang="en-US"/>
              <a:pPr>
                <a:defRPr/>
              </a:pPr>
              <a:t>‹#›</a:t>
            </a:fld>
            <a:endParaRPr lang="en-US" altLang="en-US"/>
          </a:p>
        </p:txBody>
      </p:sp>
    </p:spTree>
    <p:extLst>
      <p:ext uri="{BB962C8B-B14F-4D97-AF65-F5344CB8AC3E}">
        <p14:creationId xmlns:p14="http://schemas.microsoft.com/office/powerpoint/2010/main" val="1908812157"/>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F2623055-6F7E-CF4A-ADEE-B8106026EC5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508F7ABC-7804-9A45-8345-A3C1D4AE2951}"/>
              </a:ext>
            </a:extLst>
          </p:cNvPr>
          <p:cNvSpPr>
            <a:spLocks noGrp="1" noChangeArrowheads="1"/>
          </p:cNvSpPr>
          <p:nvPr>
            <p:ph type="sldNum" sz="quarter" idx="11"/>
          </p:nvPr>
        </p:nvSpPr>
        <p:spPr>
          <a:ln/>
        </p:spPr>
        <p:txBody>
          <a:bodyPr/>
          <a:lstStyle>
            <a:lvl1pPr>
              <a:defRPr/>
            </a:lvl1pPr>
          </a:lstStyle>
          <a:p>
            <a:pPr>
              <a:defRPr/>
            </a:pPr>
            <a:fld id="{33CFE70D-E1B6-6444-B39A-56D9F01DCD47}" type="slidenum">
              <a:rPr lang="en-US" altLang="en-US"/>
              <a:pPr>
                <a:defRPr/>
              </a:pPr>
              <a:t>‹#›</a:t>
            </a:fld>
            <a:endParaRPr lang="en-US" altLang="en-US"/>
          </a:p>
        </p:txBody>
      </p:sp>
    </p:spTree>
    <p:extLst>
      <p:ext uri="{BB962C8B-B14F-4D97-AF65-F5344CB8AC3E}">
        <p14:creationId xmlns:p14="http://schemas.microsoft.com/office/powerpoint/2010/main" val="2984779081"/>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371F563C-CD40-A941-946F-51381E41C508}"/>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C3913447-512A-8E4A-90A4-7079BD9A51DA}"/>
              </a:ext>
            </a:extLst>
          </p:cNvPr>
          <p:cNvSpPr>
            <a:spLocks noGrp="1" noChangeArrowheads="1"/>
          </p:cNvSpPr>
          <p:nvPr>
            <p:ph type="sldNum" sz="quarter" idx="11"/>
          </p:nvPr>
        </p:nvSpPr>
        <p:spPr>
          <a:ln/>
        </p:spPr>
        <p:txBody>
          <a:bodyPr/>
          <a:lstStyle>
            <a:lvl1pPr>
              <a:defRPr/>
            </a:lvl1pPr>
          </a:lstStyle>
          <a:p>
            <a:pPr>
              <a:defRPr/>
            </a:pPr>
            <a:fld id="{F061E867-9ECF-604D-A3A5-B01890269E4D}" type="slidenum">
              <a:rPr lang="en-US" altLang="en-US"/>
              <a:pPr>
                <a:defRPr/>
              </a:pPr>
              <a:t>‹#›</a:t>
            </a:fld>
            <a:endParaRPr lang="en-US" altLang="en-US"/>
          </a:p>
        </p:txBody>
      </p:sp>
    </p:spTree>
    <p:extLst>
      <p:ext uri="{BB962C8B-B14F-4D97-AF65-F5344CB8AC3E}">
        <p14:creationId xmlns:p14="http://schemas.microsoft.com/office/powerpoint/2010/main" val="3186889835"/>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5F572121-A8E8-2D44-9C8A-867F1E7CF2D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375A6BC4-4875-D14C-AD8B-EDD376D8CFAC}"/>
              </a:ext>
            </a:extLst>
          </p:cNvPr>
          <p:cNvSpPr>
            <a:spLocks noGrp="1" noChangeArrowheads="1"/>
          </p:cNvSpPr>
          <p:nvPr>
            <p:ph type="sldNum" sz="quarter" idx="11"/>
          </p:nvPr>
        </p:nvSpPr>
        <p:spPr>
          <a:ln/>
        </p:spPr>
        <p:txBody>
          <a:bodyPr/>
          <a:lstStyle>
            <a:lvl1pPr>
              <a:defRPr/>
            </a:lvl1pPr>
          </a:lstStyle>
          <a:p>
            <a:pPr>
              <a:defRPr/>
            </a:pPr>
            <a:fld id="{6BF9FD31-60B6-C346-9D89-A4089B899D90}" type="slidenum">
              <a:rPr lang="en-US" altLang="en-US"/>
              <a:pPr>
                <a:defRPr/>
              </a:pPr>
              <a:t>‹#›</a:t>
            </a:fld>
            <a:endParaRPr lang="en-US" altLang="en-US"/>
          </a:p>
        </p:txBody>
      </p:sp>
    </p:spTree>
    <p:extLst>
      <p:ext uri="{BB962C8B-B14F-4D97-AF65-F5344CB8AC3E}">
        <p14:creationId xmlns:p14="http://schemas.microsoft.com/office/powerpoint/2010/main" val="2027842398"/>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24209F53-5EDE-1248-9733-CEB7AFA430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CED11C88-124D-0347-AECA-31127847197C}"/>
              </a:ext>
            </a:extLst>
          </p:cNvPr>
          <p:cNvSpPr>
            <a:spLocks noGrp="1" noChangeArrowheads="1"/>
          </p:cNvSpPr>
          <p:nvPr>
            <p:ph type="sldNum" sz="quarter" idx="11"/>
          </p:nvPr>
        </p:nvSpPr>
        <p:spPr>
          <a:ln/>
        </p:spPr>
        <p:txBody>
          <a:bodyPr/>
          <a:lstStyle>
            <a:lvl1pPr>
              <a:defRPr/>
            </a:lvl1pPr>
          </a:lstStyle>
          <a:p>
            <a:pPr>
              <a:defRPr/>
            </a:pPr>
            <a:fld id="{ABA189F7-876C-7946-AB0D-5451C843C772}" type="slidenum">
              <a:rPr lang="en-US" altLang="en-US"/>
              <a:pPr>
                <a:defRPr/>
              </a:pPr>
              <a:t>‹#›</a:t>
            </a:fld>
            <a:endParaRPr lang="en-US" altLang="en-US"/>
          </a:p>
        </p:txBody>
      </p:sp>
    </p:spTree>
    <p:extLst>
      <p:ext uri="{BB962C8B-B14F-4D97-AF65-F5344CB8AC3E}">
        <p14:creationId xmlns:p14="http://schemas.microsoft.com/office/powerpoint/2010/main" val="4179390020"/>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9347127D-50D6-804E-BBDB-090FFD76C82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34CA717C-BE13-1D47-AAC5-E762962F17AE}"/>
              </a:ext>
            </a:extLst>
          </p:cNvPr>
          <p:cNvSpPr>
            <a:spLocks noGrp="1" noChangeArrowheads="1"/>
          </p:cNvSpPr>
          <p:nvPr>
            <p:ph type="sldNum" sz="quarter" idx="11"/>
          </p:nvPr>
        </p:nvSpPr>
        <p:spPr>
          <a:ln/>
        </p:spPr>
        <p:txBody>
          <a:bodyPr/>
          <a:lstStyle>
            <a:lvl1pPr>
              <a:defRPr/>
            </a:lvl1pPr>
          </a:lstStyle>
          <a:p>
            <a:pPr>
              <a:defRPr/>
            </a:pPr>
            <a:fld id="{AA20B547-CD99-0740-9575-71E48EA0F20D}" type="slidenum">
              <a:rPr lang="en-US" altLang="en-US"/>
              <a:pPr>
                <a:defRPr/>
              </a:pPr>
              <a:t>‹#›</a:t>
            </a:fld>
            <a:endParaRPr lang="en-US" altLang="en-US"/>
          </a:p>
        </p:txBody>
      </p:sp>
    </p:spTree>
    <p:extLst>
      <p:ext uri="{BB962C8B-B14F-4D97-AF65-F5344CB8AC3E}">
        <p14:creationId xmlns:p14="http://schemas.microsoft.com/office/powerpoint/2010/main" val="148306088"/>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5A4E499A-3343-9649-900F-C1B6B1CC41A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99BAFF69-6AD8-F144-AFCC-520891BC230A}"/>
              </a:ext>
            </a:extLst>
          </p:cNvPr>
          <p:cNvSpPr>
            <a:spLocks noGrp="1" noChangeArrowheads="1"/>
          </p:cNvSpPr>
          <p:nvPr>
            <p:ph type="sldNum" sz="quarter" idx="11"/>
          </p:nvPr>
        </p:nvSpPr>
        <p:spPr>
          <a:ln/>
        </p:spPr>
        <p:txBody>
          <a:bodyPr/>
          <a:lstStyle>
            <a:lvl1pPr>
              <a:defRPr/>
            </a:lvl1pPr>
          </a:lstStyle>
          <a:p>
            <a:pPr>
              <a:defRPr/>
            </a:pPr>
            <a:fld id="{0EE647DD-C717-6B4E-971B-369A4AC6E6F3}" type="slidenum">
              <a:rPr lang="en-US" altLang="en-US"/>
              <a:pPr>
                <a:defRPr/>
              </a:pPr>
              <a:t>‹#›</a:t>
            </a:fld>
            <a:endParaRPr lang="en-US" altLang="en-US"/>
          </a:p>
        </p:txBody>
      </p:sp>
    </p:spTree>
    <p:extLst>
      <p:ext uri="{BB962C8B-B14F-4D97-AF65-F5344CB8AC3E}">
        <p14:creationId xmlns:p14="http://schemas.microsoft.com/office/powerpoint/2010/main" val="491848106"/>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AE62CFF8-7633-3B4B-A468-F476C6361E39}"/>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3917E0F-F572-F344-8271-E7F412A98639}"/>
              </a:ext>
            </a:extLst>
          </p:cNvPr>
          <p:cNvSpPr>
            <a:spLocks noGrp="1" noChangeArrowheads="1"/>
          </p:cNvSpPr>
          <p:nvPr>
            <p:ph type="sldNum" sz="quarter" idx="11"/>
          </p:nvPr>
        </p:nvSpPr>
        <p:spPr>
          <a:ln/>
        </p:spPr>
        <p:txBody>
          <a:bodyPr/>
          <a:lstStyle>
            <a:lvl1pPr>
              <a:defRPr/>
            </a:lvl1pPr>
          </a:lstStyle>
          <a:p>
            <a:pPr>
              <a:defRPr/>
            </a:pPr>
            <a:fld id="{64A61CCF-7B61-6046-A6E3-819C5F7B3F8C}" type="slidenum">
              <a:rPr lang="en-US" altLang="en-US"/>
              <a:pPr>
                <a:defRPr/>
              </a:pPr>
              <a:t>‹#›</a:t>
            </a:fld>
            <a:endParaRPr lang="en-US" altLang="en-US"/>
          </a:p>
        </p:txBody>
      </p:sp>
    </p:spTree>
    <p:extLst>
      <p:ext uri="{BB962C8B-B14F-4D97-AF65-F5344CB8AC3E}">
        <p14:creationId xmlns:p14="http://schemas.microsoft.com/office/powerpoint/2010/main" val="796686204"/>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FF2FD485-06A1-EE45-9A8B-F048E7EEEAE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3E0F4D9-5214-6441-8A0F-C2CBFC75B8CF}"/>
              </a:ext>
            </a:extLst>
          </p:cNvPr>
          <p:cNvSpPr>
            <a:spLocks noGrp="1" noChangeArrowheads="1"/>
          </p:cNvSpPr>
          <p:nvPr>
            <p:ph type="sldNum" sz="quarter" idx="11"/>
          </p:nvPr>
        </p:nvSpPr>
        <p:spPr>
          <a:ln/>
        </p:spPr>
        <p:txBody>
          <a:bodyPr/>
          <a:lstStyle>
            <a:lvl1pPr>
              <a:defRPr/>
            </a:lvl1pPr>
          </a:lstStyle>
          <a:p>
            <a:pPr>
              <a:defRPr/>
            </a:pPr>
            <a:fld id="{F24D7BF4-82CD-7E43-873E-37D879C1B9E0}" type="slidenum">
              <a:rPr lang="en-US" altLang="en-US"/>
              <a:pPr>
                <a:defRPr/>
              </a:pPr>
              <a:t>‹#›</a:t>
            </a:fld>
            <a:endParaRPr lang="en-US" altLang="en-US"/>
          </a:p>
        </p:txBody>
      </p:sp>
    </p:spTree>
    <p:extLst>
      <p:ext uri="{BB962C8B-B14F-4D97-AF65-F5344CB8AC3E}">
        <p14:creationId xmlns:p14="http://schemas.microsoft.com/office/powerpoint/2010/main" val="294011005"/>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0F2C3A7A-5BD4-D542-A789-B3C16EBBD7D6}"/>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C538ED7B-3605-2040-BC3F-5A78278E3E39}"/>
              </a:ext>
            </a:extLst>
          </p:cNvPr>
          <p:cNvSpPr>
            <a:spLocks noGrp="1" noChangeArrowheads="1"/>
          </p:cNvSpPr>
          <p:nvPr>
            <p:ph type="sldNum" sz="quarter" idx="11"/>
          </p:nvPr>
        </p:nvSpPr>
        <p:spPr>
          <a:ln/>
        </p:spPr>
        <p:txBody>
          <a:bodyPr/>
          <a:lstStyle>
            <a:lvl1pPr>
              <a:defRPr/>
            </a:lvl1pPr>
          </a:lstStyle>
          <a:p>
            <a:pPr>
              <a:defRPr/>
            </a:pPr>
            <a:fld id="{1F0AD733-BDC3-EB40-9C11-FAC3CFD161D0}" type="slidenum">
              <a:rPr lang="en-US" altLang="en-US"/>
              <a:pPr>
                <a:defRPr/>
              </a:pPr>
              <a:t>‹#›</a:t>
            </a:fld>
            <a:endParaRPr lang="en-US" altLang="en-US"/>
          </a:p>
        </p:txBody>
      </p:sp>
    </p:spTree>
    <p:extLst>
      <p:ext uri="{BB962C8B-B14F-4D97-AF65-F5344CB8AC3E}">
        <p14:creationId xmlns:p14="http://schemas.microsoft.com/office/powerpoint/2010/main" val="3661220948"/>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8D14A05F-C43C-B549-A1DA-16E973F5AA3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04D961FA-CC1E-B14D-A413-07AD525F4F1D}"/>
              </a:ext>
            </a:extLst>
          </p:cNvPr>
          <p:cNvSpPr>
            <a:spLocks noGrp="1" noChangeArrowheads="1"/>
          </p:cNvSpPr>
          <p:nvPr>
            <p:ph type="sldNum" sz="quarter" idx="11"/>
          </p:nvPr>
        </p:nvSpPr>
        <p:spPr>
          <a:ln/>
        </p:spPr>
        <p:txBody>
          <a:bodyPr/>
          <a:lstStyle>
            <a:lvl1pPr>
              <a:defRPr/>
            </a:lvl1pPr>
          </a:lstStyle>
          <a:p>
            <a:pPr>
              <a:defRPr/>
            </a:pPr>
            <a:fld id="{8897B481-D5ED-9E41-8320-7EA96DF4FEC5}" type="slidenum">
              <a:rPr lang="en-US" altLang="en-US"/>
              <a:pPr>
                <a:defRPr/>
              </a:pPr>
              <a:t>‹#›</a:t>
            </a:fld>
            <a:endParaRPr lang="en-US" altLang="en-US"/>
          </a:p>
        </p:txBody>
      </p:sp>
    </p:spTree>
    <p:extLst>
      <p:ext uri="{BB962C8B-B14F-4D97-AF65-F5344CB8AC3E}">
        <p14:creationId xmlns:p14="http://schemas.microsoft.com/office/powerpoint/2010/main" val="259095313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53EC4547-E2B1-9B4F-845F-F274F3C623A5}" type="slidenum">
              <a:rPr lang="en-US"/>
              <a:pPr>
                <a:defRPr/>
              </a:pPr>
              <a:t>‹#›</a:t>
            </a:fld>
            <a:endParaRPr lang="en-US"/>
          </a:p>
        </p:txBody>
      </p:sp>
    </p:spTree>
    <p:extLst>
      <p:ext uri="{BB962C8B-B14F-4D97-AF65-F5344CB8AC3E}">
        <p14:creationId xmlns:p14="http://schemas.microsoft.com/office/powerpoint/2010/main" val="1543729883"/>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76BB4180-6920-9C42-9DA1-4829E0437063}" type="slidenum">
              <a:rPr lang="en-US"/>
              <a:pPr>
                <a:defRPr/>
              </a:pPr>
              <a:t>‹#›</a:t>
            </a:fld>
            <a:endParaRPr lang="en-US"/>
          </a:p>
        </p:txBody>
      </p:sp>
    </p:spTree>
    <p:extLst>
      <p:ext uri="{BB962C8B-B14F-4D97-AF65-F5344CB8AC3E}">
        <p14:creationId xmlns:p14="http://schemas.microsoft.com/office/powerpoint/2010/main" val="1725666553"/>
      </p:ext>
    </p:extLst>
  </p:cSld>
  <p:clrMapOvr>
    <a:masterClrMapping/>
  </p:clrMapOvr>
  <p:transition/>
</p:sldLayout>
</file>

<file path=ppt/slideLayouts/slideLayout7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4330D3C-7D80-0940-9C38-883CA56758D1}" type="slidenum">
              <a:rPr lang="en-US"/>
              <a:pPr>
                <a:defRPr/>
              </a:pPr>
              <a:t>‹#›</a:t>
            </a:fld>
            <a:endParaRPr lang="en-US"/>
          </a:p>
        </p:txBody>
      </p:sp>
    </p:spTree>
    <p:extLst>
      <p:ext uri="{BB962C8B-B14F-4D97-AF65-F5344CB8AC3E}">
        <p14:creationId xmlns:p14="http://schemas.microsoft.com/office/powerpoint/2010/main" val="2825451412"/>
      </p:ext>
    </p:extLst>
  </p:cSld>
  <p:clrMapOvr>
    <a:masterClrMapping/>
  </p:clrMapOvr>
  <p:transition/>
</p:sldLayout>
</file>

<file path=ppt/slideLayouts/slideLayout7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7649F32B-3CEF-984C-BBF2-963F764B3663}" type="slidenum">
              <a:rPr lang="en-US"/>
              <a:pPr>
                <a:defRPr/>
              </a:pPr>
              <a:t>‹#›</a:t>
            </a:fld>
            <a:endParaRPr lang="en-US"/>
          </a:p>
        </p:txBody>
      </p:sp>
    </p:spTree>
    <p:extLst>
      <p:ext uri="{BB962C8B-B14F-4D97-AF65-F5344CB8AC3E}">
        <p14:creationId xmlns:p14="http://schemas.microsoft.com/office/powerpoint/2010/main" val="146980760"/>
      </p:ext>
    </p:extLst>
  </p:cSld>
  <p:clrMapOvr>
    <a:masterClrMapping/>
  </p:clrMapOvr>
  <p:transition/>
</p:sldLayout>
</file>

<file path=ppt/slideLayouts/slideLayout7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68434898-7376-D942-82A4-9987F9AC7C42}" type="slidenum">
              <a:rPr lang="en-US"/>
              <a:pPr>
                <a:defRPr/>
              </a:pPr>
              <a:t>‹#›</a:t>
            </a:fld>
            <a:endParaRPr lang="en-US"/>
          </a:p>
        </p:txBody>
      </p:sp>
    </p:spTree>
    <p:extLst>
      <p:ext uri="{BB962C8B-B14F-4D97-AF65-F5344CB8AC3E}">
        <p14:creationId xmlns:p14="http://schemas.microsoft.com/office/powerpoint/2010/main" val="58873692"/>
      </p:ext>
    </p:extLst>
  </p:cSld>
  <p:clrMapOvr>
    <a:masterClrMapping/>
  </p:clrMapOvr>
  <p:transition/>
</p:sldLayout>
</file>

<file path=ppt/slideLayouts/slideLayout7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BDAE4D29-6AD3-F447-89DA-A4F13DC75D38}" type="slidenum">
              <a:rPr lang="en-US"/>
              <a:pPr>
                <a:defRPr/>
              </a:pPr>
              <a:t>‹#›</a:t>
            </a:fld>
            <a:endParaRPr lang="en-US"/>
          </a:p>
        </p:txBody>
      </p:sp>
    </p:spTree>
    <p:extLst>
      <p:ext uri="{BB962C8B-B14F-4D97-AF65-F5344CB8AC3E}">
        <p14:creationId xmlns:p14="http://schemas.microsoft.com/office/powerpoint/2010/main" val="2466801130"/>
      </p:ext>
    </p:extLst>
  </p:cSld>
  <p:clrMapOvr>
    <a:masterClrMapping/>
  </p:clrMapOvr>
  <p:transition/>
</p:sldLayout>
</file>

<file path=ppt/slideLayouts/slideLayout7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5C9A4055-98B6-5F49-80DA-F6F7DEF7F674}" type="slidenum">
              <a:rPr lang="en-US"/>
              <a:pPr>
                <a:defRPr/>
              </a:pPr>
              <a:t>‹#›</a:t>
            </a:fld>
            <a:endParaRPr lang="en-US"/>
          </a:p>
        </p:txBody>
      </p:sp>
    </p:spTree>
    <p:extLst>
      <p:ext uri="{BB962C8B-B14F-4D97-AF65-F5344CB8AC3E}">
        <p14:creationId xmlns:p14="http://schemas.microsoft.com/office/powerpoint/2010/main" val="1843918538"/>
      </p:ext>
    </p:extLst>
  </p:cSld>
  <p:clrMapOvr>
    <a:masterClrMapping/>
  </p:clrMapOvr>
  <p:transition/>
</p:sldLayout>
</file>

<file path=ppt/slideLayouts/slideLayout7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C89ECD9-3D5F-7F4F-998D-56B78CDEA664}" type="slidenum">
              <a:rPr lang="en-US"/>
              <a:pPr>
                <a:defRPr/>
              </a:pPr>
              <a:t>‹#›</a:t>
            </a:fld>
            <a:endParaRPr lang="en-US"/>
          </a:p>
        </p:txBody>
      </p:sp>
    </p:spTree>
    <p:extLst>
      <p:ext uri="{BB962C8B-B14F-4D97-AF65-F5344CB8AC3E}">
        <p14:creationId xmlns:p14="http://schemas.microsoft.com/office/powerpoint/2010/main" val="2428428803"/>
      </p:ext>
    </p:extLst>
  </p:cSld>
  <p:clrMapOvr>
    <a:masterClrMapping/>
  </p:clrMapOvr>
  <p:transition/>
</p:sldLayout>
</file>

<file path=ppt/slideLayouts/slideLayout7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FA65131-7DE5-1D4D-A3CF-3D0607171E1C}" type="slidenum">
              <a:rPr lang="en-US"/>
              <a:pPr>
                <a:defRPr/>
              </a:pPr>
              <a:t>‹#›</a:t>
            </a:fld>
            <a:endParaRPr lang="en-US"/>
          </a:p>
        </p:txBody>
      </p:sp>
    </p:spTree>
    <p:extLst>
      <p:ext uri="{BB962C8B-B14F-4D97-AF65-F5344CB8AC3E}">
        <p14:creationId xmlns:p14="http://schemas.microsoft.com/office/powerpoint/2010/main" val="2294199737"/>
      </p:ext>
    </p:extLst>
  </p:cSld>
  <p:clrMapOvr>
    <a:masterClrMapping/>
  </p:clrMapOvr>
  <p:transition/>
</p:sldLayout>
</file>

<file path=ppt/slideLayouts/slideLayout7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C0B6F9A-1324-4947-8B68-D47C27442892}" type="slidenum">
              <a:rPr lang="en-US"/>
              <a:pPr>
                <a:defRPr/>
              </a:pPr>
              <a:t>‹#›</a:t>
            </a:fld>
            <a:endParaRPr lang="en-US"/>
          </a:p>
        </p:txBody>
      </p:sp>
    </p:spTree>
    <p:extLst>
      <p:ext uri="{BB962C8B-B14F-4D97-AF65-F5344CB8AC3E}">
        <p14:creationId xmlns:p14="http://schemas.microsoft.com/office/powerpoint/2010/main" val="3229797778"/>
      </p:ext>
    </p:extLst>
  </p:cSld>
  <p:clrMapOvr>
    <a:masterClrMapping/>
  </p:clrMapOvr>
  <p:transition/>
</p:sldLayout>
</file>

<file path=ppt/slideLayouts/slideLayout7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A0D1EA7-F64C-644A-BE34-B5A402A870E5}" type="slidenum">
              <a:rPr lang="en-US"/>
              <a:pPr>
                <a:defRPr/>
              </a:pPr>
              <a:t>‹#›</a:t>
            </a:fld>
            <a:endParaRPr lang="en-US"/>
          </a:p>
        </p:txBody>
      </p:sp>
    </p:spTree>
    <p:extLst>
      <p:ext uri="{BB962C8B-B14F-4D97-AF65-F5344CB8AC3E}">
        <p14:creationId xmlns:p14="http://schemas.microsoft.com/office/powerpoint/2010/main" val="1791736588"/>
      </p:ext>
    </p:extLst>
  </p:cSld>
  <p:clrMapOvr>
    <a:masterClrMapping/>
  </p:clrMapOvr>
  <p:transition/>
</p:sldLayout>
</file>

<file path=ppt/slideLayouts/slideLayout75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1E6C4A1C-A8E8-3C42-88AB-792537E5FFC6}" type="slidenum">
              <a:rPr lang="en-US"/>
              <a:pPr>
                <a:defRPr/>
              </a:pPr>
              <a:t>‹#›</a:t>
            </a:fld>
            <a:endParaRPr lang="en-US"/>
          </a:p>
        </p:txBody>
      </p:sp>
    </p:spTree>
    <p:extLst>
      <p:ext uri="{BB962C8B-B14F-4D97-AF65-F5344CB8AC3E}">
        <p14:creationId xmlns:p14="http://schemas.microsoft.com/office/powerpoint/2010/main" val="2377212714"/>
      </p:ext>
    </p:extLst>
  </p:cSld>
  <p:clrMapOvr>
    <a:masterClrMapping/>
  </p:clrMapOvr>
  <p:transition/>
</p:sldLayout>
</file>

<file path=ppt/slideLayouts/slideLayout7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080262890"/>
      </p:ext>
    </p:extLst>
  </p:cSld>
  <p:clrMapOvr>
    <a:masterClrMapping/>
  </p:clrMapOvr>
  <p:transition/>
</p:sldLayout>
</file>

<file path=ppt/slideLayouts/slideLayout7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12509133"/>
      </p:ext>
    </p:extLst>
  </p:cSld>
  <p:clrMapOvr>
    <a:masterClrMapping/>
  </p:clrMapOvr>
  <p:transition/>
</p:sldLayout>
</file>

<file path=ppt/slideLayouts/slideLayout7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633764148"/>
      </p:ext>
    </p:extLst>
  </p:cSld>
  <p:clrMapOvr>
    <a:masterClrMapping/>
  </p:clrMapOvr>
  <p:transition/>
</p:sldLayout>
</file>

<file path=ppt/slideLayouts/slideLayout7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656014089"/>
      </p:ext>
    </p:extLst>
  </p:cSld>
  <p:clrMapOvr>
    <a:masterClrMapping/>
  </p:clrMapOvr>
  <p:transition/>
</p:sldLayout>
</file>

<file path=ppt/slideLayouts/slideLayout7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349013480"/>
      </p:ext>
    </p:extLst>
  </p:cSld>
  <p:clrMapOvr>
    <a:masterClrMapping/>
  </p:clrMapOvr>
  <p:transition/>
</p:sldLayout>
</file>

<file path=ppt/slideLayouts/slideLayout7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918563921"/>
      </p:ext>
    </p:extLst>
  </p:cSld>
  <p:clrMapOvr>
    <a:masterClrMapping/>
  </p:clrMapOvr>
  <p:transition/>
</p:sldLayout>
</file>

<file path=ppt/slideLayouts/slideLayout7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2860127256"/>
      </p:ext>
    </p:extLst>
  </p:cSld>
  <p:clrMapOvr>
    <a:masterClrMapping/>
  </p:clrMapOvr>
  <p:transition/>
</p:sldLayout>
</file>

<file path=ppt/slideLayouts/slideLayout7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3809944038"/>
      </p:ext>
    </p:extLst>
  </p:cSld>
  <p:clrMapOvr>
    <a:masterClrMapping/>
  </p:clrMapOvr>
  <p:transition/>
</p:sldLayout>
</file>

<file path=ppt/slideLayouts/slideLayout7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647828973"/>
      </p:ext>
    </p:extLst>
  </p:cSld>
  <p:clrMapOvr>
    <a:masterClrMapping/>
  </p:clrMapOvr>
  <p:transition/>
</p:sldLayout>
</file>

<file path=ppt/slideLayouts/slideLayout7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360087092"/>
      </p:ext>
    </p:extLst>
  </p:cSld>
  <p:clrMapOvr>
    <a:masterClrMapping/>
  </p:clrMapOvr>
  <p:transition/>
</p:sldLayout>
</file>

<file path=ppt/slideLayouts/slideLayout7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1955103404"/>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theme" Target="../theme/theme36.xml"/><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slideLayout" Target="../slideLayouts/slideLayout390.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8.xml"/><Relationship Id="rId13" Type="http://schemas.openxmlformats.org/officeDocument/2006/relationships/image" Target="../media/image1.png"/><Relationship Id="rId3" Type="http://schemas.openxmlformats.org/officeDocument/2006/relationships/slideLayout" Target="../slideLayouts/slideLayout393.xml"/><Relationship Id="rId7" Type="http://schemas.openxmlformats.org/officeDocument/2006/relationships/slideLayout" Target="../slideLayouts/slideLayout397.xml"/><Relationship Id="rId12" Type="http://schemas.openxmlformats.org/officeDocument/2006/relationships/theme" Target="../theme/theme37.xml"/><Relationship Id="rId2" Type="http://schemas.openxmlformats.org/officeDocument/2006/relationships/slideLayout" Target="../slideLayouts/slideLayout392.xml"/><Relationship Id="rId1" Type="http://schemas.openxmlformats.org/officeDocument/2006/relationships/slideLayout" Target="../slideLayouts/slideLayout391.xml"/><Relationship Id="rId6" Type="http://schemas.openxmlformats.org/officeDocument/2006/relationships/slideLayout" Target="../slideLayouts/slideLayout396.xml"/><Relationship Id="rId11" Type="http://schemas.openxmlformats.org/officeDocument/2006/relationships/slideLayout" Target="../slideLayouts/slideLayout401.xml"/><Relationship Id="rId5" Type="http://schemas.openxmlformats.org/officeDocument/2006/relationships/slideLayout" Target="../slideLayouts/slideLayout395.xml"/><Relationship Id="rId10" Type="http://schemas.openxmlformats.org/officeDocument/2006/relationships/slideLayout" Target="../slideLayouts/slideLayout400.xml"/><Relationship Id="rId4" Type="http://schemas.openxmlformats.org/officeDocument/2006/relationships/slideLayout" Target="../slideLayouts/slideLayout394.xml"/><Relationship Id="rId9" Type="http://schemas.openxmlformats.org/officeDocument/2006/relationships/slideLayout" Target="../slideLayouts/slideLayout399.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13" Type="http://schemas.openxmlformats.org/officeDocument/2006/relationships/image" Target="../media/image1.png"/><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6.xml"/><Relationship Id="rId3" Type="http://schemas.openxmlformats.org/officeDocument/2006/relationships/slideLayout" Target="../slideLayouts/slideLayout481.xml"/><Relationship Id="rId7" Type="http://schemas.openxmlformats.org/officeDocument/2006/relationships/slideLayout" Target="../slideLayouts/slideLayout485.xml"/><Relationship Id="rId12"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11" Type="http://schemas.openxmlformats.org/officeDocument/2006/relationships/slideLayout" Target="../slideLayouts/slideLayout489.xml"/><Relationship Id="rId5" Type="http://schemas.openxmlformats.org/officeDocument/2006/relationships/slideLayout" Target="../slideLayouts/slideLayout483.xml"/><Relationship Id="rId10" Type="http://schemas.openxmlformats.org/officeDocument/2006/relationships/slideLayout" Target="../slideLayouts/slideLayout488.xml"/><Relationship Id="rId4" Type="http://schemas.openxmlformats.org/officeDocument/2006/relationships/slideLayout" Target="../slideLayouts/slideLayout482.xml"/><Relationship Id="rId9" Type="http://schemas.openxmlformats.org/officeDocument/2006/relationships/slideLayout" Target="../slideLayouts/slideLayout487.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7.xml"/><Relationship Id="rId13" Type="http://schemas.openxmlformats.org/officeDocument/2006/relationships/image" Target="../media/image1.png"/><Relationship Id="rId3" Type="http://schemas.openxmlformats.org/officeDocument/2006/relationships/slideLayout" Target="../slideLayouts/slideLayout492.xml"/><Relationship Id="rId7" Type="http://schemas.openxmlformats.org/officeDocument/2006/relationships/slideLayout" Target="../slideLayouts/slideLayout496.xml"/><Relationship Id="rId12" Type="http://schemas.openxmlformats.org/officeDocument/2006/relationships/theme" Target="../theme/theme46.xml"/><Relationship Id="rId2" Type="http://schemas.openxmlformats.org/officeDocument/2006/relationships/slideLayout" Target="../slideLayouts/slideLayout491.xml"/><Relationship Id="rId1" Type="http://schemas.openxmlformats.org/officeDocument/2006/relationships/slideLayout" Target="../slideLayouts/slideLayout490.xml"/><Relationship Id="rId6" Type="http://schemas.openxmlformats.org/officeDocument/2006/relationships/slideLayout" Target="../slideLayouts/slideLayout495.xml"/><Relationship Id="rId11" Type="http://schemas.openxmlformats.org/officeDocument/2006/relationships/slideLayout" Target="../slideLayouts/slideLayout500.xml"/><Relationship Id="rId5" Type="http://schemas.openxmlformats.org/officeDocument/2006/relationships/slideLayout" Target="../slideLayouts/slideLayout494.xml"/><Relationship Id="rId10" Type="http://schemas.openxmlformats.org/officeDocument/2006/relationships/slideLayout" Target="../slideLayouts/slideLayout499.xml"/><Relationship Id="rId4" Type="http://schemas.openxmlformats.org/officeDocument/2006/relationships/slideLayout" Target="../slideLayouts/slideLayout493.xml"/><Relationship Id="rId9" Type="http://schemas.openxmlformats.org/officeDocument/2006/relationships/slideLayout" Target="../slideLayouts/slideLayout498.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8.xml"/><Relationship Id="rId3" Type="http://schemas.openxmlformats.org/officeDocument/2006/relationships/slideLayout" Target="../slideLayouts/slideLayout503.xml"/><Relationship Id="rId7" Type="http://schemas.openxmlformats.org/officeDocument/2006/relationships/slideLayout" Target="../slideLayouts/slideLayout507.xml"/><Relationship Id="rId12" Type="http://schemas.openxmlformats.org/officeDocument/2006/relationships/theme" Target="../theme/theme47.xml"/><Relationship Id="rId2" Type="http://schemas.openxmlformats.org/officeDocument/2006/relationships/slideLayout" Target="../slideLayouts/slideLayout502.xml"/><Relationship Id="rId1" Type="http://schemas.openxmlformats.org/officeDocument/2006/relationships/slideLayout" Target="../slideLayouts/slideLayout501.xml"/><Relationship Id="rId6" Type="http://schemas.openxmlformats.org/officeDocument/2006/relationships/slideLayout" Target="../slideLayouts/slideLayout506.xml"/><Relationship Id="rId11" Type="http://schemas.openxmlformats.org/officeDocument/2006/relationships/slideLayout" Target="../slideLayouts/slideLayout511.xml"/><Relationship Id="rId5" Type="http://schemas.openxmlformats.org/officeDocument/2006/relationships/slideLayout" Target="../slideLayouts/slideLayout505.xml"/><Relationship Id="rId10" Type="http://schemas.openxmlformats.org/officeDocument/2006/relationships/slideLayout" Target="../slideLayouts/slideLayout510.xml"/><Relationship Id="rId4" Type="http://schemas.openxmlformats.org/officeDocument/2006/relationships/slideLayout" Target="../slideLayouts/slideLayout504.xml"/><Relationship Id="rId9" Type="http://schemas.openxmlformats.org/officeDocument/2006/relationships/slideLayout" Target="../slideLayouts/slideLayout509.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9.xml"/><Relationship Id="rId13" Type="http://schemas.openxmlformats.org/officeDocument/2006/relationships/theme" Target="../theme/theme48.xml"/><Relationship Id="rId3" Type="http://schemas.openxmlformats.org/officeDocument/2006/relationships/slideLayout" Target="../slideLayouts/slideLayout514.xml"/><Relationship Id="rId7" Type="http://schemas.openxmlformats.org/officeDocument/2006/relationships/slideLayout" Target="../slideLayouts/slideLayout518.xml"/><Relationship Id="rId12" Type="http://schemas.openxmlformats.org/officeDocument/2006/relationships/slideLayout" Target="../slideLayouts/slideLayout523.xml"/><Relationship Id="rId2" Type="http://schemas.openxmlformats.org/officeDocument/2006/relationships/slideLayout" Target="../slideLayouts/slideLayout513.xml"/><Relationship Id="rId1" Type="http://schemas.openxmlformats.org/officeDocument/2006/relationships/slideLayout" Target="../slideLayouts/slideLayout512.xml"/><Relationship Id="rId6" Type="http://schemas.openxmlformats.org/officeDocument/2006/relationships/slideLayout" Target="../slideLayouts/slideLayout517.xml"/><Relationship Id="rId11" Type="http://schemas.openxmlformats.org/officeDocument/2006/relationships/slideLayout" Target="../slideLayouts/slideLayout522.xml"/><Relationship Id="rId5" Type="http://schemas.openxmlformats.org/officeDocument/2006/relationships/slideLayout" Target="../slideLayouts/slideLayout516.xml"/><Relationship Id="rId10" Type="http://schemas.openxmlformats.org/officeDocument/2006/relationships/slideLayout" Target="../slideLayouts/slideLayout521.xml"/><Relationship Id="rId4" Type="http://schemas.openxmlformats.org/officeDocument/2006/relationships/slideLayout" Target="../slideLayouts/slideLayout515.xml"/><Relationship Id="rId9" Type="http://schemas.openxmlformats.org/officeDocument/2006/relationships/slideLayout" Target="../slideLayouts/slideLayout52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31.xml"/><Relationship Id="rId13" Type="http://schemas.openxmlformats.org/officeDocument/2006/relationships/image" Target="../media/image1.png"/><Relationship Id="rId3" Type="http://schemas.openxmlformats.org/officeDocument/2006/relationships/slideLayout" Target="../slideLayouts/slideLayout526.xml"/><Relationship Id="rId7" Type="http://schemas.openxmlformats.org/officeDocument/2006/relationships/slideLayout" Target="../slideLayouts/slideLayout530.xml"/><Relationship Id="rId12" Type="http://schemas.openxmlformats.org/officeDocument/2006/relationships/theme" Target="../theme/theme49.xml"/><Relationship Id="rId2" Type="http://schemas.openxmlformats.org/officeDocument/2006/relationships/slideLayout" Target="../slideLayouts/slideLayout525.xml"/><Relationship Id="rId1" Type="http://schemas.openxmlformats.org/officeDocument/2006/relationships/slideLayout" Target="../slideLayouts/slideLayout524.xml"/><Relationship Id="rId6" Type="http://schemas.openxmlformats.org/officeDocument/2006/relationships/slideLayout" Target="../slideLayouts/slideLayout529.xml"/><Relationship Id="rId11" Type="http://schemas.openxmlformats.org/officeDocument/2006/relationships/slideLayout" Target="../slideLayouts/slideLayout534.xml"/><Relationship Id="rId5" Type="http://schemas.openxmlformats.org/officeDocument/2006/relationships/slideLayout" Target="../slideLayouts/slideLayout528.xml"/><Relationship Id="rId10" Type="http://schemas.openxmlformats.org/officeDocument/2006/relationships/slideLayout" Target="../slideLayouts/slideLayout533.xml"/><Relationship Id="rId4" Type="http://schemas.openxmlformats.org/officeDocument/2006/relationships/slideLayout" Target="../slideLayouts/slideLayout527.xml"/><Relationship Id="rId9" Type="http://schemas.openxmlformats.org/officeDocument/2006/relationships/slideLayout" Target="../slideLayouts/slideLayout53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2.xml"/><Relationship Id="rId13" Type="http://schemas.openxmlformats.org/officeDocument/2006/relationships/image" Target="../media/image1.png"/><Relationship Id="rId3" Type="http://schemas.openxmlformats.org/officeDocument/2006/relationships/slideLayout" Target="../slideLayouts/slideLayout537.xml"/><Relationship Id="rId7" Type="http://schemas.openxmlformats.org/officeDocument/2006/relationships/slideLayout" Target="../slideLayouts/slideLayout541.xml"/><Relationship Id="rId12" Type="http://schemas.openxmlformats.org/officeDocument/2006/relationships/theme" Target="../theme/theme50.xml"/><Relationship Id="rId2" Type="http://schemas.openxmlformats.org/officeDocument/2006/relationships/slideLayout" Target="../slideLayouts/slideLayout536.xml"/><Relationship Id="rId1" Type="http://schemas.openxmlformats.org/officeDocument/2006/relationships/slideLayout" Target="../slideLayouts/slideLayout535.xml"/><Relationship Id="rId6" Type="http://schemas.openxmlformats.org/officeDocument/2006/relationships/slideLayout" Target="../slideLayouts/slideLayout540.xml"/><Relationship Id="rId11" Type="http://schemas.openxmlformats.org/officeDocument/2006/relationships/slideLayout" Target="../slideLayouts/slideLayout545.xml"/><Relationship Id="rId5" Type="http://schemas.openxmlformats.org/officeDocument/2006/relationships/slideLayout" Target="../slideLayouts/slideLayout539.xml"/><Relationship Id="rId10" Type="http://schemas.openxmlformats.org/officeDocument/2006/relationships/slideLayout" Target="../slideLayouts/slideLayout544.xml"/><Relationship Id="rId4" Type="http://schemas.openxmlformats.org/officeDocument/2006/relationships/slideLayout" Target="../slideLayouts/slideLayout538.xml"/><Relationship Id="rId9" Type="http://schemas.openxmlformats.org/officeDocument/2006/relationships/slideLayout" Target="../slideLayouts/slideLayout54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3.xml"/><Relationship Id="rId13" Type="http://schemas.openxmlformats.org/officeDocument/2006/relationships/image" Target="../media/image1.png"/><Relationship Id="rId3" Type="http://schemas.openxmlformats.org/officeDocument/2006/relationships/slideLayout" Target="../slideLayouts/slideLayout548.xml"/><Relationship Id="rId7" Type="http://schemas.openxmlformats.org/officeDocument/2006/relationships/slideLayout" Target="../slideLayouts/slideLayout552.xml"/><Relationship Id="rId12" Type="http://schemas.openxmlformats.org/officeDocument/2006/relationships/theme" Target="../theme/theme51.xml"/><Relationship Id="rId2" Type="http://schemas.openxmlformats.org/officeDocument/2006/relationships/slideLayout" Target="../slideLayouts/slideLayout547.xml"/><Relationship Id="rId1" Type="http://schemas.openxmlformats.org/officeDocument/2006/relationships/slideLayout" Target="../slideLayouts/slideLayout546.xml"/><Relationship Id="rId6" Type="http://schemas.openxmlformats.org/officeDocument/2006/relationships/slideLayout" Target="../slideLayouts/slideLayout551.xml"/><Relationship Id="rId11" Type="http://schemas.openxmlformats.org/officeDocument/2006/relationships/slideLayout" Target="../slideLayouts/slideLayout556.xml"/><Relationship Id="rId5" Type="http://schemas.openxmlformats.org/officeDocument/2006/relationships/slideLayout" Target="../slideLayouts/slideLayout550.xml"/><Relationship Id="rId10" Type="http://schemas.openxmlformats.org/officeDocument/2006/relationships/slideLayout" Target="../slideLayouts/slideLayout555.xml"/><Relationship Id="rId4" Type="http://schemas.openxmlformats.org/officeDocument/2006/relationships/slideLayout" Target="../slideLayouts/slideLayout549.xml"/><Relationship Id="rId9" Type="http://schemas.openxmlformats.org/officeDocument/2006/relationships/slideLayout" Target="../slideLayouts/slideLayout55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image" Target="../media/image1.png"/><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theme" Target="../theme/theme52.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5.xml"/><Relationship Id="rId3" Type="http://schemas.openxmlformats.org/officeDocument/2006/relationships/slideLayout" Target="../slideLayouts/slideLayout570.xml"/><Relationship Id="rId7" Type="http://schemas.openxmlformats.org/officeDocument/2006/relationships/slideLayout" Target="../slideLayouts/slideLayout574.xml"/><Relationship Id="rId12" Type="http://schemas.openxmlformats.org/officeDocument/2006/relationships/theme" Target="../theme/theme53.xml"/><Relationship Id="rId2" Type="http://schemas.openxmlformats.org/officeDocument/2006/relationships/slideLayout" Target="../slideLayouts/slideLayout569.xml"/><Relationship Id="rId1" Type="http://schemas.openxmlformats.org/officeDocument/2006/relationships/slideLayout" Target="../slideLayouts/slideLayout568.xml"/><Relationship Id="rId6" Type="http://schemas.openxmlformats.org/officeDocument/2006/relationships/slideLayout" Target="../slideLayouts/slideLayout573.xml"/><Relationship Id="rId11" Type="http://schemas.openxmlformats.org/officeDocument/2006/relationships/slideLayout" Target="../slideLayouts/slideLayout578.xml"/><Relationship Id="rId5" Type="http://schemas.openxmlformats.org/officeDocument/2006/relationships/slideLayout" Target="../slideLayouts/slideLayout572.xml"/><Relationship Id="rId10" Type="http://schemas.openxmlformats.org/officeDocument/2006/relationships/slideLayout" Target="../slideLayouts/slideLayout577.xml"/><Relationship Id="rId4" Type="http://schemas.openxmlformats.org/officeDocument/2006/relationships/slideLayout" Target="../slideLayouts/slideLayout571.xml"/><Relationship Id="rId9" Type="http://schemas.openxmlformats.org/officeDocument/2006/relationships/slideLayout" Target="../slideLayouts/slideLayout576.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86.xml"/><Relationship Id="rId13" Type="http://schemas.openxmlformats.org/officeDocument/2006/relationships/theme" Target="../theme/theme54.xml"/><Relationship Id="rId3" Type="http://schemas.openxmlformats.org/officeDocument/2006/relationships/slideLayout" Target="../slideLayouts/slideLayout581.xml"/><Relationship Id="rId7" Type="http://schemas.openxmlformats.org/officeDocument/2006/relationships/slideLayout" Target="../slideLayouts/slideLayout585.xml"/><Relationship Id="rId12" Type="http://schemas.openxmlformats.org/officeDocument/2006/relationships/slideLayout" Target="../slideLayouts/slideLayout590.xml"/><Relationship Id="rId2" Type="http://schemas.openxmlformats.org/officeDocument/2006/relationships/slideLayout" Target="../slideLayouts/slideLayout580.xml"/><Relationship Id="rId1" Type="http://schemas.openxmlformats.org/officeDocument/2006/relationships/slideLayout" Target="../slideLayouts/slideLayout579.xml"/><Relationship Id="rId6" Type="http://schemas.openxmlformats.org/officeDocument/2006/relationships/slideLayout" Target="../slideLayouts/slideLayout584.xml"/><Relationship Id="rId11" Type="http://schemas.openxmlformats.org/officeDocument/2006/relationships/slideLayout" Target="../slideLayouts/slideLayout589.xml"/><Relationship Id="rId5" Type="http://schemas.openxmlformats.org/officeDocument/2006/relationships/slideLayout" Target="../slideLayouts/slideLayout583.xml"/><Relationship Id="rId10" Type="http://schemas.openxmlformats.org/officeDocument/2006/relationships/slideLayout" Target="../slideLayouts/slideLayout588.xml"/><Relationship Id="rId4" Type="http://schemas.openxmlformats.org/officeDocument/2006/relationships/slideLayout" Target="../slideLayouts/slideLayout582.xml"/><Relationship Id="rId9" Type="http://schemas.openxmlformats.org/officeDocument/2006/relationships/slideLayout" Target="../slideLayouts/slideLayout587.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8.xml"/><Relationship Id="rId13" Type="http://schemas.openxmlformats.org/officeDocument/2006/relationships/theme" Target="../theme/theme55.xml"/><Relationship Id="rId3" Type="http://schemas.openxmlformats.org/officeDocument/2006/relationships/slideLayout" Target="../slideLayouts/slideLayout593.xml"/><Relationship Id="rId7" Type="http://schemas.openxmlformats.org/officeDocument/2006/relationships/slideLayout" Target="../slideLayouts/slideLayout597.xml"/><Relationship Id="rId12" Type="http://schemas.openxmlformats.org/officeDocument/2006/relationships/slideLayout" Target="../slideLayouts/slideLayout602.xml"/><Relationship Id="rId2" Type="http://schemas.openxmlformats.org/officeDocument/2006/relationships/slideLayout" Target="../slideLayouts/slideLayout592.xml"/><Relationship Id="rId1" Type="http://schemas.openxmlformats.org/officeDocument/2006/relationships/slideLayout" Target="../slideLayouts/slideLayout591.xml"/><Relationship Id="rId6" Type="http://schemas.openxmlformats.org/officeDocument/2006/relationships/slideLayout" Target="../slideLayouts/slideLayout596.xml"/><Relationship Id="rId11" Type="http://schemas.openxmlformats.org/officeDocument/2006/relationships/slideLayout" Target="../slideLayouts/slideLayout601.xml"/><Relationship Id="rId5" Type="http://schemas.openxmlformats.org/officeDocument/2006/relationships/slideLayout" Target="../slideLayouts/slideLayout595.xml"/><Relationship Id="rId10" Type="http://schemas.openxmlformats.org/officeDocument/2006/relationships/slideLayout" Target="../slideLayouts/slideLayout600.xml"/><Relationship Id="rId4" Type="http://schemas.openxmlformats.org/officeDocument/2006/relationships/slideLayout" Target="../slideLayouts/slideLayout594.xml"/><Relationship Id="rId9" Type="http://schemas.openxmlformats.org/officeDocument/2006/relationships/slideLayout" Target="../slideLayouts/slideLayout59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10.xml"/><Relationship Id="rId13" Type="http://schemas.openxmlformats.org/officeDocument/2006/relationships/theme" Target="../theme/theme56.xml"/><Relationship Id="rId3" Type="http://schemas.openxmlformats.org/officeDocument/2006/relationships/slideLayout" Target="../slideLayouts/slideLayout605.xml"/><Relationship Id="rId7" Type="http://schemas.openxmlformats.org/officeDocument/2006/relationships/slideLayout" Target="../slideLayouts/slideLayout609.xml"/><Relationship Id="rId12" Type="http://schemas.openxmlformats.org/officeDocument/2006/relationships/slideLayout" Target="../slideLayouts/slideLayout614.xml"/><Relationship Id="rId2" Type="http://schemas.openxmlformats.org/officeDocument/2006/relationships/slideLayout" Target="../slideLayouts/slideLayout604.xml"/><Relationship Id="rId1" Type="http://schemas.openxmlformats.org/officeDocument/2006/relationships/slideLayout" Target="../slideLayouts/slideLayout603.xml"/><Relationship Id="rId6" Type="http://schemas.openxmlformats.org/officeDocument/2006/relationships/slideLayout" Target="../slideLayouts/slideLayout608.xml"/><Relationship Id="rId11" Type="http://schemas.openxmlformats.org/officeDocument/2006/relationships/slideLayout" Target="../slideLayouts/slideLayout613.xml"/><Relationship Id="rId5" Type="http://schemas.openxmlformats.org/officeDocument/2006/relationships/slideLayout" Target="../slideLayouts/slideLayout607.xml"/><Relationship Id="rId10" Type="http://schemas.openxmlformats.org/officeDocument/2006/relationships/slideLayout" Target="../slideLayouts/slideLayout612.xml"/><Relationship Id="rId4" Type="http://schemas.openxmlformats.org/officeDocument/2006/relationships/slideLayout" Target="../slideLayouts/slideLayout606.xml"/><Relationship Id="rId9" Type="http://schemas.openxmlformats.org/officeDocument/2006/relationships/slideLayout" Target="../slideLayouts/slideLayout611.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7.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33.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theme" Target="../theme/theme58.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44.xml"/><Relationship Id="rId3" Type="http://schemas.openxmlformats.org/officeDocument/2006/relationships/slideLayout" Target="../slideLayouts/slideLayout639.xml"/><Relationship Id="rId7" Type="http://schemas.openxmlformats.org/officeDocument/2006/relationships/slideLayout" Target="../slideLayouts/slideLayout643.xml"/><Relationship Id="rId12" Type="http://schemas.openxmlformats.org/officeDocument/2006/relationships/theme" Target="../theme/theme59.xml"/><Relationship Id="rId2" Type="http://schemas.openxmlformats.org/officeDocument/2006/relationships/slideLayout" Target="../slideLayouts/slideLayout638.xml"/><Relationship Id="rId1" Type="http://schemas.openxmlformats.org/officeDocument/2006/relationships/slideLayout" Target="../slideLayouts/slideLayout637.xml"/><Relationship Id="rId6" Type="http://schemas.openxmlformats.org/officeDocument/2006/relationships/slideLayout" Target="../slideLayouts/slideLayout642.xml"/><Relationship Id="rId11" Type="http://schemas.openxmlformats.org/officeDocument/2006/relationships/slideLayout" Target="../slideLayouts/slideLayout647.xml"/><Relationship Id="rId5" Type="http://schemas.openxmlformats.org/officeDocument/2006/relationships/slideLayout" Target="../slideLayouts/slideLayout641.xml"/><Relationship Id="rId10" Type="http://schemas.openxmlformats.org/officeDocument/2006/relationships/slideLayout" Target="../slideLayouts/slideLayout646.xml"/><Relationship Id="rId4" Type="http://schemas.openxmlformats.org/officeDocument/2006/relationships/slideLayout" Target="../slideLayouts/slideLayout640.xml"/><Relationship Id="rId9" Type="http://schemas.openxmlformats.org/officeDocument/2006/relationships/slideLayout" Target="../slideLayouts/slideLayout645.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55.xml"/><Relationship Id="rId13" Type="http://schemas.openxmlformats.org/officeDocument/2006/relationships/theme" Target="../theme/theme60.xml"/><Relationship Id="rId3" Type="http://schemas.openxmlformats.org/officeDocument/2006/relationships/slideLayout" Target="../slideLayouts/slideLayout650.xml"/><Relationship Id="rId7" Type="http://schemas.openxmlformats.org/officeDocument/2006/relationships/slideLayout" Target="../slideLayouts/slideLayout654.xml"/><Relationship Id="rId12" Type="http://schemas.openxmlformats.org/officeDocument/2006/relationships/slideLayout" Target="../slideLayouts/slideLayout659.xml"/><Relationship Id="rId2" Type="http://schemas.openxmlformats.org/officeDocument/2006/relationships/slideLayout" Target="../slideLayouts/slideLayout649.xml"/><Relationship Id="rId1" Type="http://schemas.openxmlformats.org/officeDocument/2006/relationships/slideLayout" Target="../slideLayouts/slideLayout648.xml"/><Relationship Id="rId6" Type="http://schemas.openxmlformats.org/officeDocument/2006/relationships/slideLayout" Target="../slideLayouts/slideLayout653.xml"/><Relationship Id="rId11" Type="http://schemas.openxmlformats.org/officeDocument/2006/relationships/slideLayout" Target="../slideLayouts/slideLayout658.xml"/><Relationship Id="rId5" Type="http://schemas.openxmlformats.org/officeDocument/2006/relationships/slideLayout" Target="../slideLayouts/slideLayout652.xml"/><Relationship Id="rId10" Type="http://schemas.openxmlformats.org/officeDocument/2006/relationships/slideLayout" Target="../slideLayouts/slideLayout657.xml"/><Relationship Id="rId4" Type="http://schemas.openxmlformats.org/officeDocument/2006/relationships/slideLayout" Target="../slideLayouts/slideLayout651.xml"/><Relationship Id="rId9" Type="http://schemas.openxmlformats.org/officeDocument/2006/relationships/slideLayout" Target="../slideLayouts/slideLayout656.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67.xml"/><Relationship Id="rId3" Type="http://schemas.openxmlformats.org/officeDocument/2006/relationships/slideLayout" Target="../slideLayouts/slideLayout662.xml"/><Relationship Id="rId7" Type="http://schemas.openxmlformats.org/officeDocument/2006/relationships/slideLayout" Target="../slideLayouts/slideLayout666.xml"/><Relationship Id="rId12" Type="http://schemas.openxmlformats.org/officeDocument/2006/relationships/theme" Target="../theme/theme61.xml"/><Relationship Id="rId2" Type="http://schemas.openxmlformats.org/officeDocument/2006/relationships/slideLayout" Target="../slideLayouts/slideLayout661.xml"/><Relationship Id="rId1" Type="http://schemas.openxmlformats.org/officeDocument/2006/relationships/slideLayout" Target="../slideLayouts/slideLayout660.xml"/><Relationship Id="rId6" Type="http://schemas.openxmlformats.org/officeDocument/2006/relationships/slideLayout" Target="../slideLayouts/slideLayout665.xml"/><Relationship Id="rId11" Type="http://schemas.openxmlformats.org/officeDocument/2006/relationships/slideLayout" Target="../slideLayouts/slideLayout670.xml"/><Relationship Id="rId5" Type="http://schemas.openxmlformats.org/officeDocument/2006/relationships/slideLayout" Target="../slideLayouts/slideLayout664.xml"/><Relationship Id="rId10" Type="http://schemas.openxmlformats.org/officeDocument/2006/relationships/slideLayout" Target="../slideLayouts/slideLayout669.xml"/><Relationship Id="rId4" Type="http://schemas.openxmlformats.org/officeDocument/2006/relationships/slideLayout" Target="../slideLayouts/slideLayout663.xml"/><Relationship Id="rId9" Type="http://schemas.openxmlformats.org/officeDocument/2006/relationships/slideLayout" Target="../slideLayouts/slideLayout668.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78.xml"/><Relationship Id="rId13" Type="http://schemas.openxmlformats.org/officeDocument/2006/relationships/theme" Target="../theme/theme62.xml"/><Relationship Id="rId3" Type="http://schemas.openxmlformats.org/officeDocument/2006/relationships/slideLayout" Target="../slideLayouts/slideLayout673.xml"/><Relationship Id="rId7" Type="http://schemas.openxmlformats.org/officeDocument/2006/relationships/slideLayout" Target="../slideLayouts/slideLayout677.xml"/><Relationship Id="rId12" Type="http://schemas.openxmlformats.org/officeDocument/2006/relationships/slideLayout" Target="../slideLayouts/slideLayout682.xml"/><Relationship Id="rId2" Type="http://schemas.openxmlformats.org/officeDocument/2006/relationships/slideLayout" Target="../slideLayouts/slideLayout672.xml"/><Relationship Id="rId1" Type="http://schemas.openxmlformats.org/officeDocument/2006/relationships/slideLayout" Target="../slideLayouts/slideLayout671.xml"/><Relationship Id="rId6" Type="http://schemas.openxmlformats.org/officeDocument/2006/relationships/slideLayout" Target="../slideLayouts/slideLayout676.xml"/><Relationship Id="rId11" Type="http://schemas.openxmlformats.org/officeDocument/2006/relationships/slideLayout" Target="../slideLayouts/slideLayout681.xml"/><Relationship Id="rId5" Type="http://schemas.openxmlformats.org/officeDocument/2006/relationships/slideLayout" Target="../slideLayouts/slideLayout675.xml"/><Relationship Id="rId10" Type="http://schemas.openxmlformats.org/officeDocument/2006/relationships/slideLayout" Target="../slideLayouts/slideLayout680.xml"/><Relationship Id="rId4" Type="http://schemas.openxmlformats.org/officeDocument/2006/relationships/slideLayout" Target="../slideLayouts/slideLayout674.xml"/><Relationship Id="rId9" Type="http://schemas.openxmlformats.org/officeDocument/2006/relationships/slideLayout" Target="../slideLayouts/slideLayout679.xml"/><Relationship Id="rId14" Type="http://schemas.openxmlformats.org/officeDocument/2006/relationships/image" Target="../media/image1.png"/></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90.xml"/><Relationship Id="rId3" Type="http://schemas.openxmlformats.org/officeDocument/2006/relationships/slideLayout" Target="../slideLayouts/slideLayout685.xml"/><Relationship Id="rId7" Type="http://schemas.openxmlformats.org/officeDocument/2006/relationships/slideLayout" Target="../slideLayouts/slideLayout689.xml"/><Relationship Id="rId12" Type="http://schemas.openxmlformats.org/officeDocument/2006/relationships/theme" Target="../theme/theme63.xml"/><Relationship Id="rId2" Type="http://schemas.openxmlformats.org/officeDocument/2006/relationships/slideLayout" Target="../slideLayouts/slideLayout684.xml"/><Relationship Id="rId1" Type="http://schemas.openxmlformats.org/officeDocument/2006/relationships/slideLayout" Target="../slideLayouts/slideLayout683.xml"/><Relationship Id="rId6" Type="http://schemas.openxmlformats.org/officeDocument/2006/relationships/slideLayout" Target="../slideLayouts/slideLayout688.xml"/><Relationship Id="rId11" Type="http://schemas.openxmlformats.org/officeDocument/2006/relationships/slideLayout" Target="../slideLayouts/slideLayout693.xml"/><Relationship Id="rId5" Type="http://schemas.openxmlformats.org/officeDocument/2006/relationships/slideLayout" Target="../slideLayouts/slideLayout687.xml"/><Relationship Id="rId10" Type="http://schemas.openxmlformats.org/officeDocument/2006/relationships/slideLayout" Target="../slideLayouts/slideLayout692.xml"/><Relationship Id="rId4" Type="http://schemas.openxmlformats.org/officeDocument/2006/relationships/slideLayout" Target="../slideLayouts/slideLayout686.xml"/><Relationship Id="rId9" Type="http://schemas.openxmlformats.org/officeDocument/2006/relationships/slideLayout" Target="../slideLayouts/slideLayout691.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701.xml"/><Relationship Id="rId13" Type="http://schemas.openxmlformats.org/officeDocument/2006/relationships/theme" Target="../theme/theme64.xml"/><Relationship Id="rId3" Type="http://schemas.openxmlformats.org/officeDocument/2006/relationships/slideLayout" Target="../slideLayouts/slideLayout696.xml"/><Relationship Id="rId7" Type="http://schemas.openxmlformats.org/officeDocument/2006/relationships/slideLayout" Target="../slideLayouts/slideLayout700.xml"/><Relationship Id="rId12" Type="http://schemas.openxmlformats.org/officeDocument/2006/relationships/slideLayout" Target="../slideLayouts/slideLayout705.xml"/><Relationship Id="rId2" Type="http://schemas.openxmlformats.org/officeDocument/2006/relationships/slideLayout" Target="../slideLayouts/slideLayout695.xml"/><Relationship Id="rId1" Type="http://schemas.openxmlformats.org/officeDocument/2006/relationships/slideLayout" Target="../slideLayouts/slideLayout694.xml"/><Relationship Id="rId6" Type="http://schemas.openxmlformats.org/officeDocument/2006/relationships/slideLayout" Target="../slideLayouts/slideLayout699.xml"/><Relationship Id="rId11" Type="http://schemas.openxmlformats.org/officeDocument/2006/relationships/slideLayout" Target="../slideLayouts/slideLayout704.xml"/><Relationship Id="rId5" Type="http://schemas.openxmlformats.org/officeDocument/2006/relationships/slideLayout" Target="../slideLayouts/slideLayout698.xml"/><Relationship Id="rId10" Type="http://schemas.openxmlformats.org/officeDocument/2006/relationships/slideLayout" Target="../slideLayouts/slideLayout703.xml"/><Relationship Id="rId4" Type="http://schemas.openxmlformats.org/officeDocument/2006/relationships/slideLayout" Target="../slideLayouts/slideLayout697.xml"/><Relationship Id="rId9" Type="http://schemas.openxmlformats.org/officeDocument/2006/relationships/slideLayout" Target="../slideLayouts/slideLayout702.xml"/><Relationship Id="rId14" Type="http://schemas.openxmlformats.org/officeDocument/2006/relationships/image" Target="../media/image1.png"/></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713.xml"/><Relationship Id="rId13" Type="http://schemas.openxmlformats.org/officeDocument/2006/relationships/image" Target="../media/image1.png"/><Relationship Id="rId3" Type="http://schemas.openxmlformats.org/officeDocument/2006/relationships/slideLayout" Target="../slideLayouts/slideLayout708.xml"/><Relationship Id="rId7" Type="http://schemas.openxmlformats.org/officeDocument/2006/relationships/slideLayout" Target="../slideLayouts/slideLayout712.xml"/><Relationship Id="rId12" Type="http://schemas.openxmlformats.org/officeDocument/2006/relationships/theme" Target="../theme/theme65.xml"/><Relationship Id="rId2" Type="http://schemas.openxmlformats.org/officeDocument/2006/relationships/slideLayout" Target="../slideLayouts/slideLayout707.xml"/><Relationship Id="rId1" Type="http://schemas.openxmlformats.org/officeDocument/2006/relationships/slideLayout" Target="../slideLayouts/slideLayout706.xml"/><Relationship Id="rId6" Type="http://schemas.openxmlformats.org/officeDocument/2006/relationships/slideLayout" Target="../slideLayouts/slideLayout711.xml"/><Relationship Id="rId11" Type="http://schemas.openxmlformats.org/officeDocument/2006/relationships/slideLayout" Target="../slideLayouts/slideLayout716.xml"/><Relationship Id="rId5" Type="http://schemas.openxmlformats.org/officeDocument/2006/relationships/slideLayout" Target="../slideLayouts/slideLayout710.xml"/><Relationship Id="rId10" Type="http://schemas.openxmlformats.org/officeDocument/2006/relationships/slideLayout" Target="../slideLayouts/slideLayout715.xml"/><Relationship Id="rId4" Type="http://schemas.openxmlformats.org/officeDocument/2006/relationships/slideLayout" Target="../slideLayouts/slideLayout709.xml"/><Relationship Id="rId9" Type="http://schemas.openxmlformats.org/officeDocument/2006/relationships/slideLayout" Target="../slideLayouts/slideLayout714.xml"/></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24.xml"/><Relationship Id="rId3" Type="http://schemas.openxmlformats.org/officeDocument/2006/relationships/slideLayout" Target="../slideLayouts/slideLayout719.xml"/><Relationship Id="rId7" Type="http://schemas.openxmlformats.org/officeDocument/2006/relationships/slideLayout" Target="../slideLayouts/slideLayout723.xml"/><Relationship Id="rId12" Type="http://schemas.openxmlformats.org/officeDocument/2006/relationships/theme" Target="../theme/theme66.xml"/><Relationship Id="rId2" Type="http://schemas.openxmlformats.org/officeDocument/2006/relationships/slideLayout" Target="../slideLayouts/slideLayout718.xml"/><Relationship Id="rId1" Type="http://schemas.openxmlformats.org/officeDocument/2006/relationships/slideLayout" Target="../slideLayouts/slideLayout717.xml"/><Relationship Id="rId6" Type="http://schemas.openxmlformats.org/officeDocument/2006/relationships/slideLayout" Target="../slideLayouts/slideLayout722.xml"/><Relationship Id="rId11" Type="http://schemas.openxmlformats.org/officeDocument/2006/relationships/slideLayout" Target="../slideLayouts/slideLayout727.xml"/><Relationship Id="rId5" Type="http://schemas.openxmlformats.org/officeDocument/2006/relationships/slideLayout" Target="../slideLayouts/slideLayout721.xml"/><Relationship Id="rId10" Type="http://schemas.openxmlformats.org/officeDocument/2006/relationships/slideLayout" Target="../slideLayouts/slideLayout726.xml"/><Relationship Id="rId4" Type="http://schemas.openxmlformats.org/officeDocument/2006/relationships/slideLayout" Target="../slideLayouts/slideLayout720.xml"/><Relationship Id="rId9" Type="http://schemas.openxmlformats.org/officeDocument/2006/relationships/slideLayout" Target="../slideLayouts/slideLayout72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35.xml"/><Relationship Id="rId13" Type="http://schemas.openxmlformats.org/officeDocument/2006/relationships/theme" Target="../theme/theme67.xml"/><Relationship Id="rId3" Type="http://schemas.openxmlformats.org/officeDocument/2006/relationships/slideLayout" Target="../slideLayouts/slideLayout730.xml"/><Relationship Id="rId7" Type="http://schemas.openxmlformats.org/officeDocument/2006/relationships/slideLayout" Target="../slideLayouts/slideLayout734.xml"/><Relationship Id="rId12" Type="http://schemas.openxmlformats.org/officeDocument/2006/relationships/slideLayout" Target="../slideLayouts/slideLayout739.xml"/><Relationship Id="rId2" Type="http://schemas.openxmlformats.org/officeDocument/2006/relationships/slideLayout" Target="../slideLayouts/slideLayout729.xml"/><Relationship Id="rId1" Type="http://schemas.openxmlformats.org/officeDocument/2006/relationships/slideLayout" Target="../slideLayouts/slideLayout728.xml"/><Relationship Id="rId6" Type="http://schemas.openxmlformats.org/officeDocument/2006/relationships/slideLayout" Target="../slideLayouts/slideLayout733.xml"/><Relationship Id="rId11" Type="http://schemas.openxmlformats.org/officeDocument/2006/relationships/slideLayout" Target="../slideLayouts/slideLayout738.xml"/><Relationship Id="rId5" Type="http://schemas.openxmlformats.org/officeDocument/2006/relationships/slideLayout" Target="../slideLayouts/slideLayout732.xml"/><Relationship Id="rId10" Type="http://schemas.openxmlformats.org/officeDocument/2006/relationships/slideLayout" Target="../slideLayouts/slideLayout737.xml"/><Relationship Id="rId4" Type="http://schemas.openxmlformats.org/officeDocument/2006/relationships/slideLayout" Target="../slideLayouts/slideLayout731.xml"/><Relationship Id="rId9" Type="http://schemas.openxmlformats.org/officeDocument/2006/relationships/slideLayout" Target="../slideLayouts/slideLayout736.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47.xml"/><Relationship Id="rId13" Type="http://schemas.openxmlformats.org/officeDocument/2006/relationships/theme" Target="../theme/theme68.xml"/><Relationship Id="rId3" Type="http://schemas.openxmlformats.org/officeDocument/2006/relationships/slideLayout" Target="../slideLayouts/slideLayout742.xml"/><Relationship Id="rId7" Type="http://schemas.openxmlformats.org/officeDocument/2006/relationships/slideLayout" Target="../slideLayouts/slideLayout746.xml"/><Relationship Id="rId12" Type="http://schemas.openxmlformats.org/officeDocument/2006/relationships/slideLayout" Target="../slideLayouts/slideLayout751.xml"/><Relationship Id="rId2" Type="http://schemas.openxmlformats.org/officeDocument/2006/relationships/slideLayout" Target="../slideLayouts/slideLayout741.xml"/><Relationship Id="rId1" Type="http://schemas.openxmlformats.org/officeDocument/2006/relationships/slideLayout" Target="../slideLayouts/slideLayout740.xml"/><Relationship Id="rId6" Type="http://schemas.openxmlformats.org/officeDocument/2006/relationships/slideLayout" Target="../slideLayouts/slideLayout745.xml"/><Relationship Id="rId11" Type="http://schemas.openxmlformats.org/officeDocument/2006/relationships/slideLayout" Target="../slideLayouts/slideLayout750.xml"/><Relationship Id="rId5" Type="http://schemas.openxmlformats.org/officeDocument/2006/relationships/slideLayout" Target="../slideLayouts/slideLayout744.xml"/><Relationship Id="rId10" Type="http://schemas.openxmlformats.org/officeDocument/2006/relationships/slideLayout" Target="../slideLayouts/slideLayout749.xml"/><Relationship Id="rId4" Type="http://schemas.openxmlformats.org/officeDocument/2006/relationships/slideLayout" Target="../slideLayouts/slideLayout743.xml"/><Relationship Id="rId9" Type="http://schemas.openxmlformats.org/officeDocument/2006/relationships/slideLayout" Target="../slideLayouts/slideLayout748.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59.xml"/><Relationship Id="rId13" Type="http://schemas.openxmlformats.org/officeDocument/2006/relationships/image" Target="../media/image1.png"/><Relationship Id="rId3" Type="http://schemas.openxmlformats.org/officeDocument/2006/relationships/slideLayout" Target="../slideLayouts/slideLayout754.xml"/><Relationship Id="rId7" Type="http://schemas.openxmlformats.org/officeDocument/2006/relationships/slideLayout" Target="../slideLayouts/slideLayout758.xml"/><Relationship Id="rId12" Type="http://schemas.openxmlformats.org/officeDocument/2006/relationships/theme" Target="../theme/theme69.xml"/><Relationship Id="rId2" Type="http://schemas.openxmlformats.org/officeDocument/2006/relationships/slideLayout" Target="../slideLayouts/slideLayout753.xml"/><Relationship Id="rId1" Type="http://schemas.openxmlformats.org/officeDocument/2006/relationships/slideLayout" Target="../slideLayouts/slideLayout752.xml"/><Relationship Id="rId6" Type="http://schemas.openxmlformats.org/officeDocument/2006/relationships/slideLayout" Target="../slideLayouts/slideLayout757.xml"/><Relationship Id="rId11" Type="http://schemas.openxmlformats.org/officeDocument/2006/relationships/slideLayout" Target="../slideLayouts/slideLayout762.xml"/><Relationship Id="rId5" Type="http://schemas.openxmlformats.org/officeDocument/2006/relationships/slideLayout" Target="../slideLayouts/slideLayout756.xml"/><Relationship Id="rId10" Type="http://schemas.openxmlformats.org/officeDocument/2006/relationships/slideLayout" Target="../slideLayouts/slideLayout761.xml"/><Relationship Id="rId4" Type="http://schemas.openxmlformats.org/officeDocument/2006/relationships/slideLayout" Target="../slideLayouts/slideLayout755.xml"/><Relationship Id="rId9" Type="http://schemas.openxmlformats.org/officeDocument/2006/relationships/slideLayout" Target="../slideLayouts/slideLayout76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2019. 7. 10.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7/10/19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94643020"/>
      </p:ext>
    </p:extLst>
  </p:cSld>
  <p:clrMap bg1="lt1" tx1="dk1" bg2="lt2" tx2="dk2" accent1="accent1" accent2="accent2" accent3="accent3" accent4="accent4" accent5="accent5" accent6="accent6" hlink="hlink" folHlink="folHlink"/>
  <p:sldLayoutIdLst>
    <p:sldLayoutId id="2147487376" r:id="rId1"/>
    <p:sldLayoutId id="2147487377" r:id="rId2"/>
    <p:sldLayoutId id="2147487378" r:id="rId3"/>
    <p:sldLayoutId id="2147487379" r:id="rId4"/>
    <p:sldLayoutId id="2147487380" r:id="rId5"/>
    <p:sldLayoutId id="2147487381" r:id="rId6"/>
    <p:sldLayoutId id="2147487382" r:id="rId7"/>
    <p:sldLayoutId id="2147487383" r:id="rId8"/>
    <p:sldLayoutId id="2147487384" r:id="rId9"/>
    <p:sldLayoutId id="2147487385" r:id="rId10"/>
    <p:sldLayoutId id="2147487386"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44277362"/>
      </p:ext>
    </p:extLst>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7/10/19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09667958"/>
      </p:ext>
    </p:extLst>
  </p:cSld>
  <p:clrMap bg1="lt1" tx1="dk1" bg2="lt2" tx2="dk2" accent1="accent1" accent2="accent2" accent3="accent3" accent4="accent4" accent5="accent5" accent6="accent6" hlink="hlink" folHlink="folHlink"/>
  <p:sldLayoutIdLst>
    <p:sldLayoutId id="2147487537" r:id="rId1"/>
    <p:sldLayoutId id="2147487538" r:id="rId2"/>
    <p:sldLayoutId id="2147487539" r:id="rId3"/>
    <p:sldLayoutId id="2147487540" r:id="rId4"/>
    <p:sldLayoutId id="2147487541" r:id="rId5"/>
    <p:sldLayoutId id="2147487542" r:id="rId6"/>
    <p:sldLayoutId id="2147487543" r:id="rId7"/>
    <p:sldLayoutId id="2147487544" r:id="rId8"/>
    <p:sldLayoutId id="2147487545" r:id="rId9"/>
    <p:sldLayoutId id="2147487546" r:id="rId10"/>
    <p:sldLayoutId id="21474875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064865945"/>
      </p:ext>
    </p:extLst>
  </p:cSld>
  <p:clrMap bg1="lt1" tx1="dk1" bg2="lt2" tx2="dk2" accent1="accent1" accent2="accent2" accent3="accent3" accent4="accent4" accent5="accent5" accent6="accent6" hlink="hlink" folHlink="folHlink"/>
  <p:sldLayoutIdLst>
    <p:sldLayoutId id="2147487599" r:id="rId1"/>
    <p:sldLayoutId id="2147487600" r:id="rId2"/>
    <p:sldLayoutId id="2147487601" r:id="rId3"/>
    <p:sldLayoutId id="2147487602" r:id="rId4"/>
    <p:sldLayoutId id="2147487603" r:id="rId5"/>
    <p:sldLayoutId id="2147487604" r:id="rId6"/>
    <p:sldLayoutId id="2147487605" r:id="rId7"/>
    <p:sldLayoutId id="2147487606" r:id="rId8"/>
    <p:sldLayoutId id="2147487607" r:id="rId9"/>
    <p:sldLayoutId id="2147487608" r:id="rId10"/>
    <p:sldLayoutId id="2147487609"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93476656"/>
      </p:ext>
    </p:extLst>
  </p:cSld>
  <p:clrMap bg1="lt1" tx1="dk1" bg2="lt2" tx2="dk2" accent1="accent1" accent2="accent2" accent3="accent3" accent4="accent4" accent5="accent5" accent6="accent6" hlink="hlink" folHlink="folHlink"/>
  <p:sldLayoutIdLst>
    <p:sldLayoutId id="2147487708" r:id="rId1"/>
    <p:sldLayoutId id="2147487709" r:id="rId2"/>
    <p:sldLayoutId id="2147487710" r:id="rId3"/>
    <p:sldLayoutId id="2147487711" r:id="rId4"/>
    <p:sldLayoutId id="2147487712" r:id="rId5"/>
    <p:sldLayoutId id="2147487713" r:id="rId6"/>
    <p:sldLayoutId id="2147487714" r:id="rId7"/>
    <p:sldLayoutId id="2147487715" r:id="rId8"/>
    <p:sldLayoutId id="2147487716" r:id="rId9"/>
    <p:sldLayoutId id="2147487717" r:id="rId10"/>
    <p:sldLayoutId id="214748771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694447817"/>
      </p:ext>
    </p:extLst>
  </p:cSld>
  <p:clrMap bg1="lt1" tx1="dk1" bg2="lt2" tx2="dk2" accent1="accent1" accent2="accent2" accent3="accent3" accent4="accent4" accent5="accent5" accent6="accent6" hlink="hlink" folHlink="folHlink"/>
  <p:sldLayoutIdLst>
    <p:sldLayoutId id="2147488009" r:id="rId1"/>
    <p:sldLayoutId id="2147488010" r:id="rId2"/>
    <p:sldLayoutId id="2147488011" r:id="rId3"/>
    <p:sldLayoutId id="2147488012" r:id="rId4"/>
    <p:sldLayoutId id="2147488013" r:id="rId5"/>
    <p:sldLayoutId id="2147488014" r:id="rId6"/>
    <p:sldLayoutId id="2147488015" r:id="rId7"/>
    <p:sldLayoutId id="2147488016" r:id="rId8"/>
    <p:sldLayoutId id="2147488017" r:id="rId9"/>
    <p:sldLayoutId id="2147488018" r:id="rId10"/>
    <p:sldLayoutId id="2147488019" r:id="rId11"/>
    <p:sldLayoutId id="214748802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8022" r:id="rId1"/>
    <p:sldLayoutId id="2147488023" r:id="rId2"/>
    <p:sldLayoutId id="2147488024" r:id="rId3"/>
    <p:sldLayoutId id="2147488025" r:id="rId4"/>
    <p:sldLayoutId id="2147488026" r:id="rId5"/>
    <p:sldLayoutId id="2147488027" r:id="rId6"/>
    <p:sldLayoutId id="2147488028" r:id="rId7"/>
    <p:sldLayoutId id="2147488029" r:id="rId8"/>
    <p:sldLayoutId id="2147488030" r:id="rId9"/>
    <p:sldLayoutId id="2147488031" r:id="rId10"/>
    <p:sldLayoutId id="2147488032" r:id="rId11"/>
    <p:sldLayoutId id="21474880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53550964"/>
      </p:ext>
    </p:extLst>
  </p:cSld>
  <p:clrMap bg1="lt1" tx1="dk1" bg2="lt2" tx2="dk2" accent1="accent1" accent2="accent2" accent3="accent3" accent4="accent4" accent5="accent5" accent6="accent6" hlink="hlink" folHlink="folHlink"/>
  <p:sldLayoutIdLst>
    <p:sldLayoutId id="2147488110" r:id="rId1"/>
    <p:sldLayoutId id="2147488111" r:id="rId2"/>
    <p:sldLayoutId id="2147488112" r:id="rId3"/>
    <p:sldLayoutId id="2147488113" r:id="rId4"/>
    <p:sldLayoutId id="2147488114" r:id="rId5"/>
    <p:sldLayoutId id="2147488115" r:id="rId6"/>
    <p:sldLayoutId id="2147488116" r:id="rId7"/>
    <p:sldLayoutId id="2147488117" r:id="rId8"/>
    <p:sldLayoutId id="2147488118" r:id="rId9"/>
    <p:sldLayoutId id="2147488119" r:id="rId10"/>
    <p:sldLayoutId id="214748812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E6597FE0-60A1-034A-A636-36595A800F00}"/>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D0B67E57-9F41-B942-81B9-9C49558CA57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BE90E2-0FA9-C945-9333-68CC9FE4F5D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191BEC63-1DEA-0847-B8BC-002CCC743F2C}"/>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panose="02020404030301010803" pitchFamily="18" charset="0"/>
                <a:cs typeface="Arial" panose="020B0604020202020204" pitchFamily="34" charset="0"/>
              </a:defRPr>
            </a:lvl1pPr>
          </a:lstStyle>
          <a:p>
            <a:fld id="{764B09B3-2352-4B45-BFD9-B15BF150B2F8}" type="slidenum">
              <a:rPr lang="en-US" altLang="en-US"/>
              <a:pPr/>
              <a:t>‹#›</a:t>
            </a:fld>
            <a:endParaRPr lang="en-US" altLang="en-US"/>
          </a:p>
        </p:txBody>
      </p:sp>
      <p:sp>
        <p:nvSpPr>
          <p:cNvPr id="1030" name="Line 1032">
            <a:extLst>
              <a:ext uri="{FF2B5EF4-FFF2-40B4-BE49-F238E27FC236}">
                <a16:creationId xmlns:a16="http://schemas.microsoft.com/office/drawing/2014/main" id="{3B64EC2B-D863-2044-B2D5-E738C6E47F61}"/>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A5047C56-8C24-0345-894A-0C4BCF3C536F}"/>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408055353"/>
      </p:ext>
    </p:extLst>
  </p:cSld>
  <p:clrMap bg1="lt1" tx1="dk1" bg2="lt2" tx2="dk2" accent1="accent1" accent2="accent2" accent3="accent3" accent4="accent4" accent5="accent5" accent6="accent6" hlink="hlink" folHlink="folHlink"/>
  <p:sldLayoutIdLst>
    <p:sldLayoutId id="2147488122" r:id="rId1"/>
    <p:sldLayoutId id="2147488123" r:id="rId2"/>
    <p:sldLayoutId id="2147488124" r:id="rId3"/>
    <p:sldLayoutId id="2147488125" r:id="rId4"/>
    <p:sldLayoutId id="2147488126" r:id="rId5"/>
    <p:sldLayoutId id="2147488127" r:id="rId6"/>
    <p:sldLayoutId id="2147488128" r:id="rId7"/>
    <p:sldLayoutId id="2147488129" r:id="rId8"/>
    <p:sldLayoutId id="2147488130" r:id="rId9"/>
    <p:sldLayoutId id="2147488131" r:id="rId10"/>
    <p:sldLayoutId id="2147488132" r:id="rId11"/>
    <p:sldLayoutId id="214748813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303134472"/>
      </p:ext>
    </p:extLst>
  </p:cSld>
  <p:clrMap bg1="lt1" tx1="dk1" bg2="lt2" tx2="dk2" accent1="accent1" accent2="accent2" accent3="accent3" accent4="accent4" accent5="accent5" accent6="accent6" hlink="hlink" folHlink="folHlink"/>
  <p:sldLayoutIdLst>
    <p:sldLayoutId id="2147488159" r:id="rId1"/>
    <p:sldLayoutId id="2147488160" r:id="rId2"/>
    <p:sldLayoutId id="2147488161" r:id="rId3"/>
    <p:sldLayoutId id="2147488162" r:id="rId4"/>
    <p:sldLayoutId id="2147488163" r:id="rId5"/>
    <p:sldLayoutId id="2147488164" r:id="rId6"/>
    <p:sldLayoutId id="2147488165" r:id="rId7"/>
    <p:sldLayoutId id="2147488166" r:id="rId8"/>
    <p:sldLayoutId id="2147488167" r:id="rId9"/>
    <p:sldLayoutId id="2147488168" r:id="rId10"/>
    <p:sldLayoutId id="2147488169" r:id="rId11"/>
    <p:sldLayoutId id="214748817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latin typeface="Calibri"/>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latin typeface="Calibri"/>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latin typeface="Calibri"/>
              </a:rPr>
              <a:pPr/>
              <a:t>‹#›</a:t>
            </a:fld>
            <a:endParaRPr lang="en-US">
              <a:solidFill>
                <a:prstClr val="black">
                  <a:tint val="75000"/>
                </a:prstClr>
              </a:solidFill>
              <a:latin typeface="Calibri"/>
            </a:endParaRPr>
          </a:p>
        </p:txBody>
      </p:sp>
    </p:spTree>
    <p:extLst>
      <p:ext uri="{BB962C8B-B14F-4D97-AF65-F5344CB8AC3E}">
        <p14:creationId xmlns:p14="http://schemas.microsoft.com/office/powerpoint/2010/main" val="1297490749"/>
      </p:ext>
    </p:extLst>
  </p:cSld>
  <p:clrMap bg1="lt1" tx1="dk1" bg2="lt2" tx2="dk2" accent1="accent1" accent2="accent2" accent3="accent3" accent4="accent4" accent5="accent5" accent6="accent6" hlink="hlink" folHlink="folHlink"/>
  <p:sldLayoutIdLst>
    <p:sldLayoutId id="2147488237" r:id="rId1"/>
    <p:sldLayoutId id="2147488238" r:id="rId2"/>
    <p:sldLayoutId id="2147488239" r:id="rId3"/>
    <p:sldLayoutId id="2147488240" r:id="rId4"/>
    <p:sldLayoutId id="2147488241" r:id="rId5"/>
    <p:sldLayoutId id="2147488242" r:id="rId6"/>
    <p:sldLayoutId id="2147488243" r:id="rId7"/>
    <p:sldLayoutId id="2147488244" r:id="rId8"/>
    <p:sldLayoutId id="2147488245" r:id="rId9"/>
    <p:sldLayoutId id="2147488246" r:id="rId10"/>
    <p:sldLayoutId id="214748824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584172144"/>
      </p:ext>
    </p:extLst>
  </p:cSld>
  <p:clrMap bg1="lt1" tx1="dk1" bg2="lt2" tx2="dk2" accent1="accent1" accent2="accent2" accent3="accent3" accent4="accent4" accent5="accent5" accent6="accent6" hlink="hlink" folHlink="folHlink"/>
  <p:sldLayoutIdLst>
    <p:sldLayoutId id="2147488250" r:id="rId1"/>
    <p:sldLayoutId id="2147488251" r:id="rId2"/>
    <p:sldLayoutId id="2147488252" r:id="rId3"/>
    <p:sldLayoutId id="2147488253" r:id="rId4"/>
    <p:sldLayoutId id="2147488254" r:id="rId5"/>
    <p:sldLayoutId id="2147488255" r:id="rId6"/>
    <p:sldLayoutId id="2147488256" r:id="rId7"/>
    <p:sldLayoutId id="2147488257" r:id="rId8"/>
    <p:sldLayoutId id="2147488258" r:id="rId9"/>
    <p:sldLayoutId id="2147488259" r:id="rId10"/>
    <p:sldLayoutId id="2147488260" r:id="rId11"/>
    <p:sldLayoutId id="214748826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a:extLst>
              <a:ext uri="{FF2B5EF4-FFF2-40B4-BE49-F238E27FC236}">
                <a16:creationId xmlns:a16="http://schemas.microsoft.com/office/drawing/2014/main" id="{D2A1118F-5AEB-1E4F-91F1-AAD0EF8B94DD}"/>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a:extLst>
              <a:ext uri="{FF2B5EF4-FFF2-40B4-BE49-F238E27FC236}">
                <a16:creationId xmlns:a16="http://schemas.microsoft.com/office/drawing/2014/main" id="{6D270052-F7BE-8348-A64B-192F0F84E230}"/>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D4894F77-4824-1C4D-B980-C0F4BA1A5509}"/>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57C535B2-C077-3C46-A187-4CBEF0169A1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panose="02020404030301010803" pitchFamily="18" charset="0"/>
                <a:cs typeface="Arial" panose="020B0604020202020204" pitchFamily="34" charset="0"/>
              </a:defRPr>
            </a:lvl1pPr>
          </a:lstStyle>
          <a:p>
            <a:pPr>
              <a:defRPr/>
            </a:pPr>
            <a:fld id="{AF8AB043-1D33-1946-871F-639FD9DFAC19}" type="slidenum">
              <a:rPr lang="en-US" altLang="en-US"/>
              <a:pPr>
                <a:defRPr/>
              </a:pPr>
              <a:t>‹#›</a:t>
            </a:fld>
            <a:endParaRPr lang="en-US" altLang="en-US"/>
          </a:p>
        </p:txBody>
      </p:sp>
      <p:sp>
        <p:nvSpPr>
          <p:cNvPr id="1030" name="Line 1032">
            <a:extLst>
              <a:ext uri="{FF2B5EF4-FFF2-40B4-BE49-F238E27FC236}">
                <a16:creationId xmlns:a16="http://schemas.microsoft.com/office/drawing/2014/main" id="{4245D39E-8948-0B44-AA3A-86720DC03584}"/>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31" name="Line 1033">
            <a:extLst>
              <a:ext uri="{FF2B5EF4-FFF2-40B4-BE49-F238E27FC236}">
                <a16:creationId xmlns:a16="http://schemas.microsoft.com/office/drawing/2014/main" id="{11EABD36-339A-AE41-A37E-CEB75DC7CEF9}"/>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989770168"/>
      </p:ext>
    </p:extLst>
  </p:cSld>
  <p:clrMap bg1="lt1" tx1="dk1" bg2="lt2" tx2="dk2" accent1="accent1" accent2="accent2" accent3="accent3" accent4="accent4" accent5="accent5" accent6="accent6" hlink="hlink" folHlink="folHlink"/>
  <p:sldLayoutIdLst>
    <p:sldLayoutId id="2147488329" r:id="rId1"/>
    <p:sldLayoutId id="2147488330" r:id="rId2"/>
    <p:sldLayoutId id="2147488331" r:id="rId3"/>
    <p:sldLayoutId id="2147488332" r:id="rId4"/>
    <p:sldLayoutId id="2147488333" r:id="rId5"/>
    <p:sldLayoutId id="2147488334" r:id="rId6"/>
    <p:sldLayoutId id="2147488335" r:id="rId7"/>
    <p:sldLayoutId id="2147488336" r:id="rId8"/>
    <p:sldLayoutId id="2147488337" r:id="rId9"/>
    <p:sldLayoutId id="2147488338" r:id="rId10"/>
    <p:sldLayoutId id="2147488339" r:id="rId11"/>
    <p:sldLayoutId id="214748834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A22E6346-468B-3E4F-8804-5358276127F2}"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1105582972"/>
      </p:ext>
    </p:extLst>
  </p:cSld>
  <p:clrMap bg1="lt1" tx1="dk1" bg2="lt2" tx2="dk2" accent1="accent1" accent2="accent2" accent3="accent3" accent4="accent4" accent5="accent5" accent6="accent6" hlink="hlink" folHlink="folHlink"/>
  <p:sldLayoutIdLst>
    <p:sldLayoutId id="2147488342" r:id="rId1"/>
    <p:sldLayoutId id="2147488343" r:id="rId2"/>
    <p:sldLayoutId id="2147488344" r:id="rId3"/>
    <p:sldLayoutId id="2147488345" r:id="rId4"/>
    <p:sldLayoutId id="2147488346" r:id="rId5"/>
    <p:sldLayoutId id="2147488347" r:id="rId6"/>
    <p:sldLayoutId id="2147488348" r:id="rId7"/>
    <p:sldLayoutId id="2147488349" r:id="rId8"/>
    <p:sldLayoutId id="2147488350" r:id="rId9"/>
    <p:sldLayoutId id="2147488351" r:id="rId10"/>
    <p:sldLayoutId id="2147488352" r:id="rId11"/>
    <p:sldLayoutId id="214748835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67402613"/>
      </p:ext>
    </p:extLst>
  </p:cSld>
  <p:clrMap bg1="lt1" tx1="dk1" bg2="lt2" tx2="dk2" accent1="accent1" accent2="accent2" accent3="accent3" accent4="accent4" accent5="accent5" accent6="accent6" hlink="hlink" folHlink="folHlink"/>
  <p:sldLayoutIdLst>
    <p:sldLayoutId id="2147488355" r:id="rId1"/>
    <p:sldLayoutId id="2147488356" r:id="rId2"/>
    <p:sldLayoutId id="2147488357" r:id="rId3"/>
    <p:sldLayoutId id="2147488358" r:id="rId4"/>
    <p:sldLayoutId id="2147488359" r:id="rId5"/>
    <p:sldLayoutId id="2147488360" r:id="rId6"/>
    <p:sldLayoutId id="2147488361" r:id="rId7"/>
    <p:sldLayoutId id="2147488362" r:id="rId8"/>
    <p:sldLayoutId id="2147488363" r:id="rId9"/>
    <p:sldLayoutId id="2147488364" r:id="rId10"/>
    <p:sldLayoutId id="21474883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7.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3.xml"/><Relationship Id="rId1" Type="http://schemas.openxmlformats.org/officeDocument/2006/relationships/slideLayout" Target="../slideLayouts/slideLayout34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718.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6.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149.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49.xml"/></Relationships>
</file>

<file path=ppt/slides/_rels/slide2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49.xml"/></Relationships>
</file>

<file path=ppt/slides/_rels/slide2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14.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314.xml"/></Relationships>
</file>

<file path=ppt/slides/_rels/slide31.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36.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28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32.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38.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37.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314.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3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3" Type="http://schemas.openxmlformats.org/officeDocument/2006/relationships/hyperlink" Target="http://isca2012.ittc.ku.edu/" TargetMode="External"/><Relationship Id="rId2" Type="http://schemas.openxmlformats.org/officeDocument/2006/relationships/hyperlink" Target="http://users.ece.cmu.edu/~omutlu/pub/raidr-dram-refresh_isca12.pdf" TargetMode="External"/><Relationship Id="rId1" Type="http://schemas.openxmlformats.org/officeDocument/2006/relationships/slideLayout" Target="../slideLayouts/slideLayout741.xml"/><Relationship Id="rId5" Type="http://schemas.openxmlformats.org/officeDocument/2006/relationships/image" Target="../media/image44.png"/><Relationship Id="rId4" Type="http://schemas.openxmlformats.org/officeDocument/2006/relationships/hyperlink" Target="http://users.ece.cmu.edu/~omutlu/pub/liu_isca12_talk.pdf"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741.xml"/><Relationship Id="rId6" Type="http://schemas.openxmlformats.org/officeDocument/2006/relationships/image" Target="../media/image45.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40.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6.png"/><Relationship Id="rId1" Type="http://schemas.openxmlformats.org/officeDocument/2006/relationships/slideLayout" Target="../slideLayouts/slideLayout741.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14.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14.xml"/></Relationships>
</file>

<file path=ppt/slides/_rels/slide43.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7.xml"/><Relationship Id="rId1" Type="http://schemas.openxmlformats.org/officeDocument/2006/relationships/slideLayout" Target="../slideLayouts/slideLayout425.xml"/></Relationships>
</file>

<file path=ppt/slides/_rels/slide4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8.xml"/><Relationship Id="rId1" Type="http://schemas.openxmlformats.org/officeDocument/2006/relationships/slideLayout" Target="../slideLayouts/slideLayout480.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45.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9.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6.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0.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7.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11.xml"/><Relationship Id="rId1" Type="http://schemas.openxmlformats.org/officeDocument/2006/relationships/slideLayout" Target="../slideLayouts/slideLayout436.xml"/><Relationship Id="rId4" Type="http://schemas.openxmlformats.org/officeDocument/2006/relationships/image" Target="../media/image50.jpg"/></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2.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49.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4.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5.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6.xml"/><Relationship Id="rId1" Type="http://schemas.openxmlformats.org/officeDocument/2006/relationships/slideLayout" Target="../slideLayouts/slideLayout638.xml"/><Relationship Id="rId6" Type="http://schemas.openxmlformats.org/officeDocument/2006/relationships/hyperlink" Target="https://github.com/CMU-SAFARI/rowhammer" TargetMode="External"/><Relationship Id="rId5" Type="http://schemas.openxmlformats.org/officeDocument/2006/relationships/image" Target="../media/image52.jpeg"/><Relationship Id="rId4" Type="http://schemas.microsoft.com/office/2007/relationships/hdphoto" Target="../media/hdphoto1.wdp"/></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36.xml"/></Relationships>
</file>

<file path=ppt/slides/_rels/slide5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5.png"/></Relationships>
</file>

<file path=ppt/slides/_rels/slide55.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5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8.xml"/><Relationship Id="rId1" Type="http://schemas.openxmlformats.org/officeDocument/2006/relationships/slideLayout" Target="../slideLayouts/slideLayout260.xml"/><Relationship Id="rId4" Type="http://schemas.openxmlformats.org/officeDocument/2006/relationships/image" Target="../media/image57.png"/></Relationships>
</file>

<file path=ppt/slides/_rels/slide57.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9.xml"/><Relationship Id="rId1" Type="http://schemas.openxmlformats.org/officeDocument/2006/relationships/slideLayout" Target="../slideLayouts/slideLayout260.xml"/><Relationship Id="rId5" Type="http://schemas.openxmlformats.org/officeDocument/2006/relationships/image" Target="../media/image58.png"/><Relationship Id="rId4" Type="http://schemas.openxmlformats.org/officeDocument/2006/relationships/image" Target="../media/image57.png"/></Relationships>
</file>

<file path=ppt/slides/_rels/slide5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59.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60.xml"/></Relationships>
</file>

<file path=ppt/slides/_rels/slide6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49.xml"/></Relationships>
</file>

<file path=ppt/slides/_rels/slide6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649.xml"/></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649.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260.xml"/></Relationships>
</file>

<file path=ppt/slides/_rels/slide64.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3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84.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84.xml"/></Relationships>
</file>

<file path=ppt/slides/_rels/slide68.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hyperlink" Target="https://twitter.com/isislovecruft/status/1021939922754723841" TargetMode="External"/><Relationship Id="rId1" Type="http://schemas.openxmlformats.org/officeDocument/2006/relationships/slideLayout" Target="../slideLayouts/slideLayout284.xml"/></Relationships>
</file>

<file path=ppt/slides/_rels/slide69.xml.rels><?xml version="1.0" encoding="UTF-8" standalone="yes"?>
<Relationships xmlns="http://schemas.openxmlformats.org/package/2006/relationships"><Relationship Id="rId3" Type="http://schemas.openxmlformats.org/officeDocument/2006/relationships/hyperlink" Target="https://twitter.com/isislovecruft/status/1021939922754723841" TargetMode="External"/><Relationship Id="rId2" Type="http://schemas.openxmlformats.org/officeDocument/2006/relationships/image" Target="../media/image71.jpg"/><Relationship Id="rId1" Type="http://schemas.openxmlformats.org/officeDocument/2006/relationships/slideLayout" Target="../slideLayouts/slideLayout284.xml"/></Relationships>
</file>

<file path=ppt/slides/_rels/slide70.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72.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1.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3.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2.xml.rels><?xml version="1.0" encoding="UTF-8" standalone="yes"?>
<Relationships xmlns="http://schemas.openxmlformats.org/package/2006/relationships"><Relationship Id="rId3" Type="http://schemas.openxmlformats.org/officeDocument/2006/relationships/hyperlink" Target="https://arxiv.org/pdf/1904.09724.pdf" TargetMode="External"/><Relationship Id="rId2" Type="http://schemas.openxmlformats.org/officeDocument/2006/relationships/hyperlink" Target="https://ieeexplore.ieee.org/xpl/RecentIssue.jsp?punumber=43" TargetMode="External"/><Relationship Id="rId1" Type="http://schemas.openxmlformats.org/officeDocument/2006/relationships/slideLayout" Target="../slideLayouts/slideLayout284.xml"/><Relationship Id="rId4" Type="http://schemas.openxmlformats.org/officeDocument/2006/relationships/image" Target="../media/image74.png"/></Relationships>
</file>

<file path=ppt/slides/_rels/slide7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84.xml"/></Relationships>
</file>

<file path=ppt/slides/_rels/slide75.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60.xml"/></Relationships>
</file>

<file path=ppt/slides/_rels/slide76.xml.rels><?xml version="1.0" encoding="UTF-8" standalone="yes"?>
<Relationships xmlns="http://schemas.openxmlformats.org/package/2006/relationships"><Relationship Id="rId3" Type="http://schemas.openxmlformats.org/officeDocument/2006/relationships/hyperlink" Target="https://arxiv.org/pdf/1706.08642" TargetMode="External"/><Relationship Id="rId2" Type="http://schemas.openxmlformats.org/officeDocument/2006/relationships/image" Target="../media/image76.jpeg"/><Relationship Id="rId1" Type="http://schemas.openxmlformats.org/officeDocument/2006/relationships/slideLayout" Target="../slideLayouts/slideLayout260.xml"/><Relationship Id="rId4" Type="http://schemas.openxmlformats.org/officeDocument/2006/relationships/image" Target="../media/image77.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8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81.tiff"/><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80.png"/><Relationship Id="rId1" Type="http://schemas.openxmlformats.org/officeDocument/2006/relationships/slideLayout" Target="../slideLayouts/slideLayout260.xml"/><Relationship Id="rId6" Type="http://schemas.openxmlformats.org/officeDocument/2006/relationships/image" Target="../media/image81.tiff"/><Relationship Id="rId5" Type="http://schemas.openxmlformats.org/officeDocument/2006/relationships/image" Target="../media/image10.jpeg"/><Relationship Id="rId4" Type="http://schemas.openxmlformats.org/officeDocument/2006/relationships/image" Target="../media/image12.png"/></Relationships>
</file>

<file path=ppt/slides/_rels/slide89.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60.xml"/></Relationships>
</file>

<file path=ppt/slides/_rels/slide90.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04.xml"/><Relationship Id="rId5" Type="http://schemas.openxmlformats.org/officeDocument/2006/relationships/image" Target="../media/image83.tiff"/><Relationship Id="rId4" Type="http://schemas.openxmlformats.org/officeDocument/2006/relationships/hyperlink" Target="https://people.inf.ethz.ch/omutlu/pub/mutlu_hpca03_talk.pdf" TargetMode="External"/></Relationships>
</file>

<file path=ppt/slides/_rels/slide92.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260.xml"/></Relationships>
</file>

<file path=ppt/slides/_rels/slide93.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260.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5.png"/><Relationship Id="rId1" Type="http://schemas.openxmlformats.org/officeDocument/2006/relationships/slideLayout" Target="../slideLayouts/slideLayout260.xml"/></Relationships>
</file>

<file path=ppt/slides/_rels/slide9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7.tif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00.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3.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491.xml"/><Relationship Id="rId4" Type="http://schemas.openxmlformats.org/officeDocument/2006/relationships/image" Target="../media/image90.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491.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490.xml"/></Relationships>
</file>

<file path=ppt/slides/_rels/slide106.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491.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107.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34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58.xml"/></Relationships>
</file>

<file path=ppt/slides/_rels/slide1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12.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9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50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51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358.xml"/></Relationships>
</file>

<file path=ppt/slides/_rels/slide117.xml.rels><?xml version="1.0" encoding="UTF-8" standalone="yes"?>
<Relationships xmlns="http://schemas.openxmlformats.org/package/2006/relationships"><Relationship Id="rId2" Type="http://schemas.openxmlformats.org/officeDocument/2006/relationships/image" Target="../media/image94.tiff"/><Relationship Id="rId1" Type="http://schemas.openxmlformats.org/officeDocument/2006/relationships/slideLayout" Target="../slideLayouts/slideLayout358.xml"/></Relationships>
</file>

<file path=ppt/slides/_rels/slide118.xml.rels><?xml version="1.0" encoding="UTF-8" standalone="yes"?>
<Relationships xmlns="http://schemas.openxmlformats.org/package/2006/relationships"><Relationship Id="rId2" Type="http://schemas.openxmlformats.org/officeDocument/2006/relationships/image" Target="../media/image95.tiff"/><Relationship Id="rId1" Type="http://schemas.openxmlformats.org/officeDocument/2006/relationships/slideLayout" Target="../slideLayouts/slideLayout358.xml"/></Relationships>
</file>

<file path=ppt/slides/_rels/slide11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569.xml"/></Relationships>
</file>

<file path=ppt/slides/_rels/slide120.xml.rels><?xml version="1.0" encoding="UTF-8" standalone="yes"?>
<Relationships xmlns="http://schemas.openxmlformats.org/package/2006/relationships"><Relationship Id="rId2" Type="http://schemas.openxmlformats.org/officeDocument/2006/relationships/image" Target="../media/image96.tiff"/><Relationship Id="rId1" Type="http://schemas.openxmlformats.org/officeDocument/2006/relationships/slideLayout" Target="../slideLayouts/slideLayout30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525.xml"/></Relationships>
</file>

<file path=ppt/slides/_rels/slide122.xml.rels><?xml version="1.0" encoding="UTF-8" standalone="yes"?>
<Relationships xmlns="http://schemas.openxmlformats.org/package/2006/relationships"><Relationship Id="rId2" Type="http://schemas.openxmlformats.org/officeDocument/2006/relationships/image" Target="../media/image97.tiff"/><Relationship Id="rId1" Type="http://schemas.openxmlformats.org/officeDocument/2006/relationships/slideLayout" Target="../slideLayouts/slideLayout13.xml"/></Relationships>
</file>

<file path=ppt/slides/_rels/slide123.xml.rels><?xml version="1.0" encoding="UTF-8" standalone="yes"?>
<Relationships xmlns="http://schemas.openxmlformats.org/package/2006/relationships"><Relationship Id="rId3" Type="http://schemas.openxmlformats.org/officeDocument/2006/relationships/image" Target="../media/image99.tiff"/><Relationship Id="rId2" Type="http://schemas.openxmlformats.org/officeDocument/2006/relationships/image" Target="../media/image98.tiff"/><Relationship Id="rId1" Type="http://schemas.openxmlformats.org/officeDocument/2006/relationships/slideLayout" Target="../slideLayouts/slideLayout13.xml"/></Relationships>
</file>

<file path=ppt/slides/_rels/slide124.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in-DRAM-bulk-AND-OR-ieee_cal15.pdf" TargetMode="External"/><Relationship Id="rId1" Type="http://schemas.openxmlformats.org/officeDocument/2006/relationships/slideLayout" Target="../slideLayouts/slideLayout358.xml"/><Relationship Id="rId4" Type="http://schemas.openxmlformats.org/officeDocument/2006/relationships/image" Target="../media/image100.png"/></Relationships>
</file>

<file path=ppt/slides/_rels/slide125.xml.rels><?xml version="1.0" encoding="UTF-8" standalone="yes"?>
<Relationships xmlns="http://schemas.openxmlformats.org/package/2006/relationships"><Relationship Id="rId3" Type="http://schemas.openxmlformats.org/officeDocument/2006/relationships/image" Target="../media/image101.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58.xml"/></Relationships>
</file>

<file path=ppt/slides/_rels/slide126.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hyperlink" Target="https://arxiv.org/pdf/1905.09822.pdf" TargetMode="External"/><Relationship Id="rId1" Type="http://schemas.openxmlformats.org/officeDocument/2006/relationships/slideLayout" Target="../slideLayouts/slideLayout414.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03.tiff"/><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image" Target="../media/image104.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107.png"/><Relationship Id="rId4" Type="http://schemas.openxmlformats.org/officeDocument/2006/relationships/image" Target="../media/image106.jpe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3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47.xml"/></Relationships>
</file>

<file path=ppt/slides/_rels/slide137.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47.xml"/></Relationships>
</file>

<file path=ppt/slides/_rels/slide138.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347.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4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47.xml"/></Relationships>
</file>

<file path=ppt/slides/_rels/slide141.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47.xml"/></Relationships>
</file>

<file path=ppt/slides/_rels/slide14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47.xml"/></Relationships>
</file>

<file path=ppt/slides/_rels/slide14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47.xml"/><Relationship Id="rId6" Type="http://schemas.openxmlformats.org/officeDocument/2006/relationships/image" Target="../media/image108.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347.xml"/><Relationship Id="rId4" Type="http://schemas.openxmlformats.org/officeDocument/2006/relationships/image" Target="../media/image26.tiff"/></Relationships>
</file>

<file path=ppt/slides/_rels/slide146.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3.jpg"/><Relationship Id="rId2" Type="http://schemas.openxmlformats.org/officeDocument/2006/relationships/image" Target="../media/image109.png"/><Relationship Id="rId1" Type="http://schemas.openxmlformats.org/officeDocument/2006/relationships/slideLayout" Target="../slideLayouts/slideLayout660.xml"/><Relationship Id="rId6" Type="http://schemas.openxmlformats.org/officeDocument/2006/relationships/image" Target="../media/image112.png"/><Relationship Id="rId5" Type="http://schemas.openxmlformats.org/officeDocument/2006/relationships/image" Target="../media/image1.png"/><Relationship Id="rId4" Type="http://schemas.openxmlformats.org/officeDocument/2006/relationships/image" Target="../media/image111.png"/></Relationships>
</file>

<file path=ppt/slides/_rels/slide147.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7.png"/><Relationship Id="rId2" Type="http://schemas.openxmlformats.org/officeDocument/2006/relationships/notesSlide" Target="../notesSlides/notesSlide24.xml"/><Relationship Id="rId1" Type="http://schemas.openxmlformats.org/officeDocument/2006/relationships/slideLayout" Target="../slideLayouts/slideLayout661.xml"/><Relationship Id="rId6" Type="http://schemas.openxmlformats.org/officeDocument/2006/relationships/image" Target="../media/image116.png"/><Relationship Id="rId5" Type="http://schemas.openxmlformats.org/officeDocument/2006/relationships/image" Target="../media/image115.png"/><Relationship Id="rId4" Type="http://schemas.openxmlformats.org/officeDocument/2006/relationships/image" Target="../media/image114.png"/></Relationships>
</file>

<file path=ppt/slides/_rels/slide148.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661.xml"/></Relationships>
</file>

<file path=ppt/slides/_rels/slide1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661.xml"/></Relationships>
</file>

<file path=ppt/slides/_rels/slide151.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66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5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661.xml"/><Relationship Id="rId5" Type="http://schemas.openxmlformats.org/officeDocument/2006/relationships/image" Target="../media/image118.png"/><Relationship Id="rId4" Type="http://schemas.openxmlformats.org/officeDocument/2006/relationships/image" Target="../media/image22.png"/></Relationships>
</file>

<file path=ppt/slides/_rels/slide1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661.xml"/></Relationships>
</file>

<file path=ppt/slides/_rels/slide1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661.xml"/></Relationships>
</file>

<file path=ppt/slides/_rels/slide15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2.xml"/><Relationship Id="rId1" Type="http://schemas.openxmlformats.org/officeDocument/2006/relationships/slideLayout" Target="../slideLayouts/slideLayout718.xml"/><Relationship Id="rId4" Type="http://schemas.openxmlformats.org/officeDocument/2006/relationships/image" Target="../media/image1.png"/></Relationships>
</file>

<file path=ppt/slides/_rels/slide156.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3.xml"/><Relationship Id="rId1" Type="http://schemas.openxmlformats.org/officeDocument/2006/relationships/slideLayout" Target="../slideLayouts/slideLayout718.xml"/></Relationships>
</file>

<file path=ppt/slides/_rels/slide157.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26.tiff"/></Relationships>
</file>

<file path=ppt/slides/_rels/slide158.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469.xml"/></Relationships>
</file>

<file path=ppt/slides/_rels/slide159.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60.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21.png"/></Relationships>
</file>

<file path=ppt/slides/_rels/slide161.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13.xml"/><Relationship Id="rId4" Type="http://schemas.openxmlformats.org/officeDocument/2006/relationships/image" Target="../media/image122.png"/></Relationships>
</file>

<file path=ppt/slides/_rels/slide162.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4.pn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5.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gif"/><Relationship Id="rId1" Type="http://schemas.openxmlformats.org/officeDocument/2006/relationships/slideLayout" Target="../slideLayouts/slideLayout707.xml"/></Relationships>
</file>

<file path=ppt/slides/_rels/slide166.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gif"/><Relationship Id="rId1" Type="http://schemas.openxmlformats.org/officeDocument/2006/relationships/slideLayout" Target="../slideLayouts/slideLayout707.xml"/></Relationships>
</file>

<file path=ppt/slides/_rels/slide167.xml.rels><?xml version="1.0" encoding="UTF-8" standalone="yes"?>
<Relationships xmlns="http://schemas.openxmlformats.org/package/2006/relationships"><Relationship Id="rId2" Type="http://schemas.openxmlformats.org/officeDocument/2006/relationships/image" Target="../media/image127.png"/><Relationship Id="rId1" Type="http://schemas.openxmlformats.org/officeDocument/2006/relationships/slideLayout" Target="../slideLayouts/slideLayout13.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3.xml"/></Relationships>
</file>

<file path=ppt/slides/_rels/slide17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07.xml"/></Relationships>
</file>

<file path=ppt/slides/_rels/slide17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07.xml"/></Relationships>
</file>

<file path=ppt/slides/_rels/slide172.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14.xml"/><Relationship Id="rId6" Type="http://schemas.openxmlformats.org/officeDocument/2006/relationships/image" Target="../media/image129.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73.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74.xml.rels><?xml version="1.0" encoding="UTF-8" standalone="yes"?>
<Relationships xmlns="http://schemas.openxmlformats.org/package/2006/relationships"><Relationship Id="rId8" Type="http://schemas.openxmlformats.org/officeDocument/2006/relationships/image" Target="../media/image123.png"/><Relationship Id="rId3" Type="http://schemas.openxmlformats.org/officeDocument/2006/relationships/hyperlink" Target="http://isca2016.eecs.umich.edu/" TargetMode="External"/><Relationship Id="rId7" Type="http://schemas.openxmlformats.org/officeDocument/2006/relationships/hyperlink" Target="https://users.ece.cmu.edu/~omutlu/pub/enhanced-memory-controller-for-dependent-loads_milad_isca16-lightning-talk.pdf" TargetMode="External"/><Relationship Id="rId2" Type="http://schemas.openxmlformats.org/officeDocument/2006/relationships/hyperlink" Target="https://users.ece.cmu.edu/~omutlu/pub/enhanced-memory-controller-for-dependent-loads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enhanced-memory-controller-for-dependent-loads_milad_isca16-lightning-talk.pptx" TargetMode="External"/><Relationship Id="rId5" Type="http://schemas.openxmlformats.org/officeDocument/2006/relationships/hyperlink" Target="https://users.ece.cmu.edu/~omutlu/pub/enhanced-memory-controller-for-dependent-loads_milad_isca16-talk.pdf" TargetMode="External"/><Relationship Id="rId4" Type="http://schemas.openxmlformats.org/officeDocument/2006/relationships/hyperlink" Target="https://users.ece.cmu.edu/~omutlu/pub/enhanced-memory-controller-for-dependent-loads_milad_isca16-talk.pptx" TargetMode="External"/><Relationship Id="rId9" Type="http://schemas.openxmlformats.org/officeDocument/2006/relationships/image" Target="../media/image124.png"/></Relationships>
</file>

<file path=ppt/slides/_rels/slide175.xml.rels><?xml version="1.0" encoding="UTF-8" standalone="yes"?>
<Relationships xmlns="http://schemas.openxmlformats.org/package/2006/relationships"><Relationship Id="rId8" Type="http://schemas.openxmlformats.org/officeDocument/2006/relationships/hyperlink" Target="https://people.inf.ethz.ch/omutlu/pub/continuous-runahead-engine_micro16-poster.pdf" TargetMode="External"/><Relationship Id="rId3" Type="http://schemas.openxmlformats.org/officeDocument/2006/relationships/hyperlink" Target="http://www.microarch.org/micro49/" TargetMode="External"/><Relationship Id="rId7" Type="http://schemas.openxmlformats.org/officeDocument/2006/relationships/hyperlink" Target="https://people.inf.ethz.ch/omutlu/pub/continuous-runahead-engine_micro16-poster.pptx" TargetMode="External"/><Relationship Id="rId2" Type="http://schemas.openxmlformats.org/officeDocument/2006/relationships/hyperlink" Target="https://people.inf.ethz.ch/omutlu/pub/continuous-runahead-engine_micro16.pdf" TargetMode="External"/><Relationship Id="rId1" Type="http://schemas.openxmlformats.org/officeDocument/2006/relationships/slideLayout" Target="../slideLayouts/slideLayout13.xml"/><Relationship Id="rId6" Type="http://schemas.openxmlformats.org/officeDocument/2006/relationships/hyperlink" Target="https://people.inf.ethz.ch/omutlu/pub/continuous-runahead-engine_micro16-lightning-session-talk.pdf" TargetMode="External"/><Relationship Id="rId5" Type="http://schemas.openxmlformats.org/officeDocument/2006/relationships/hyperlink" Target="https://people.inf.ethz.ch/omutlu/pub/continuous-runahead-engine_micro16-talk.pdf" TargetMode="External"/><Relationship Id="rId4" Type="http://schemas.openxmlformats.org/officeDocument/2006/relationships/hyperlink" Target="https://people.inf.ethz.ch/omutlu/pub/continuous-runahead-engine_micro16-talk.pptx" TargetMode="External"/><Relationship Id="rId9" Type="http://schemas.openxmlformats.org/officeDocument/2006/relationships/image" Target="../media/image130.png"/></Relationships>
</file>

<file path=ppt/slides/_rels/slide176.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13.xml"/><Relationship Id="rId4" Type="http://schemas.openxmlformats.org/officeDocument/2006/relationships/image" Target="../media/image131.png"/></Relationships>
</file>

<file path=ppt/slides/_rels/slide177.xml.rels><?xml version="1.0" encoding="UTF-8" standalone="yes"?>
<Relationships xmlns="http://schemas.openxmlformats.org/package/2006/relationships"><Relationship Id="rId3" Type="http://schemas.openxmlformats.org/officeDocument/2006/relationships/hyperlink" Target="http://iscaconf.org/isca2019/" TargetMode="External"/><Relationship Id="rId2" Type="http://schemas.openxmlformats.org/officeDocument/2006/relationships/hyperlink" Target="https://people.inf.ethz.ch/omutlu/pub/CONDA-coherence-for-near-data-accelerators_isca19.pdf" TargetMode="External"/><Relationship Id="rId1" Type="http://schemas.openxmlformats.org/officeDocument/2006/relationships/slideLayout" Target="../slideLayouts/slideLayout13.xml"/><Relationship Id="rId4" Type="http://schemas.openxmlformats.org/officeDocument/2006/relationships/image" Target="../media/image132.pn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536.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86.xml.rels><?xml version="1.0" encoding="UTF-8" standalone="yes"?>
<Relationships xmlns="http://schemas.openxmlformats.org/package/2006/relationships"><Relationship Id="rId2" Type="http://schemas.openxmlformats.org/officeDocument/2006/relationships/image" Target="../media/image119.jpeg"/><Relationship Id="rId1" Type="http://schemas.openxmlformats.org/officeDocument/2006/relationships/slideLayout" Target="../slideLayouts/slideLayout469.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188.xml.rels><?xml version="1.0" encoding="UTF-8" standalone="yes"?>
<Relationships xmlns="http://schemas.openxmlformats.org/package/2006/relationships"><Relationship Id="rId8" Type="http://schemas.openxmlformats.org/officeDocument/2006/relationships/image" Target="../media/image120.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47.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18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47.xml"/><Relationship Id="rId4" Type="http://schemas.openxmlformats.org/officeDocument/2006/relationships/image" Target="../media/image121.png"/></Relationships>
</file>

<file path=ppt/slides/_rels/slide190.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47.xml"/><Relationship Id="rId4" Type="http://schemas.openxmlformats.org/officeDocument/2006/relationships/image" Target="../media/image131.png"/></Relationships>
</file>

<file path=ppt/slides/_rels/slide19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47.xml"/><Relationship Id="rId4" Type="http://schemas.openxmlformats.org/officeDocument/2006/relationships/image" Target="../media/image122.png"/></Relationships>
</file>

<file path=ppt/slides/_rels/slide193.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47.xml"/><Relationship Id="rId6" Type="http://schemas.openxmlformats.org/officeDocument/2006/relationships/image" Target="../media/image135.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194.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hyperlink" Target="https://github.com/CMU-SAFARI/ramulator" TargetMode="External"/><Relationship Id="rId1" Type="http://schemas.openxmlformats.org/officeDocument/2006/relationships/slideLayout" Target="../slideLayouts/slideLayout347.xml"/></Relationships>
</file>

<file path=ppt/slides/_rels/slide19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47.xml"/><Relationship Id="rId4" Type="http://schemas.openxmlformats.org/officeDocument/2006/relationships/image" Target="../media/image41.png"/></Relationships>
</file>

<file path=ppt/slides/_rels/slide196.xml.rels><?xml version="1.0" encoding="UTF-8" standalone="yes"?>
<Relationships xmlns="http://schemas.openxmlformats.org/package/2006/relationships"><Relationship Id="rId3" Type="http://schemas.openxmlformats.org/officeDocument/2006/relationships/hyperlink" Target="https://www.usenix.org/conference/fast18" TargetMode="External"/><Relationship Id="rId7" Type="http://schemas.openxmlformats.org/officeDocument/2006/relationships/image" Target="../media/image137.png"/><Relationship Id="rId2" Type="http://schemas.openxmlformats.org/officeDocument/2006/relationships/hyperlink" Target="https://people.inf.ethz.ch/omutlu/pub/MQSim-SSD-simulation-framework_fast18.pdf" TargetMode="External"/><Relationship Id="rId1" Type="http://schemas.openxmlformats.org/officeDocument/2006/relationships/slideLayout" Target="../slideLayouts/slideLayout13.xml"/><Relationship Id="rId6" Type="http://schemas.openxmlformats.org/officeDocument/2006/relationships/hyperlink" Target="https://github.com/CMU-SAFARI/MQSim" TargetMode="External"/><Relationship Id="rId5" Type="http://schemas.openxmlformats.org/officeDocument/2006/relationships/hyperlink" Target="https://people.inf.ethz.ch/omutlu/pub/MQSim-SSD-simulation-framework_fast18-talk.pdf" TargetMode="External"/><Relationship Id="rId4" Type="http://schemas.openxmlformats.org/officeDocument/2006/relationships/hyperlink" Target="https://people.inf.ethz.ch/omutlu/pub/MQSim-SSD-simulation-framework_fast18-talk.pptx" TargetMode="External"/></Relationships>
</file>

<file path=ppt/slides/_rels/slide197.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138.png"/><Relationship Id="rId4" Type="http://schemas.openxmlformats.org/officeDocument/2006/relationships/hyperlink" Target="https://arxiv.org/pdf/1711.01177.pdf" TargetMode="External"/></Relationships>
</file>

<file path=ppt/slides/_rels/slide198.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41.png"/><Relationship Id="rId2" Type="http://schemas.openxmlformats.org/officeDocument/2006/relationships/notesSlide" Target="../notesSlides/notesSlide34.xml"/><Relationship Id="rId1" Type="http://schemas.openxmlformats.org/officeDocument/2006/relationships/slideLayout" Target="../slideLayouts/slideLayout557.xml"/><Relationship Id="rId6" Type="http://schemas.openxmlformats.org/officeDocument/2006/relationships/image" Target="../media/image140.tiff"/><Relationship Id="rId5" Type="http://schemas.openxmlformats.org/officeDocument/2006/relationships/image" Target="../media/image139.tiff"/><Relationship Id="rId4" Type="http://schemas.openxmlformats.org/officeDocument/2006/relationships/image" Target="../media/image1.png"/></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558.xml"/></Relationships>
</file>

<file path=ppt/slides/_rels/slide200.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3.jpg"/><Relationship Id="rId2" Type="http://schemas.openxmlformats.org/officeDocument/2006/relationships/image" Target="../media/image109.png"/><Relationship Id="rId1" Type="http://schemas.openxmlformats.org/officeDocument/2006/relationships/slideLayout" Target="../slideLayouts/slideLayout660.xml"/><Relationship Id="rId6" Type="http://schemas.openxmlformats.org/officeDocument/2006/relationships/image" Target="../media/image112.png"/><Relationship Id="rId5" Type="http://schemas.openxmlformats.org/officeDocument/2006/relationships/image" Target="../media/image1.png"/><Relationship Id="rId4" Type="http://schemas.openxmlformats.org/officeDocument/2006/relationships/image" Target="../media/image111.png"/></Relationships>
</file>

<file path=ppt/slides/_rels/slide201.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20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547.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9.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260.xml"/></Relationships>
</file>

<file path=ppt/slides/_rels/slide210.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60.xml"/></Relationships>
</file>

<file path=ppt/slides/_rels/slide211.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image" Target="../media/image143.png"/><Relationship Id="rId1" Type="http://schemas.openxmlformats.org/officeDocument/2006/relationships/slideLayout" Target="../slideLayouts/slideLayout260.xml"/><Relationship Id="rId4" Type="http://schemas.openxmlformats.org/officeDocument/2006/relationships/image" Target="../media/image145.png"/></Relationships>
</file>

<file path=ppt/slides/_rels/slide212.xml.rels><?xml version="1.0" encoding="UTF-8" standalone="yes"?>
<Relationships xmlns="http://schemas.openxmlformats.org/package/2006/relationships"><Relationship Id="rId2" Type="http://schemas.openxmlformats.org/officeDocument/2006/relationships/image" Target="../media/image146.png"/><Relationship Id="rId1" Type="http://schemas.openxmlformats.org/officeDocument/2006/relationships/slideLayout" Target="../slideLayouts/slideLayout580.xml"/></Relationships>
</file>

<file path=ppt/slides/_rels/slide213.xml.rels><?xml version="1.0" encoding="UTF-8" standalone="yes"?>
<Relationships xmlns="http://schemas.openxmlformats.org/package/2006/relationships"><Relationship Id="rId3" Type="http://schemas.openxmlformats.org/officeDocument/2006/relationships/image" Target="../media/image148.png"/><Relationship Id="rId2" Type="http://schemas.openxmlformats.org/officeDocument/2006/relationships/image" Target="../media/image147.png"/><Relationship Id="rId1" Type="http://schemas.openxmlformats.org/officeDocument/2006/relationships/slideLayout" Target="../slideLayouts/slideLayout580.xml"/></Relationships>
</file>

<file path=ppt/slides/_rels/slide214.xml.rels><?xml version="1.0" encoding="UTF-8" standalone="yes"?>
<Relationships xmlns="http://schemas.openxmlformats.org/package/2006/relationships"><Relationship Id="rId2" Type="http://schemas.openxmlformats.org/officeDocument/2006/relationships/image" Target="../media/image149.jpeg"/><Relationship Id="rId1" Type="http://schemas.openxmlformats.org/officeDocument/2006/relationships/slideLayout" Target="../slideLayouts/slideLayout260.xml"/></Relationships>
</file>

<file path=ppt/slides/_rels/slide215.xml.rels><?xml version="1.0" encoding="UTF-8" standalone="yes"?>
<Relationships xmlns="http://schemas.openxmlformats.org/package/2006/relationships"><Relationship Id="rId2" Type="http://schemas.openxmlformats.org/officeDocument/2006/relationships/image" Target="../media/image150.jpeg"/><Relationship Id="rId1" Type="http://schemas.openxmlformats.org/officeDocument/2006/relationships/slideLayout" Target="../slideLayouts/slideLayout260.xml"/></Relationships>
</file>

<file path=ppt/slides/_rels/slide216.xml.rels><?xml version="1.0" encoding="UTF-8" standalone="yes"?>
<Relationships xmlns="http://schemas.openxmlformats.org/package/2006/relationships"><Relationship Id="rId3" Type="http://schemas.openxmlformats.org/officeDocument/2006/relationships/image" Target="../media/image152.jpeg"/><Relationship Id="rId2" Type="http://schemas.openxmlformats.org/officeDocument/2006/relationships/image" Target="../media/image151.jpeg"/><Relationship Id="rId1" Type="http://schemas.openxmlformats.org/officeDocument/2006/relationships/slideLayout" Target="../slideLayouts/slideLayout592.xml"/></Relationships>
</file>

<file path=ppt/slides/_rels/slide217.xml.rels><?xml version="1.0" encoding="UTF-8" standalone="yes"?>
<Relationships xmlns="http://schemas.openxmlformats.org/package/2006/relationships"><Relationship Id="rId2" Type="http://schemas.openxmlformats.org/officeDocument/2006/relationships/image" Target="../media/image153.jpeg"/><Relationship Id="rId1" Type="http://schemas.openxmlformats.org/officeDocument/2006/relationships/slideLayout" Target="../slideLayouts/slideLayout729.xml"/></Relationships>
</file>

<file path=ppt/slides/_rels/slide218.xml.rels><?xml version="1.0" encoding="UTF-8" standalone="yes"?>
<Relationships xmlns="http://schemas.openxmlformats.org/package/2006/relationships"><Relationship Id="rId3" Type="http://schemas.openxmlformats.org/officeDocument/2006/relationships/image" Target="../media/image155.jpeg"/><Relationship Id="rId2" Type="http://schemas.openxmlformats.org/officeDocument/2006/relationships/image" Target="../media/image154.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219.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png"/><Relationship Id="rId1" Type="http://schemas.openxmlformats.org/officeDocument/2006/relationships/slideLayout" Target="../slideLayouts/slideLayout592.xml"/></Relationships>
</file>

<file path=ppt/slides/_rels/slide220.xml.rels><?xml version="1.0" encoding="UTF-8" standalone="yes"?>
<Relationships xmlns="http://schemas.openxmlformats.org/package/2006/relationships"><Relationship Id="rId2" Type="http://schemas.openxmlformats.org/officeDocument/2006/relationships/image" Target="../media/image158.jpeg"/><Relationship Id="rId1" Type="http://schemas.openxmlformats.org/officeDocument/2006/relationships/slideLayout" Target="../slideLayouts/slideLayout592.xml"/></Relationships>
</file>

<file path=ppt/slides/_rels/slide22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60.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325.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22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26.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48.xml"/></Relationships>
</file>

<file path=ppt/slides/_rels/slide229.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safari.ethz.ch/memory_systems/ACACES2018/"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0.xml.rels><?xml version="1.0" encoding="UTF-8" standalone="yes"?>
<Relationships xmlns="http://schemas.openxmlformats.org/package/2006/relationships"><Relationship Id="rId3" Type="http://schemas.openxmlformats.org/officeDocument/2006/relationships/hyperlink" Target="https://www.youtube.com/playlist?list=PL5Q2soXY2Zi_gntM55VoMlKlw7YrXOhbl" TargetMode="External"/><Relationship Id="rId2" Type="http://schemas.openxmlformats.org/officeDocument/2006/relationships/hyperlink" Target="https://safari.ethz.ch/memory_systems/TUWien2019" TargetMode="External"/><Relationship Id="rId1" Type="http://schemas.openxmlformats.org/officeDocument/2006/relationships/slideLayout" Target="../slideLayouts/slideLayout149.xml"/><Relationship Id="rId4" Type="http://schemas.openxmlformats.org/officeDocument/2006/relationships/hyperlink" Target="https://people.inf.ethz.ch/omutlu/projects.htm" TargetMode="External"/></Relationships>
</file>

<file path=ppt/slides/_rels/slide231.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753.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_rels/slide232.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13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33.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42.png"/></Relationships>
</file>

<file path=ppt/slides/_rels/slide234.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59.png"/></Relationships>
</file>

<file path=ppt/slides/_rels/slide235.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3.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236.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237.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238.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67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239.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67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240.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95.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241.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695.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242.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695.xml"/><Relationship Id="rId4" Type="http://schemas.openxmlformats.org/officeDocument/2006/relationships/image" Target="../media/image161.png"/></Relationships>
</file>

<file path=ppt/slides/_rels/slide243.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672.xml"/><Relationship Id="rId4" Type="http://schemas.openxmlformats.org/officeDocument/2006/relationships/hyperlink" Target="https://people.inf.ethz.ch/omutlu/acaces2018.html" TargetMode="Externa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45.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81.xml"/></Relationships>
</file>

<file path=ppt/slides/_rels/slide246.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81.xml"/></Relationships>
</file>

<file path=ppt/slides/_rels/slide247.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81.xml"/></Relationships>
</file>

<file path=ppt/slides/_rels/slide248.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5" Type="http://schemas.openxmlformats.org/officeDocument/2006/relationships/image" Target="../media/image136.png"/><Relationship Id="rId4" Type="http://schemas.openxmlformats.org/officeDocument/2006/relationships/hyperlink" Target="https://github.com/CMU-SAFARI/ramulato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June 2019</a:t>
            </a:r>
          </a:p>
          <a:p>
            <a:r>
              <a:rPr lang="en-US" sz="2200" dirty="0"/>
              <a:t>TU Wien</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2</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3</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4</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5</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6</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7</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8</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9</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DRAM Capacity, Bandwidth &amp; Latency</a:t>
            </a:r>
          </a:p>
        </p:txBody>
      </p:sp>
      <p:sp>
        <p:nvSpPr>
          <p:cNvPr id="9" name="TextBox 8"/>
          <p:cNvSpPr txBox="1"/>
          <p:nvPr/>
        </p:nvSpPr>
        <p:spPr>
          <a:xfrm>
            <a:off x="7744727" y="1230673"/>
            <a:ext cx="10054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4D3B62"/>
                </a:solidFill>
                <a:effectLst/>
                <a:uLnTx/>
                <a:uFillTx/>
                <a:latin typeface="Tahoma"/>
                <a:ea typeface="+mn-ea"/>
                <a:cs typeface="+mn-cs"/>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35742A"/>
                </a:solidFill>
                <a:effectLst/>
                <a:uLnTx/>
                <a:uFillTx/>
                <a:latin typeface="Tahoma"/>
                <a:ea typeface="+mn-ea"/>
                <a:cs typeface="+mn-cs"/>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srgbClr val="FF4136"/>
                </a:solidFill>
                <a:effectLst/>
                <a:uLnTx/>
                <a:uFillTx/>
                <a:latin typeface="Tahoma"/>
                <a:ea typeface="+mn-ea"/>
                <a:cs typeface="+mn-cs"/>
              </a:rPr>
              <a:t>1.3x</a:t>
            </a:r>
            <a:endParaRPr kumimoji="0" lang="en-US" sz="3200" b="0" i="0" u="none" strike="noStrike" kern="1200" cap="none" spc="0" normalizeH="0" baseline="0" noProof="0" dirty="0">
              <a:ln>
                <a:noFill/>
              </a:ln>
              <a:solidFill>
                <a:srgbClr val="FF4136"/>
              </a:solidFill>
              <a:effectLst/>
              <a:uLnTx/>
              <a:uFillTx/>
              <a:latin typeface="Tahoma"/>
              <a:ea typeface="+mn-ea"/>
              <a:cs typeface="+mn-cs"/>
            </a:endParaRPr>
          </a:p>
        </p:txBody>
      </p:sp>
    </p:spTree>
    <p:extLst>
      <p:ext uri="{BB962C8B-B14F-4D97-AF65-F5344CB8AC3E}">
        <p14:creationId xmlns:p14="http://schemas.microsoft.com/office/powerpoint/2010/main" val="9875050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185239018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800940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b="0" kern="0" dirty="0">
                <a:solidFill>
                  <a:srgbClr val="006633"/>
                </a:solidFill>
                <a:latin typeface="Garamond"/>
              </a:rPr>
              <a:t>DRAM Is Critical for Performance</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29" name="Rectangle 28">
            <a:extLst>
              <a:ext uri="{FF2B5EF4-FFF2-40B4-BE49-F238E27FC236}">
                <a16:creationId xmlns:a16="http://schemas.microsoft.com/office/drawing/2014/main" id="{BD954CBE-5126-454A-B5D9-BD504C0D1C6F}"/>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Memory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bottleneck</a:t>
            </a:r>
          </a:p>
        </p:txBody>
      </p:sp>
    </p:spTree>
    <p:extLst>
      <p:ext uri="{BB962C8B-B14F-4D97-AF65-F5344CB8AC3E}">
        <p14:creationId xmlns:p14="http://schemas.microsoft.com/office/powerpoint/2010/main" val="38922739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15</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326250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17</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111999518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064891533"/>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432FF"/>
                </a:solidFill>
                <a:latin typeface="Tahoma" charset="0"/>
                <a:ea typeface="ＭＳ Ｐゴシック" charset="0"/>
                <a:cs typeface="ＭＳ Ｐゴシック" charset="0"/>
              </a:rPr>
              <a:t>The Need for Intelligent Memory Controllers</a:t>
            </a:r>
          </a:p>
          <a:p>
            <a:pPr lvl="1" eaLnBrk="1" hangingPunct="1"/>
            <a:r>
              <a:rPr lang="en-US" dirty="0">
                <a:solidFill>
                  <a:srgbClr val="0432FF"/>
                </a:solidFill>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spTree>
    <p:extLst>
      <p:ext uri="{BB962C8B-B14F-4D97-AF65-F5344CB8AC3E}">
        <p14:creationId xmlns:p14="http://schemas.microsoft.com/office/powerpoint/2010/main" val="822865674"/>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1" name="Picture 10">
            <a:extLst>
              <a:ext uri="{FF2B5EF4-FFF2-40B4-BE49-F238E27FC236}">
                <a16:creationId xmlns:a16="http://schemas.microsoft.com/office/drawing/2014/main" id="{95738F85-A054-C64D-9904-5FCE9D834C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
        <p:nvSpPr>
          <p:cNvPr id="12" name="TextBox 11">
            <a:extLst>
              <a:ext uri="{FF2B5EF4-FFF2-40B4-BE49-F238E27FC236}">
                <a16:creationId xmlns:a16="http://schemas.microsoft.com/office/drawing/2014/main" id="{EAB36B8A-2197-054D-9277-395B050510D8}"/>
              </a:ext>
            </a:extLst>
          </p:cNvPr>
          <p:cNvSpPr txBox="1"/>
          <p:nvPr/>
        </p:nvSpPr>
        <p:spPr>
          <a:xfrm>
            <a:off x="1798285" y="6669360"/>
            <a:ext cx="6518131" cy="21544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Tahoma"/>
                <a:ea typeface="+mn-ea"/>
                <a:cs typeface="+mn-cs"/>
              </a:rPr>
              <a:t>Source: By </a:t>
            </a:r>
            <a:r>
              <a:rPr kumimoji="0" lang="en-US" sz="800" b="0" i="0" u="none" strike="noStrike" kern="1200" cap="none" spc="0" normalizeH="0" baseline="0" noProof="0" dirty="0" err="1">
                <a:ln>
                  <a:noFill/>
                </a:ln>
                <a:solidFill>
                  <a:srgbClr val="000000"/>
                </a:solidFill>
                <a:effectLst/>
                <a:uLnTx/>
                <a:uFillTx/>
                <a:latin typeface="Tahoma"/>
                <a:ea typeface="+mn-ea"/>
                <a:cs typeface="+mn-cs"/>
              </a:rPr>
              <a:t>User:Factoryjoe</a:t>
            </a:r>
            <a:r>
              <a:rPr kumimoji="0" lang="en-US" sz="800" b="0" i="0" u="none" strike="noStrike" kern="1200" cap="none" spc="0" normalizeH="0" baseline="0" noProof="0" dirty="0">
                <a:ln>
                  <a:noFill/>
                </a:ln>
                <a:solidFill>
                  <a:srgbClr val="000000"/>
                </a:solidFill>
                <a:effectLst/>
                <a:uLnTx/>
                <a:uFillTx/>
                <a:latin typeface="Tahoma"/>
                <a:ea typeface="+mn-ea"/>
                <a:cs typeface="+mn-cs"/>
              </a:rPr>
              <a:t> - </a:t>
            </a:r>
            <a:r>
              <a:rPr kumimoji="0" lang="en-US" sz="800" b="0" i="0" u="none" strike="noStrike" kern="1200" cap="none" spc="0" normalizeH="0" baseline="0" noProof="0" dirty="0" err="1">
                <a:ln>
                  <a:noFill/>
                </a:ln>
                <a:solidFill>
                  <a:srgbClr val="000000"/>
                </a:solidFill>
                <a:effectLst/>
                <a:uLnTx/>
                <a:uFillTx/>
                <a:latin typeface="Tahoma"/>
                <a:ea typeface="+mn-ea"/>
                <a:cs typeface="+mn-cs"/>
              </a:rPr>
              <a:t>Mazlow's</a:t>
            </a:r>
            <a:r>
              <a:rPr kumimoji="0" lang="en-US" sz="800" b="0" i="0" u="none" strike="noStrike" kern="1200" cap="none" spc="0" normalizeH="0" baseline="0" noProof="0" dirty="0">
                <a:ln>
                  <a:noFill/>
                </a:ln>
                <a:solidFill>
                  <a:srgbClr val="000000"/>
                </a:solidFill>
                <a:effectLst/>
                <a:uLnTx/>
                <a:uFillTx/>
                <a:latin typeface="Tahoma"/>
                <a:ea typeface="+mn-ea"/>
                <a:cs typeface="+mn-cs"/>
              </a:rPr>
              <a:t> Hierarchy of </a:t>
            </a:r>
            <a:r>
              <a:rPr kumimoji="0" lang="en-US" sz="800" b="0" i="0" u="none" strike="noStrike" kern="1200" cap="none" spc="0" normalizeH="0" baseline="0" noProof="0" dirty="0" err="1">
                <a:ln>
                  <a:noFill/>
                </a:ln>
                <a:solidFill>
                  <a:srgbClr val="000000"/>
                </a:solidFill>
                <a:effectLst/>
                <a:uLnTx/>
                <a:uFillTx/>
                <a:latin typeface="Tahoma"/>
                <a:ea typeface="+mn-ea"/>
                <a:cs typeface="+mn-cs"/>
              </a:rPr>
              <a:t>Needs.svg</a:t>
            </a:r>
            <a:r>
              <a:rPr kumimoji="0" lang="en-US" sz="800" b="0" i="0" u="none" strike="noStrike" kern="1200" cap="none" spc="0" normalizeH="0" baseline="0" noProof="0" dirty="0">
                <a:ln>
                  <a:noFill/>
                </a:ln>
                <a:solidFill>
                  <a:srgbClr val="000000"/>
                </a:solidFill>
                <a:effectLst/>
                <a:uLnTx/>
                <a:uFillTx/>
                <a:latin typeface="Tahoma"/>
                <a:ea typeface="+mn-ea"/>
                <a:cs typeface="+mn-cs"/>
              </a:rPr>
              <a:t>, CC BY-SA 3.0, https://</a:t>
            </a:r>
            <a:r>
              <a:rPr kumimoji="0" lang="en-US" sz="800" b="0" i="0" u="none" strike="noStrike" kern="1200" cap="none" spc="0" normalizeH="0" baseline="0" noProof="0" dirty="0" err="1">
                <a:ln>
                  <a:noFill/>
                </a:ln>
                <a:solidFill>
                  <a:srgbClr val="000000"/>
                </a:solidFill>
                <a:effectLst/>
                <a:uLnTx/>
                <a:uFillTx/>
                <a:latin typeface="Tahoma"/>
                <a:ea typeface="+mn-ea"/>
                <a:cs typeface="+mn-cs"/>
              </a:rPr>
              <a:t>commons.wikimedia.org</a:t>
            </a:r>
            <a:r>
              <a:rPr kumimoji="0" lang="en-US" sz="800" b="0" i="0" u="none" strike="noStrike" kern="1200" cap="none" spc="0" normalizeH="0" baseline="0" noProof="0" dirty="0">
                <a:ln>
                  <a:noFill/>
                </a:ln>
                <a:solidFill>
                  <a:srgbClr val="000000"/>
                </a:solidFill>
                <a:effectLst/>
                <a:uLnTx/>
                <a:uFillTx/>
                <a:latin typeface="Tahoma"/>
                <a:ea typeface="+mn-ea"/>
                <a:cs typeface="+mn-cs"/>
              </a:rPr>
              <a:t>/w/</a:t>
            </a:r>
            <a:r>
              <a:rPr kumimoji="0" lang="en-US" sz="800" b="0" i="0" u="none" strike="noStrike" kern="1200" cap="none" spc="0" normalizeH="0" baseline="0" noProof="0" dirty="0" err="1">
                <a:ln>
                  <a:noFill/>
                </a:ln>
                <a:solidFill>
                  <a:srgbClr val="000000"/>
                </a:solidFill>
                <a:effectLst/>
                <a:uLnTx/>
                <a:uFillTx/>
                <a:latin typeface="Tahoma"/>
                <a:ea typeface="+mn-ea"/>
                <a:cs typeface="+mn-cs"/>
              </a:rPr>
              <a:t>index.php?curid</a:t>
            </a:r>
            <a:r>
              <a:rPr kumimoji="0" lang="en-US" sz="800" b="0" i="0" u="none" strike="noStrike" kern="1200" cap="none" spc="0" normalizeH="0" baseline="0" noProof="0" dirty="0">
                <a:ln>
                  <a:noFill/>
                </a:ln>
                <a:solidFill>
                  <a:srgbClr val="000000"/>
                </a:solidFill>
                <a:effectLst/>
                <a:uLnTx/>
                <a:uFillTx/>
                <a:latin typeface="Tahoma"/>
                <a:ea typeface="+mn-ea"/>
                <a:cs typeface="+mn-cs"/>
              </a:rPr>
              <a:t>=7964065</a:t>
            </a:r>
          </a:p>
        </p:txBody>
      </p:sp>
    </p:spTree>
    <p:extLst>
      <p:ext uri="{BB962C8B-B14F-4D97-AF65-F5344CB8AC3E}">
        <p14:creationId xmlns:p14="http://schemas.microsoft.com/office/powerpoint/2010/main" val="33012929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www.technologystudent.com</a:t>
            </a:r>
            <a:r>
              <a:rPr kumimoji="0" lang="en-US" sz="1000" b="0" i="0" u="none" strike="noStrike" kern="1200" cap="none" spc="0" normalizeH="0" baseline="0" noProof="0" dirty="0">
                <a:ln>
                  <a:noFill/>
                </a:ln>
                <a:solidFill>
                  <a:srgbClr val="000000"/>
                </a:solidFill>
                <a:effectLst/>
                <a:uLnTx/>
                <a:uFillTx/>
                <a:latin typeface="Calibri"/>
                <a:ea typeface="+mn-ea"/>
                <a:cs typeface="Calibri"/>
              </a:rPr>
              <a:t>/struct1/tacom1.png</a:t>
            </a:r>
          </a:p>
        </p:txBody>
      </p:sp>
    </p:spTree>
    <p:extLst>
      <p:ext uri="{BB962C8B-B14F-4D97-AF65-F5344CB8AC3E}">
        <p14:creationId xmlns:p14="http://schemas.microsoft.com/office/powerpoint/2010/main" val="42035083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AP</a:t>
            </a:r>
          </a:p>
        </p:txBody>
      </p:sp>
    </p:spTree>
    <p:extLst>
      <p:ext uri="{BB962C8B-B14F-4D97-AF65-F5344CB8AC3E}">
        <p14:creationId xmlns:p14="http://schemas.microsoft.com/office/powerpoint/2010/main" val="12292746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1547664" y="6525344"/>
            <a:ext cx="6534472" cy="24622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Tahoma"/>
                <a:ea typeface="+mn-ea"/>
                <a:cs typeface="+mn-cs"/>
              </a:rPr>
              <a:t>Security is about preventing unforeseen consequences</a:t>
            </a:r>
          </a:p>
        </p:txBody>
      </p:sp>
    </p:spTree>
    <p:extLst>
      <p:ext uri="{BB962C8B-B14F-4D97-AF65-F5344CB8AC3E}">
        <p14:creationId xmlns:p14="http://schemas.microsoft.com/office/powerpoint/2010/main" val="3098404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a:solidFill>
                  <a:srgbClr val="0000FF"/>
                </a:solidFill>
                <a:latin typeface="Tahoma" charset="0"/>
                <a:ea typeface="ＭＳ Ｐゴシック" charset="0"/>
                <a:cs typeface="ＭＳ Ｐゴシック" charset="0"/>
              </a:rPr>
              <a:t>DRAM stores charge in a capacitor (charge-based memory)</a:t>
            </a:r>
            <a:endParaRPr lang="en-US" sz="2000">
              <a:solidFill>
                <a:srgbClr val="0000FF"/>
              </a:solidFill>
              <a:latin typeface="Tahoma" charset="0"/>
              <a:ea typeface="ＭＳ Ｐゴシック" charset="0"/>
              <a:cs typeface="ＭＳ Ｐゴシック" charset="0"/>
            </a:endParaRPr>
          </a:p>
          <a:p>
            <a:pPr lvl="1"/>
            <a:r>
              <a:rPr lang="en-US" sz="2000">
                <a:latin typeface="Tahoma" charset="0"/>
                <a:ea typeface="ＭＳ Ｐゴシック" charset="0"/>
              </a:rPr>
              <a:t>Capacitor must be large enough for reliable sensing</a:t>
            </a:r>
          </a:p>
          <a:p>
            <a:pPr lvl="1"/>
            <a:r>
              <a:rPr lang="en-US" sz="2000">
                <a:latin typeface="Tahoma" charset="0"/>
                <a:ea typeface="ＭＳ Ｐゴシック" charset="0"/>
              </a:rPr>
              <a:t>Access transistor should be large enough for low leakage and high retention time</a:t>
            </a:r>
          </a:p>
          <a:p>
            <a:pPr lvl="1"/>
            <a:r>
              <a:rPr lang="en-US" sz="2000">
                <a:latin typeface="Tahoma" charset="0"/>
                <a:ea typeface="ＭＳ Ｐゴシック" charset="0"/>
              </a:rPr>
              <a:t>Scaling beyond 40-35nm (2013) is challenging [ITRS, 2009]</a:t>
            </a: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pPr lvl="1"/>
            <a:endParaRPr lang="en-US" sz="2000">
              <a:latin typeface="Tahoma" charset="0"/>
              <a:ea typeface="ＭＳ Ｐゴシック" charset="0"/>
            </a:endParaRPr>
          </a:p>
          <a:p>
            <a:r>
              <a:rPr lang="en-US">
                <a:latin typeface="Tahoma" charset="0"/>
                <a:ea typeface="ＭＳ Ｐゴシック" charset="0"/>
                <a:cs typeface="ＭＳ Ｐゴシック" charset="0"/>
              </a:rPr>
              <a:t>DRAM </a:t>
            </a:r>
            <a:r>
              <a:rPr lang="en-US">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a:latin typeface="Tahoma" charset="0"/>
              <a:ea typeface="ＭＳ Ｐゴシック" charset="0"/>
            </a:endParaRPr>
          </a:p>
          <a:p>
            <a:endParaRPr lang="en-US">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29</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76091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ma14="http://schemas.microsoft.com/office/mac/drawingml/2011/main" xmlns=""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109125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31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18363643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1763591603"/>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33</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21596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34</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684139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35</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930296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08" y="152400"/>
            <a:ext cx="9540552" cy="1066800"/>
          </a:xfrm>
        </p:spPr>
        <p:txBody>
          <a:bodyPr/>
          <a:lstStyle/>
          <a:p>
            <a:r>
              <a:rPr lang="en-US" dirty="0"/>
              <a:t>Data Retention in Memory </a:t>
            </a:r>
            <a:r>
              <a:rPr lang="en-US" sz="3000" b="1" dirty="0">
                <a:solidFill>
                  <a:srgbClr val="006633"/>
                </a:solidFill>
              </a:rPr>
              <a:t>[Liu et al., ISCA 2013]</a:t>
            </a:r>
            <a:endParaRPr lang="en-US" dirty="0"/>
          </a:p>
        </p:txBody>
      </p:sp>
      <p:sp>
        <p:nvSpPr>
          <p:cNvPr id="3" name="Content Placeholder 2"/>
          <p:cNvSpPr>
            <a:spLocks noGrp="1"/>
          </p:cNvSpPr>
          <p:nvPr>
            <p:ph idx="1"/>
          </p:nvPr>
        </p:nvSpPr>
        <p:spPr>
          <a:xfrm>
            <a:off x="228600" y="1124744"/>
            <a:ext cx="8610600" cy="4876800"/>
          </a:xfrm>
        </p:spPr>
        <p:txBody>
          <a:bodyPr/>
          <a:lstStyle/>
          <a:p>
            <a:r>
              <a:rPr lang="en-US" dirty="0">
                <a:solidFill>
                  <a:srgbClr val="0000FF"/>
                </a:solidFill>
              </a:rPr>
              <a:t>Retention Time Profile of DRAM looks like this:</a:t>
            </a:r>
          </a:p>
        </p:txBody>
      </p:sp>
      <p:sp>
        <p:nvSpPr>
          <p:cNvPr id="4" name="Slide Number Placeholder 3"/>
          <p:cNvSpPr>
            <a:spLocks noGrp="1"/>
          </p:cNvSpPr>
          <p:nvPr>
            <p:ph type="sldNum" sz="quarter" idx="11"/>
          </p:nvPr>
        </p:nvSpPr>
        <p:spPr/>
        <p:txBody>
          <a:bodyPr/>
          <a:lstStyle/>
          <a:p>
            <a:pPr>
              <a:defRPr/>
            </a:pPr>
            <a:fld id="{00786FF2-CC60-CB43-AE88-3EA463621049}" type="slidenum">
              <a:rPr lang="en-US" smtClean="0"/>
              <a:pPr>
                <a:defRPr/>
              </a:pPr>
              <a:t>36</a:t>
            </a:fld>
            <a:endParaRPr lang="en-US"/>
          </a:p>
        </p:txBody>
      </p:sp>
      <p:pic>
        <p:nvPicPr>
          <p:cNvPr id="5" name="Picture 4"/>
          <p:cNvPicPr>
            <a:picLocks noChangeAspect="1"/>
          </p:cNvPicPr>
          <p:nvPr/>
        </p:nvPicPr>
        <p:blipFill>
          <a:blip r:embed="rId2"/>
          <a:stretch>
            <a:fillRect/>
          </a:stretch>
        </p:blipFill>
        <p:spPr>
          <a:xfrm>
            <a:off x="0" y="1864539"/>
            <a:ext cx="9144000" cy="4372773"/>
          </a:xfrm>
          <a:prstGeom prst="rect">
            <a:avLst/>
          </a:prstGeom>
        </p:spPr>
      </p:pic>
      <p:sp>
        <p:nvSpPr>
          <p:cNvPr id="6" name="TextBox 5"/>
          <p:cNvSpPr txBox="1"/>
          <p:nvPr/>
        </p:nvSpPr>
        <p:spPr>
          <a:xfrm>
            <a:off x="5468024" y="5385990"/>
            <a:ext cx="3724097" cy="923330"/>
          </a:xfrm>
          <a:prstGeom prst="rect">
            <a:avLst/>
          </a:prstGeom>
          <a:noFill/>
        </p:spPr>
        <p:txBody>
          <a:bodyPr wrap="none" rtlCol="0">
            <a:spAutoFit/>
          </a:bodyPr>
          <a:lstStyle/>
          <a:p>
            <a:pPr algn="ctr"/>
            <a:r>
              <a:rPr lang="en-US" b="1" dirty="0">
                <a:solidFill>
                  <a:srgbClr val="FF0000"/>
                </a:solidFill>
              </a:rPr>
              <a:t>Location</a:t>
            </a:r>
            <a:r>
              <a:rPr lang="en-US" dirty="0">
                <a:solidFill>
                  <a:srgbClr val="FF0000"/>
                </a:solidFill>
              </a:rPr>
              <a:t> dependent</a:t>
            </a:r>
          </a:p>
          <a:p>
            <a:pPr algn="ctr"/>
            <a:r>
              <a:rPr lang="en-US" b="1" dirty="0">
                <a:solidFill>
                  <a:srgbClr val="FF0000"/>
                </a:solidFill>
              </a:rPr>
              <a:t>Stored value pattern </a:t>
            </a:r>
            <a:r>
              <a:rPr lang="en-US" dirty="0">
                <a:solidFill>
                  <a:srgbClr val="FF0000"/>
                </a:solidFill>
              </a:rPr>
              <a:t>dependent</a:t>
            </a:r>
          </a:p>
          <a:p>
            <a:pPr algn="ctr"/>
            <a:r>
              <a:rPr lang="en-US" b="1" dirty="0">
                <a:solidFill>
                  <a:srgbClr val="FF0000"/>
                </a:solidFill>
              </a:rPr>
              <a:t>Time</a:t>
            </a:r>
            <a:r>
              <a:rPr lang="en-US" dirty="0">
                <a:solidFill>
                  <a:srgbClr val="FF0000"/>
                </a:solidFill>
              </a:rPr>
              <a:t> dependent</a:t>
            </a:r>
          </a:p>
        </p:txBody>
      </p:sp>
    </p:spTree>
    <p:extLst>
      <p:ext uri="{BB962C8B-B14F-4D97-AF65-F5344CB8AC3E}">
        <p14:creationId xmlns:p14="http://schemas.microsoft.com/office/powerpoint/2010/main" val="4746528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626889595"/>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9023920" cy="1066800"/>
          </a:xfrm>
        </p:spPr>
        <p:txBody>
          <a:bodyPr/>
          <a:lstStyle/>
          <a:p>
            <a:r>
              <a:rPr lang="en-US" dirty="0"/>
              <a:t>More on DRAM Refresh (I)</a:t>
            </a:r>
          </a:p>
        </p:txBody>
      </p:sp>
      <p:sp>
        <p:nvSpPr>
          <p:cNvPr id="3" name="Content Placeholder 2"/>
          <p:cNvSpPr>
            <a:spLocks noGrp="1"/>
          </p:cNvSpPr>
          <p:nvPr>
            <p:ph idx="1"/>
          </p:nvPr>
        </p:nvSpPr>
        <p:spPr>
          <a:xfrm>
            <a:off x="228600" y="1052736"/>
            <a:ext cx="8807896" cy="4876800"/>
          </a:xfrm>
        </p:spPr>
        <p:txBody>
          <a:bodyPr/>
          <a:lstStyle/>
          <a:p>
            <a:r>
              <a:rPr lang="en-US" dirty="0"/>
              <a:t>Jamie Liu, Ben </a:t>
            </a:r>
            <a:r>
              <a:rPr lang="en-US" dirty="0" err="1"/>
              <a:t>Jaiyen</a:t>
            </a:r>
            <a:r>
              <a:rPr lang="en-US" dirty="0"/>
              <a:t>, Richard </a:t>
            </a:r>
            <a:r>
              <a:rPr lang="en-US" dirty="0" err="1"/>
              <a:t>Veras</a:t>
            </a:r>
            <a:r>
              <a:rPr lang="en-US" dirty="0"/>
              <a:t>, and Onur Mutlu,</a:t>
            </a:r>
            <a:br>
              <a:rPr lang="en-US" dirty="0"/>
            </a:br>
            <a:r>
              <a:rPr lang="en-US" b="1" dirty="0">
                <a:hlinkClick r:id="rId2"/>
              </a:rPr>
              <a:t>"RAIDR: Retention-Aware Intelligent DRAM Refresh"</a:t>
            </a:r>
            <a:br>
              <a:rPr lang="en-US" dirty="0"/>
            </a:br>
            <a:r>
              <a:rPr lang="en-US" i="1" dirty="0"/>
              <a:t>Proceedings of the </a:t>
            </a:r>
            <a:r>
              <a:rPr lang="en-US" i="1" dirty="0">
                <a:hlinkClick r:id="rId3"/>
              </a:rPr>
              <a:t>39th International Symposium on Computer Architecture</a:t>
            </a:r>
            <a:r>
              <a:rPr lang="en-US" i="1" dirty="0"/>
              <a:t> (</a:t>
            </a:r>
            <a:r>
              <a:rPr lang="en-US" b="1" i="1" dirty="0"/>
              <a:t>ISCA</a:t>
            </a:r>
            <a:r>
              <a:rPr lang="en-US" i="1" dirty="0"/>
              <a:t>)</a:t>
            </a:r>
            <a:r>
              <a:rPr lang="en-US" dirty="0"/>
              <a:t>, Portland, OR, June 2012. </a:t>
            </a:r>
            <a:r>
              <a:rPr lang="en-US" dirty="0">
                <a:hlinkClick r:id="rId4"/>
              </a:rPr>
              <a:t>Slides (pdf)</a:t>
            </a:r>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5"/>
          <a:stretch>
            <a:fillRect/>
          </a:stretch>
        </p:blipFill>
        <p:spPr>
          <a:xfrm>
            <a:off x="0" y="3977608"/>
            <a:ext cx="9144000" cy="1755648"/>
          </a:xfrm>
          <a:prstGeom prst="rect">
            <a:avLst/>
          </a:prstGeom>
        </p:spPr>
      </p:pic>
    </p:spTree>
    <p:extLst>
      <p:ext uri="{BB962C8B-B14F-4D97-AF65-F5344CB8AC3E}">
        <p14:creationId xmlns:p14="http://schemas.microsoft.com/office/powerpoint/2010/main" val="22705805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a:t>
            </a:r>
          </a:p>
        </p:txBody>
      </p:sp>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a:t>
            </a:r>
            <a:r>
              <a:rPr lang="en-US" sz="1800" u="sng" dirty="0"/>
              <a:t>Onur Mutlu</a:t>
            </a:r>
            <a:r>
              <a:rPr lang="en-US" sz="1800" dirty="0"/>
              <a:t>,</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Tree>
    <p:extLst>
      <p:ext uri="{BB962C8B-B14F-4D97-AF65-F5344CB8AC3E}">
        <p14:creationId xmlns:p14="http://schemas.microsoft.com/office/powerpoint/2010/main" val="1432190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More on DRAM Refresh (III)</a:t>
            </a:r>
            <a:endParaRPr lang="en-US" sz="3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002414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41</a:t>
            </a:fld>
            <a:endParaRPr lang="en-US" altLang="en-US">
              <a:solidFill>
                <a:srgbClr val="000000"/>
              </a:solidFill>
            </a:endParaRPr>
          </a:p>
        </p:txBody>
      </p:sp>
    </p:spTree>
    <p:extLst>
      <p:ext uri="{BB962C8B-B14F-4D97-AF65-F5344CB8AC3E}">
        <p14:creationId xmlns:p14="http://schemas.microsoft.com/office/powerpoint/2010/main" val="1422301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42</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769029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43</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7609257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44</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Vulnerable</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1249776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45</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153564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46</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061600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47</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211747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42039010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cache hits</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Flush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from cache</a:t>
            </a: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endPar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endParaRPr>
          </a:p>
          <a:p>
            <a:pPr marL="400050" marR="0" lvl="0" indent="-400050" algn="l" defTabSz="914400" rtl="0" eaLnBrk="1" fontAlgn="auto" latinLnBrk="0" hangingPunct="1">
              <a:lnSpc>
                <a:spcPct val="90000"/>
              </a:lnSpc>
              <a:spcBef>
                <a:spcPts val="0"/>
              </a:spcBef>
              <a:spcAft>
                <a:spcPts val="0"/>
              </a:spcAft>
              <a:buClrTx/>
              <a:buSzTx/>
              <a:buFont typeface="+mj-lt"/>
              <a:buAutoNum type="arabicPeriod"/>
              <a:tabLst/>
              <a:defRPr/>
            </a:pP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Avoid </a:t>
            </a:r>
            <a:r>
              <a:rPr kumimoji="0" lang="en-US" sz="3200" b="1" i="1"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row hits</a:t>
            </a:r>
            <a:r>
              <a:rPr kumimoji="0" lang="en-US" sz="32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to </a:t>
            </a:r>
            <a:r>
              <a:rPr kumimoji="0" lang="en-US" sz="32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X</a:t>
            </a:r>
          </a:p>
          <a:p>
            <a:pPr marL="742950" marR="0" lvl="1" indent="-285750" algn="l" defTabSz="914400" rtl="0" eaLnBrk="1" fontAlgn="auto" latinLnBrk="0" hangingPunct="1">
              <a:lnSpc>
                <a:spcPct val="90000"/>
              </a:lnSpc>
              <a:spcBef>
                <a:spcPts val="0"/>
              </a:spcBef>
              <a:spcAft>
                <a:spcPts val="0"/>
              </a:spcAft>
              <a:buClrTx/>
              <a:buSzTx/>
              <a:buFont typeface="Calibri Light" panose="020F030202020403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Read </a:t>
            </a:r>
            <a:r>
              <a:rPr kumimoji="0" lang="en-US" sz="2800" b="1" i="0" u="none" strike="noStrike" kern="1200" cap="none" spc="0" normalizeH="0" baseline="0" noProof="0" dirty="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dirty="0">
                <a:ln>
                  <a:noFill/>
                </a:ln>
                <a:solidFill>
                  <a:prstClr val="black"/>
                </a:solidFill>
                <a:effectLst/>
                <a:uLnTx/>
                <a:uFillTx/>
                <a:latin typeface="Calibri Light"/>
                <a:ea typeface="+mn-ea"/>
                <a:cs typeface="Courier New" panose="02070309020205020404" pitchFamily="49" charset="0"/>
              </a:rPr>
              <a:t> in another row</a:t>
            </a:r>
          </a:p>
        </p:txBody>
      </p:sp>
    </p:spTree>
    <p:extLst>
      <p:ext uri="{BB962C8B-B14F-4D97-AF65-F5344CB8AC3E}">
        <p14:creationId xmlns:p14="http://schemas.microsoft.com/office/powerpoint/2010/main" val="3403936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46144344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Tree>
    <p:extLst>
      <p:ext uri="{BB962C8B-B14F-4D97-AF65-F5344CB8AC3E}">
        <p14:creationId xmlns:p14="http://schemas.microsoft.com/office/powerpoint/2010/main" val="36214739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1" i="0" u="none" strike="noStrike" kern="1200" cap="none" spc="0" normalizeH="0" baseline="0" noProof="0">
              <a:ln>
                <a:noFill/>
              </a:ln>
              <a:solidFill>
                <a:prstClr val="white"/>
              </a:solidFill>
              <a:effectLst/>
              <a:uLnTx/>
              <a:uFillTx/>
              <a:latin typeface="Calibri Light"/>
              <a:ea typeface="+mn-ea"/>
              <a:cs typeface="+mn-cs"/>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dirty="0">
                <a:ln>
                  <a:noFill/>
                </a:ln>
                <a:solidFill>
                  <a:prstClr val="black">
                    <a:lumMod val="65000"/>
                    <a:lumOff val="35000"/>
                  </a:prstClr>
                </a:solidFill>
                <a:effectLst/>
                <a:uLnTx/>
                <a:uFillTx/>
                <a:latin typeface="Calibri Light"/>
                <a:ea typeface="+mn-ea"/>
                <a:cs typeface="+mn-cs"/>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black"/>
                </a:solidFill>
                <a:effectLst/>
                <a:uLnTx/>
                <a:uFillTx/>
                <a:latin typeface="Calibri Light"/>
                <a:ea typeface="+mn-ea"/>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%eax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mov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%ebx</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clflush (</a:t>
            </a:r>
            <a:r>
              <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mfence</a:t>
            </a:r>
          </a:p>
          <a:p>
            <a:pPr marL="114300" marR="0" lvl="0" indent="0" algn="l" defTabSz="9144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  jmp </a:t>
            </a:r>
            <a:r>
              <a:rPr kumimoji="0" lang="en-US" sz="2800" b="0" i="0" u="sng"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rPr>
              <a:t>loop</a:t>
            </a:r>
            <a:endParaRPr kumimoji="0" lang="en-US" sz="2800" b="0" i="0" u="none" strike="noStrike" kern="1200" cap="none" spc="0" normalizeH="0" baseline="0" noProof="0">
              <a:ln>
                <a:noFill/>
              </a:ln>
              <a:solidFill>
                <a:prstClr val="white"/>
              </a:solidFill>
              <a:effectLst/>
              <a:uLnTx/>
              <a:uFillTx/>
              <a:latin typeface="Courier New" panose="02070309020205020404" pitchFamily="49" charset="0"/>
              <a:ea typeface="+mn-ea"/>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Y</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rPr>
              <a:t>X</a:t>
            </a:r>
            <a:endParaRPr kumimoji="0" lang="en-US" sz="2800" b="1" i="0" u="none" strike="noStrike" kern="1200" cap="none" spc="0" normalizeH="0" baseline="0" noProof="0">
              <a:ln>
                <a:noFill/>
              </a:ln>
              <a:solidFill>
                <a:srgbClr val="FF0000"/>
              </a:solidFill>
              <a:effectLst/>
              <a:uLnTx/>
              <a:uFillTx/>
              <a:latin typeface="Courier New" panose="02070309020205020404" pitchFamily="49" charset="0"/>
              <a:ea typeface="+mn-ea"/>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a:ea typeface="+mn-ea"/>
                <a:cs typeface="+mn-cs"/>
              </a:rPr>
              <a:t>Download from: </a:t>
            </a:r>
            <a:r>
              <a:rPr kumimoji="0" lang="en-US" sz="1800" b="0" i="0" u="none" strike="noStrike" kern="1200" cap="none" spc="0" normalizeH="0" baseline="0" noProof="0" dirty="0">
                <a:ln>
                  <a:noFill/>
                </a:ln>
                <a:solidFill>
                  <a:prstClr val="black"/>
                </a:solidFill>
                <a:effectLst/>
                <a:uLnTx/>
                <a:uFillTx/>
                <a:latin typeface="Calibri"/>
                <a:ea typeface="+mn-ea"/>
                <a:cs typeface="+mn-cs"/>
                <a:hlinkClick r:id="rId6"/>
              </a:rPr>
              <a:t>https://github.com/CMU-SAFARI/rowhammer</a:t>
            </a:r>
            <a:r>
              <a:rPr kumimoji="0" lang="en-US" sz="1800" b="0" i="0" u="none" strike="noStrike" kern="1200" cap="none" spc="0" normalizeH="0" baseline="0" noProof="0" dirty="0">
                <a:ln>
                  <a:noFill/>
                </a:ln>
                <a:solidFill>
                  <a:prstClr val="black"/>
                </a:solidFill>
                <a:effectLst/>
                <a:uLnTx/>
                <a:uFillTx/>
                <a:latin typeface="Calibri"/>
                <a:ea typeface="+mn-ea"/>
                <a:cs typeface="+mn-cs"/>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Light"/>
                <a:ea typeface="+mn-ea"/>
                <a:cs typeface="+mn-cs"/>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1897573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
        <p:nvSpPr>
          <p:cNvPr id="7" name="Rectangle 6"/>
          <p:cNvSpPr/>
          <p:nvPr/>
        </p:nvSpPr>
        <p:spPr>
          <a:xfrm>
            <a:off x="107504" y="6239053"/>
            <a:ext cx="824227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Kim+, “</a:t>
            </a:r>
            <a:r>
              <a:rPr kumimoji="0" lang="en-US" sz="1800" b="0" i="0" u="none" strike="noStrike" kern="1200" cap="none" spc="0" normalizeH="0" baseline="0" noProof="0" dirty="0">
                <a:ln>
                  <a:noFill/>
                </a:ln>
                <a:solidFill>
                  <a:srgbClr val="0000FF"/>
                </a:solidFill>
                <a:effectLst/>
                <a:uLnTx/>
                <a:uFillTx/>
                <a:latin typeface="Calibri"/>
                <a:ea typeface="+mn-ea"/>
                <a:cs typeface="+mn-cs"/>
              </a:rPr>
              <a:t>Flipping Bits in Memory Without Accessing Them: An Experimental Study of DRAM Disturbance Errors</a:t>
            </a:r>
            <a:r>
              <a:rPr kumimoji="0" lang="en-US" sz="1800" b="0" i="0" u="none" strike="noStrike" kern="1200" cap="none" spc="0" normalizeH="0" baseline="0" noProof="0" dirty="0">
                <a:ln>
                  <a:noFill/>
                </a:ln>
                <a:solidFill>
                  <a:prstClr val="black"/>
                </a:solidFill>
                <a:effectLst/>
                <a:uLnTx/>
                <a:uFillTx/>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32644618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54</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126524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Rectangle 4"/>
          <p:cNvSpPr/>
          <p:nvPr/>
        </p:nvSpPr>
        <p:spPr>
          <a:xfrm>
            <a:off x="107504" y="6545534"/>
            <a:ext cx="8496944" cy="61555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3"/>
              </a:rPr>
              <a:t>Exploiting the DRAM rowhammer bug to gain kernel privileges </a:t>
            </a:r>
            <a:r>
              <a:rPr kumimoji="0" lang="en-US" sz="1600" b="0" i="0" u="none" strike="noStrike" kern="1200" cap="none" spc="0" normalizeH="0" baseline="0" noProof="0" dirty="0">
                <a:ln>
                  <a:noFill/>
                </a:ln>
                <a:solidFill>
                  <a:srgbClr val="0000FF"/>
                </a:solidFill>
                <a:effectLst/>
                <a:uLnTx/>
                <a:uFillTx/>
                <a:latin typeface="Tahoma"/>
                <a:ea typeface="+mn-ea"/>
                <a:cs typeface="+mn-cs"/>
              </a:rPr>
              <a:t>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Seaborn</a:t>
            </a:r>
            <a:r>
              <a:rPr kumimoji="0" lang="en-US" sz="1600" b="0" i="0" u="none" strike="noStrike" kern="1200" cap="none" spc="0" normalizeH="0" baseline="0" noProof="0" dirty="0">
                <a:ln>
                  <a:noFill/>
                </a:ln>
                <a:solidFill>
                  <a:srgbClr val="0000FF"/>
                </a:solidFill>
                <a:effectLst/>
                <a:uLnTx/>
                <a:uFillTx/>
                <a:latin typeface="Tahoma"/>
                <a:ea typeface="+mn-ea"/>
                <a:cs typeface="+mn-cs"/>
              </a:rPr>
              <a:t> &amp;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Dullien</a:t>
            </a:r>
            <a:r>
              <a:rPr kumimoji="0" lang="en-US" sz="1600" b="0" i="0" u="none" strike="noStrike" kern="1200" cap="none" spc="0" normalizeH="0" baseline="0" noProof="0" dirty="0">
                <a:ln>
                  <a:noFill/>
                </a:ln>
                <a:solidFill>
                  <a:srgbClr val="0000FF"/>
                </a:solidFill>
                <a:effectLst/>
                <a:uLnTx/>
                <a:uFillTx/>
                <a:latin typeface="Tahoma"/>
                <a:ea typeface="+mn-ea"/>
                <a:cs typeface="+mn-cs"/>
              </a:rPr>
              <a:t>, 2015)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73975874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56</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spTree>
    <p:extLst>
      <p:ext uri="{BB962C8B-B14F-4D97-AF65-F5344CB8AC3E}">
        <p14:creationId xmlns:p14="http://schemas.microsoft.com/office/powerpoint/2010/main" val="12744310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57</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36512"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2846980045"/>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58</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493960035"/>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 (II)</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59</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607507521"/>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A2099-7438-6C41-BD1E-77D3C632D919}"/>
              </a:ext>
            </a:extLst>
          </p:cNvPr>
          <p:cNvSpPr>
            <a:spLocks noGrp="1"/>
          </p:cNvSpPr>
          <p:nvPr>
            <p:ph type="title"/>
          </p:nvPr>
        </p:nvSpPr>
        <p:spPr/>
        <p:txBody>
          <a:bodyPr/>
          <a:lstStyle/>
          <a:p>
            <a:r>
              <a:rPr lang="en-US" dirty="0"/>
              <a:t>More Security Implications (III)</a:t>
            </a:r>
          </a:p>
        </p:txBody>
      </p:sp>
      <p:sp>
        <p:nvSpPr>
          <p:cNvPr id="3" name="Content Placeholder 2">
            <a:extLst>
              <a:ext uri="{FF2B5EF4-FFF2-40B4-BE49-F238E27FC236}">
                <a16:creationId xmlns:a16="http://schemas.microsoft.com/office/drawing/2014/main" id="{FDB44C18-A93F-6244-A24A-038E49A3ED5A}"/>
              </a:ext>
            </a:extLst>
          </p:cNvPr>
          <p:cNvSpPr>
            <a:spLocks noGrp="1"/>
          </p:cNvSpPr>
          <p:nvPr>
            <p:ph idx="1"/>
          </p:nvPr>
        </p:nvSpPr>
        <p:spPr>
          <a:xfrm>
            <a:off x="228600" y="914400"/>
            <a:ext cx="8610600" cy="5193723"/>
          </a:xfrm>
        </p:spPr>
        <p:txBody>
          <a:bodyPr/>
          <a:lstStyle/>
          <a:p>
            <a:r>
              <a:rPr lang="en-US" dirty="0"/>
              <a:t>Using an integrated GPU in a mobile system to remotely escalate privilege via the WebGL interface </a:t>
            </a:r>
          </a:p>
        </p:txBody>
      </p:sp>
      <p:sp>
        <p:nvSpPr>
          <p:cNvPr id="4" name="Slide Number Placeholder 3">
            <a:extLst>
              <a:ext uri="{FF2B5EF4-FFF2-40B4-BE49-F238E27FC236}">
                <a16:creationId xmlns:a16="http://schemas.microsoft.com/office/drawing/2014/main" id="{1EB5FC4B-E474-AA49-B354-1B798E487C92}"/>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F5E99A8D-841C-B445-A300-93E6B3F04407}"/>
              </a:ext>
            </a:extLst>
          </p:cNvPr>
          <p:cNvPicPr>
            <a:picLocks noChangeAspect="1"/>
          </p:cNvPicPr>
          <p:nvPr/>
        </p:nvPicPr>
        <p:blipFill>
          <a:blip r:embed="rId2"/>
          <a:stretch>
            <a:fillRect/>
          </a:stretch>
        </p:blipFill>
        <p:spPr>
          <a:xfrm>
            <a:off x="228600" y="1752600"/>
            <a:ext cx="8610600" cy="2919748"/>
          </a:xfrm>
          <a:prstGeom prst="rect">
            <a:avLst/>
          </a:prstGeom>
        </p:spPr>
      </p:pic>
      <p:pic>
        <p:nvPicPr>
          <p:cNvPr id="7" name="Picture 6">
            <a:extLst>
              <a:ext uri="{FF2B5EF4-FFF2-40B4-BE49-F238E27FC236}">
                <a16:creationId xmlns:a16="http://schemas.microsoft.com/office/drawing/2014/main" id="{B1855A90-FBD8-BD41-A0F7-9D3A4C42E8B3}"/>
              </a:ext>
            </a:extLst>
          </p:cNvPr>
          <p:cNvPicPr>
            <a:picLocks noChangeAspect="1"/>
          </p:cNvPicPr>
          <p:nvPr/>
        </p:nvPicPr>
        <p:blipFill>
          <a:blip r:embed="rId3"/>
          <a:stretch>
            <a:fillRect/>
          </a:stretch>
        </p:blipFill>
        <p:spPr>
          <a:xfrm>
            <a:off x="0" y="4644746"/>
            <a:ext cx="9144000" cy="2213254"/>
          </a:xfrm>
          <a:prstGeom prst="rect">
            <a:avLst/>
          </a:prstGeom>
        </p:spPr>
      </p:pic>
    </p:spTree>
    <p:extLst>
      <p:ext uri="{BB962C8B-B14F-4D97-AF65-F5344CB8AC3E}">
        <p14:creationId xmlns:p14="http://schemas.microsoft.com/office/powerpoint/2010/main" val="2732689620"/>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(IV)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5" name="Picture 4">
            <a:extLst>
              <a:ext uri="{FF2B5EF4-FFF2-40B4-BE49-F238E27FC236}">
                <a16:creationId xmlns:a16="http://schemas.microsoft.com/office/drawing/2014/main" id="{45FE8274-3CEC-914D-A2AC-AEE06FD6BF36}"/>
              </a:ext>
            </a:extLst>
          </p:cNvPr>
          <p:cNvPicPr>
            <a:picLocks noChangeAspect="1"/>
          </p:cNvPicPr>
          <p:nvPr/>
        </p:nvPicPr>
        <p:blipFill>
          <a:blip r:embed="rId2"/>
          <a:stretch>
            <a:fillRect/>
          </a:stretch>
        </p:blipFill>
        <p:spPr>
          <a:xfrm>
            <a:off x="0" y="1371600"/>
            <a:ext cx="9144000" cy="3248234"/>
          </a:xfrm>
          <a:prstGeom prst="rect">
            <a:avLst/>
          </a:prstGeom>
        </p:spPr>
      </p:pic>
      <p:pic>
        <p:nvPicPr>
          <p:cNvPr id="6" name="Picture 5">
            <a:extLst>
              <a:ext uri="{FF2B5EF4-FFF2-40B4-BE49-F238E27FC236}">
                <a16:creationId xmlns:a16="http://schemas.microsoft.com/office/drawing/2014/main" id="{3AD7630A-1496-6140-AC68-E6A296637906}"/>
              </a:ext>
            </a:extLst>
          </p:cNvPr>
          <p:cNvPicPr>
            <a:picLocks noChangeAspect="1"/>
          </p:cNvPicPr>
          <p:nvPr/>
        </p:nvPicPr>
        <p:blipFill>
          <a:blip r:embed="rId3"/>
          <a:stretch>
            <a:fillRect/>
          </a:stretch>
        </p:blipFill>
        <p:spPr>
          <a:xfrm>
            <a:off x="0" y="4572000"/>
            <a:ext cx="9144000" cy="2286000"/>
          </a:xfrm>
          <a:prstGeom prst="rect">
            <a:avLst/>
          </a:prstGeom>
        </p:spPr>
      </p:pic>
    </p:spTree>
    <p:extLst>
      <p:ext uri="{BB962C8B-B14F-4D97-AF65-F5344CB8AC3E}">
        <p14:creationId xmlns:p14="http://schemas.microsoft.com/office/powerpoint/2010/main" val="3346388125"/>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C235C-9E23-FB47-96DB-7880CBCAFB46}"/>
              </a:ext>
            </a:extLst>
          </p:cNvPr>
          <p:cNvSpPr>
            <a:spLocks noGrp="1"/>
          </p:cNvSpPr>
          <p:nvPr>
            <p:ph type="title"/>
          </p:nvPr>
        </p:nvSpPr>
        <p:spPr/>
        <p:txBody>
          <a:bodyPr/>
          <a:lstStyle/>
          <a:p>
            <a:r>
              <a:rPr lang="en-US" dirty="0"/>
              <a:t>More Security Implications (V)</a:t>
            </a:r>
          </a:p>
        </p:txBody>
      </p:sp>
      <p:sp>
        <p:nvSpPr>
          <p:cNvPr id="3" name="Content Placeholder 2">
            <a:extLst>
              <a:ext uri="{FF2B5EF4-FFF2-40B4-BE49-F238E27FC236}">
                <a16:creationId xmlns:a16="http://schemas.microsoft.com/office/drawing/2014/main" id="{775CC9D5-1435-D544-9861-45F4CF9DE692}"/>
              </a:ext>
            </a:extLst>
          </p:cNvPr>
          <p:cNvSpPr>
            <a:spLocks noGrp="1"/>
          </p:cNvSpPr>
          <p:nvPr>
            <p:ph idx="1"/>
          </p:nvPr>
        </p:nvSpPr>
        <p:spPr>
          <a:xfrm>
            <a:off x="228600" y="914400"/>
            <a:ext cx="8610600" cy="5193723"/>
          </a:xfrm>
        </p:spPr>
        <p:txBody>
          <a:bodyPr/>
          <a:lstStyle/>
          <a:p>
            <a:r>
              <a:rPr lang="en-US" dirty="0" err="1"/>
              <a:t>Rowhammer</a:t>
            </a:r>
            <a:r>
              <a:rPr lang="en-US" dirty="0"/>
              <a:t> over RDMA (II)</a:t>
            </a:r>
          </a:p>
        </p:txBody>
      </p:sp>
      <p:sp>
        <p:nvSpPr>
          <p:cNvPr id="4" name="Slide Number Placeholder 3">
            <a:extLst>
              <a:ext uri="{FF2B5EF4-FFF2-40B4-BE49-F238E27FC236}">
                <a16:creationId xmlns:a16="http://schemas.microsoft.com/office/drawing/2014/main" id="{46BDB288-2497-4948-9204-808023AA137E}"/>
              </a:ext>
            </a:extLst>
          </p:cNvPr>
          <p:cNvSpPr>
            <a:spLocks noGrp="1"/>
          </p:cNvSpPr>
          <p:nvPr>
            <p:ph type="sldNum" sz="quarter" idx="11"/>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1BBEC082-DB60-894D-A65F-EC5CC660E7FA}"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8" name="Picture 7">
            <a:extLst>
              <a:ext uri="{FF2B5EF4-FFF2-40B4-BE49-F238E27FC236}">
                <a16:creationId xmlns:a16="http://schemas.microsoft.com/office/drawing/2014/main" id="{B1ED6C72-D6C8-A64D-A930-70738D148178}"/>
              </a:ext>
            </a:extLst>
          </p:cNvPr>
          <p:cNvPicPr>
            <a:picLocks noChangeAspect="1"/>
          </p:cNvPicPr>
          <p:nvPr/>
        </p:nvPicPr>
        <p:blipFill>
          <a:blip r:embed="rId2"/>
          <a:stretch>
            <a:fillRect/>
          </a:stretch>
        </p:blipFill>
        <p:spPr>
          <a:xfrm>
            <a:off x="596900" y="4255492"/>
            <a:ext cx="7874000" cy="2578100"/>
          </a:xfrm>
          <a:prstGeom prst="rect">
            <a:avLst/>
          </a:prstGeom>
        </p:spPr>
      </p:pic>
      <p:pic>
        <p:nvPicPr>
          <p:cNvPr id="9" name="Picture 8">
            <a:extLst>
              <a:ext uri="{FF2B5EF4-FFF2-40B4-BE49-F238E27FC236}">
                <a16:creationId xmlns:a16="http://schemas.microsoft.com/office/drawing/2014/main" id="{8F3C3AC7-2028-0549-AFBC-7C3F334D5BF0}"/>
              </a:ext>
            </a:extLst>
          </p:cNvPr>
          <p:cNvPicPr>
            <a:picLocks noChangeAspect="1"/>
          </p:cNvPicPr>
          <p:nvPr/>
        </p:nvPicPr>
        <p:blipFill>
          <a:blip r:embed="rId3"/>
          <a:stretch>
            <a:fillRect/>
          </a:stretch>
        </p:blipFill>
        <p:spPr>
          <a:xfrm>
            <a:off x="0" y="1628800"/>
            <a:ext cx="5950364" cy="2184197"/>
          </a:xfrm>
          <a:prstGeom prst="rect">
            <a:avLst/>
          </a:prstGeom>
        </p:spPr>
      </p:pic>
      <p:pic>
        <p:nvPicPr>
          <p:cNvPr id="10" name="Picture 9">
            <a:extLst>
              <a:ext uri="{FF2B5EF4-FFF2-40B4-BE49-F238E27FC236}">
                <a16:creationId xmlns:a16="http://schemas.microsoft.com/office/drawing/2014/main" id="{4E570075-D012-684E-8F83-89BAA734C085}"/>
              </a:ext>
            </a:extLst>
          </p:cNvPr>
          <p:cNvPicPr>
            <a:picLocks noChangeAspect="1"/>
          </p:cNvPicPr>
          <p:nvPr/>
        </p:nvPicPr>
        <p:blipFill>
          <a:blip r:embed="rId4"/>
          <a:stretch>
            <a:fillRect/>
          </a:stretch>
        </p:blipFill>
        <p:spPr>
          <a:xfrm>
            <a:off x="5950364" y="1697211"/>
            <a:ext cx="3174187" cy="2325913"/>
          </a:xfrm>
          <a:prstGeom prst="rect">
            <a:avLst/>
          </a:prstGeom>
        </p:spPr>
      </p:pic>
    </p:spTree>
    <p:extLst>
      <p:ext uri="{BB962C8B-B14F-4D97-AF65-F5344CB8AC3E}">
        <p14:creationId xmlns:p14="http://schemas.microsoft.com/office/powerpoint/2010/main" val="2133288358"/>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63</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41647609"/>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HP, Lenovo, and other vendors released similar patches</a:t>
            </a:r>
          </a:p>
        </p:txBody>
      </p:sp>
    </p:spTree>
    <p:extLst>
      <p:ext uri="{BB962C8B-B14F-4D97-AF65-F5344CB8AC3E}">
        <p14:creationId xmlns:p14="http://schemas.microsoft.com/office/powerpoint/2010/main" val="251662749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7629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Advantages of PARA</a:t>
            </a:r>
          </a:p>
        </p:txBody>
      </p:sp>
      <p:sp>
        <p:nvSpPr>
          <p:cNvPr id="3" name="Content Placeholder 2"/>
          <p:cNvSpPr>
            <a:spLocks noGrp="1"/>
          </p:cNvSpPr>
          <p:nvPr>
            <p:ph idx="1"/>
          </p:nvPr>
        </p:nvSpPr>
        <p:spPr/>
        <p:txBody>
          <a:bodyPr/>
          <a:lstStyle/>
          <a:p>
            <a:r>
              <a:rPr lang="en-US" sz="3200" i="1" dirty="0">
                <a:solidFill>
                  <a:schemeClr val="tx2"/>
                </a:solidFill>
                <a:sym typeface="Wingdings" panose="05000000000000000000" pitchFamily="2" charset="2"/>
              </a:rPr>
              <a:t>PARA refreshes rows infrequently</a:t>
            </a:r>
          </a:p>
          <a:p>
            <a:pPr lvl="1"/>
            <a:r>
              <a:rPr lang="en-US" sz="2800" dirty="0">
                <a:sym typeface="Wingdings" panose="05000000000000000000" pitchFamily="2" charset="2"/>
              </a:rPr>
              <a:t>Low power</a:t>
            </a:r>
          </a:p>
          <a:p>
            <a:pPr lvl="1"/>
            <a:r>
              <a:rPr lang="en-US" sz="2800" dirty="0">
                <a:sym typeface="Wingdings" panose="05000000000000000000" pitchFamily="2" charset="2"/>
              </a:rPr>
              <a:t>Low performance-overhead</a:t>
            </a:r>
          </a:p>
          <a:p>
            <a:pPr lvl="2"/>
            <a:r>
              <a:rPr lang="en-US" dirty="0"/>
              <a:t>Average slowdown: </a:t>
            </a:r>
            <a:r>
              <a:rPr lang="en-US" sz="2600" dirty="0">
                <a:solidFill>
                  <a:srgbClr val="FF0000"/>
                </a:solidFill>
                <a:latin typeface="Cambria Math" panose="02040503050406030204" pitchFamily="18" charset="0"/>
                <a:ea typeface="Cambria Math" panose="02040503050406030204" pitchFamily="18" charset="0"/>
              </a:rPr>
              <a:t>0.20%</a:t>
            </a:r>
            <a:r>
              <a:rPr lang="en-US" dirty="0"/>
              <a:t> (for </a:t>
            </a:r>
            <a:r>
              <a:rPr lang="en-US" sz="2600" dirty="0">
                <a:latin typeface="Cambria Math" panose="02040503050406030204" pitchFamily="18" charset="0"/>
                <a:ea typeface="Cambria Math" panose="02040503050406030204" pitchFamily="18" charset="0"/>
              </a:rPr>
              <a:t>29</a:t>
            </a:r>
            <a:r>
              <a:rPr lang="en-US" dirty="0"/>
              <a:t> benchmarks)</a:t>
            </a:r>
            <a:endParaRPr lang="en-US" dirty="0">
              <a:solidFill>
                <a:srgbClr val="FF0000"/>
              </a:solidFill>
              <a:ea typeface="Cambria Math" panose="02040503050406030204" pitchFamily="18" charset="0"/>
            </a:endParaRPr>
          </a:p>
          <a:p>
            <a:pPr lvl="2"/>
            <a:r>
              <a:rPr lang="en-US" dirty="0"/>
              <a:t>Maximum slowdown: </a:t>
            </a:r>
            <a:r>
              <a:rPr lang="en-US" sz="2600" dirty="0">
                <a:solidFill>
                  <a:srgbClr val="FF0000"/>
                </a:solidFill>
                <a:latin typeface="Cambria Math" panose="02040503050406030204" pitchFamily="18" charset="0"/>
                <a:ea typeface="Cambria Math" panose="02040503050406030204" pitchFamily="18" charset="0"/>
              </a:rPr>
              <a:t>0.75%</a:t>
            </a:r>
            <a:endParaRPr lang="en-US" dirty="0"/>
          </a:p>
          <a:p>
            <a:r>
              <a:rPr lang="en-US" sz="3200" i="1" dirty="0">
                <a:solidFill>
                  <a:schemeClr val="tx2"/>
                </a:solidFill>
              </a:rPr>
              <a:t>PARA is stateless</a:t>
            </a:r>
          </a:p>
          <a:p>
            <a:pPr lvl="1"/>
            <a:r>
              <a:rPr lang="en-US" sz="2800" dirty="0">
                <a:sym typeface="Wingdings" panose="05000000000000000000" pitchFamily="2" charset="2"/>
              </a:rPr>
              <a:t>Low cost</a:t>
            </a:r>
          </a:p>
          <a:p>
            <a:pPr lvl="1"/>
            <a:r>
              <a:rPr lang="en-US" sz="2800" dirty="0">
                <a:sym typeface="Wingdings" panose="05000000000000000000" pitchFamily="2" charset="2"/>
              </a:rPr>
              <a:t>Low complexity</a:t>
            </a:r>
          </a:p>
          <a:p>
            <a:endParaRPr lang="en-US" sz="2000" i="1" dirty="0">
              <a:solidFill>
                <a:srgbClr val="FF0000"/>
              </a:solidFill>
              <a:ea typeface="Cambria Math" panose="02040503050406030204" pitchFamily="18" charset="0"/>
            </a:endParaRPr>
          </a:p>
          <a:p>
            <a:r>
              <a:rPr lang="en-US" sz="3200" i="1" dirty="0">
                <a:solidFill>
                  <a:srgbClr val="FF0000"/>
                </a:solidFill>
                <a:ea typeface="Cambria Math" panose="02040503050406030204" pitchFamily="18" charset="0"/>
              </a:rPr>
              <a:t>PARA is an effective and low-overhead solution to prevent disturbance errors</a:t>
            </a:r>
          </a:p>
          <a:p>
            <a:endParaRPr lang="en-US" dirty="0">
              <a:sym typeface="Wingdings" panose="05000000000000000000" pitchFamily="2" charset="2"/>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336609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Requirements for PARA</a:t>
            </a:r>
          </a:p>
        </p:txBody>
      </p:sp>
      <p:sp>
        <p:nvSpPr>
          <p:cNvPr id="3" name="Content Placeholder 2"/>
          <p:cNvSpPr>
            <a:spLocks noGrp="1"/>
          </p:cNvSpPr>
          <p:nvPr>
            <p:ph idx="1"/>
          </p:nvPr>
        </p:nvSpPr>
        <p:spPr>
          <a:xfrm>
            <a:off x="107504" y="1066800"/>
            <a:ext cx="8928992" cy="5638800"/>
          </a:xfrm>
        </p:spPr>
        <p:txBody>
          <a:bodyPr/>
          <a:lstStyle/>
          <a:p>
            <a:r>
              <a:rPr lang="en-US" sz="3200" dirty="0"/>
              <a:t>If implemented in </a:t>
            </a:r>
            <a:r>
              <a:rPr lang="en-US" sz="3200" dirty="0">
                <a:solidFill>
                  <a:srgbClr val="0000FF"/>
                </a:solidFill>
              </a:rPr>
              <a:t>DRAM chip </a:t>
            </a:r>
            <a:r>
              <a:rPr lang="en-US" sz="3200" dirty="0"/>
              <a:t>(done today)</a:t>
            </a:r>
          </a:p>
          <a:p>
            <a:pPr lvl="1"/>
            <a:r>
              <a:rPr lang="en-US" sz="2800" dirty="0"/>
              <a:t>Enough slack in timing and refresh parameters</a:t>
            </a:r>
          </a:p>
          <a:p>
            <a:pPr lvl="1"/>
            <a:r>
              <a:rPr lang="en-US" sz="2800" dirty="0"/>
              <a:t>Plenty of slack today: </a:t>
            </a:r>
          </a:p>
          <a:p>
            <a:pPr lvl="2"/>
            <a:r>
              <a:rPr lang="en-US" sz="1500" dirty="0"/>
              <a:t>Lee et al., “</a:t>
            </a:r>
            <a:r>
              <a:rPr lang="en-US" sz="1500" b="1" dirty="0">
                <a:solidFill>
                  <a:srgbClr val="660066"/>
                </a:solidFill>
              </a:rPr>
              <a:t>Adaptive-Latency DRAM: Optimizing DRAM Timing for the Common Case</a:t>
            </a:r>
            <a:r>
              <a:rPr lang="en-US" sz="1500" dirty="0"/>
              <a:t>,” HPCA 2015.</a:t>
            </a:r>
          </a:p>
          <a:p>
            <a:pPr lvl="2"/>
            <a:r>
              <a:rPr lang="en-US" sz="1500" dirty="0"/>
              <a:t>Chang et al., “</a:t>
            </a:r>
            <a:r>
              <a:rPr lang="en-US" sz="1500" b="1" dirty="0">
                <a:solidFill>
                  <a:srgbClr val="660066"/>
                </a:solidFill>
              </a:rPr>
              <a:t>Understanding Latency Variation in Modern DRAM Chips</a:t>
            </a:r>
            <a:r>
              <a:rPr lang="en-US" sz="1500" dirty="0"/>
              <a:t>,” SIGMETRICS 2016.</a:t>
            </a:r>
          </a:p>
          <a:p>
            <a:pPr lvl="2"/>
            <a:r>
              <a:rPr lang="en-US" sz="1500" dirty="0"/>
              <a:t>Lee et al., “</a:t>
            </a:r>
            <a:r>
              <a:rPr lang="en-US" sz="1500" b="1" dirty="0">
                <a:solidFill>
                  <a:srgbClr val="660066"/>
                </a:solidFill>
              </a:rPr>
              <a:t>Design-Induced Latency Variation in Modern DRAM Chips</a:t>
            </a:r>
            <a:r>
              <a:rPr lang="en-US" sz="1500" dirty="0"/>
              <a:t>,” SIGMETRICS 2017.</a:t>
            </a:r>
          </a:p>
          <a:p>
            <a:pPr lvl="2"/>
            <a:r>
              <a:rPr lang="en-US" sz="1500" dirty="0"/>
              <a:t>Chang et al., “</a:t>
            </a:r>
            <a:r>
              <a:rPr lang="en-US" sz="1500" b="1" dirty="0">
                <a:solidFill>
                  <a:srgbClr val="660066"/>
                </a:solidFill>
              </a:rPr>
              <a:t>Understanding Reduced-Voltage Operation in Modern DRAM Devices</a:t>
            </a:r>
            <a:r>
              <a:rPr lang="en-US" sz="1500" dirty="0"/>
              <a:t>,” SIGMETRICS 2017.</a:t>
            </a:r>
          </a:p>
          <a:p>
            <a:pPr lvl="2"/>
            <a:r>
              <a:rPr lang="en-US" sz="1500" dirty="0"/>
              <a:t>Ghose et al., “</a:t>
            </a:r>
            <a:r>
              <a:rPr lang="en-US" sz="1500" b="1" dirty="0">
                <a:solidFill>
                  <a:srgbClr val="7030A0"/>
                </a:solidFill>
              </a:rPr>
              <a:t>What Your DRAM Power Models Are Not Telling You: Lessons from a Detailed Experimental Study</a:t>
            </a:r>
            <a:r>
              <a:rPr lang="en-US" sz="1500" dirty="0"/>
              <a:t>,” SIGMETRICS 2018.</a:t>
            </a:r>
          </a:p>
          <a:p>
            <a:pPr lvl="2"/>
            <a:endParaRPr lang="en-US" sz="1600" dirty="0"/>
          </a:p>
          <a:p>
            <a:r>
              <a:rPr lang="en-US" sz="3200" dirty="0"/>
              <a:t>If implemented in </a:t>
            </a:r>
            <a:r>
              <a:rPr lang="en-US" sz="3200" dirty="0">
                <a:solidFill>
                  <a:srgbClr val="0000FF"/>
                </a:solidFill>
              </a:rPr>
              <a:t>memory controller</a:t>
            </a:r>
          </a:p>
          <a:p>
            <a:pPr lvl="1"/>
            <a:r>
              <a:rPr lang="en-US" sz="2800" dirty="0"/>
              <a:t>Better coordination between memory controller and DRAM</a:t>
            </a:r>
          </a:p>
          <a:p>
            <a:pPr lvl="1"/>
            <a:r>
              <a:rPr lang="en-US" sz="2800" dirty="0"/>
              <a:t>Memory controller should know which rows are physically adjacent</a:t>
            </a:r>
          </a:p>
          <a:p>
            <a:pPr lvl="1"/>
            <a:endParaRPr lang="en-US" sz="2800" dirty="0"/>
          </a:p>
          <a:p>
            <a:endParaRPr lang="en-US" dirty="0"/>
          </a:p>
          <a:p>
            <a:pPr lvl="1"/>
            <a:endParaRPr lang="en-US" sz="2800" dirty="0"/>
          </a:p>
          <a:p>
            <a:pPr marL="0" indent="0">
              <a:buNone/>
            </a:pP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4D2B188-1D62-4FCA-8363-938AD4629BBB}" type="slidenum">
              <a:rPr kumimoji="0" lang="en-US" sz="2000" b="0" i="0" u="none" strike="noStrike" kern="1200" cap="none" spc="0" normalizeH="0" baseline="0" noProof="0" smtClean="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2000" b="0" i="0" u="none" strike="noStrike" kern="1200" cap="none" spc="0" normalizeH="0" baseline="0" noProof="0">
              <a:ln>
                <a:noFill/>
              </a:ln>
              <a:solidFill>
                <a:prstClr val="black">
                  <a:tint val="75000"/>
                </a:prstClr>
              </a:solidFill>
              <a:effectLst/>
              <a:uLnTx/>
              <a:uFillTx/>
              <a:latin typeface="Cambria Math" panose="02040503050406030204" pitchFamily="18" charset="0"/>
              <a:ea typeface="Cambria Math" panose="02040503050406030204" pitchFamily="18" charset="0"/>
              <a:cs typeface="+mn-cs"/>
            </a:endParaRPr>
          </a:p>
        </p:txBody>
      </p:sp>
    </p:spTree>
    <p:extLst>
      <p:ext uri="{BB962C8B-B14F-4D97-AF65-F5344CB8AC3E}">
        <p14:creationId xmlns:p14="http://schemas.microsoft.com/office/powerpoint/2010/main" val="309114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dirty="0">
              <a:ln>
                <a:noFill/>
              </a:ln>
              <a:solidFill>
                <a:srgbClr val="000000"/>
              </a:solidFill>
              <a:effectLst/>
              <a:uLnTx/>
              <a:uFillTx/>
              <a:latin typeface="Garamond" charset="0"/>
              <a:ea typeface="+mn-ea"/>
              <a:cs typeface="+mn-cs"/>
            </a:endParaRPr>
          </a:p>
        </p:txBody>
      </p:sp>
      <p:sp>
        <p:nvSpPr>
          <p:cNvPr id="5" name="Rectangle 4"/>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2"/>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pic>
        <p:nvPicPr>
          <p:cNvPr id="6" name="Picture 5">
            <a:extLst>
              <a:ext uri="{FF2B5EF4-FFF2-40B4-BE49-F238E27FC236}">
                <a16:creationId xmlns:a16="http://schemas.microsoft.com/office/drawing/2014/main" id="{38537F80-0BC5-2448-B6C3-43444D3333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9592" y="980728"/>
            <a:ext cx="7200800" cy="5400600"/>
          </a:xfrm>
          <a:prstGeom prst="rect">
            <a:avLst/>
          </a:prstGeom>
        </p:spPr>
      </p:pic>
    </p:spTree>
    <p:extLst>
      <p:ext uri="{BB962C8B-B14F-4D97-AF65-F5344CB8AC3E}">
        <p14:creationId xmlns:p14="http://schemas.microsoft.com/office/powerpoint/2010/main" val="515346875"/>
      </p:ext>
    </p:extLst>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Probabilistic Activation in Real Life (II)</a:t>
            </a:r>
            <a:endParaRPr lang="en-US" sz="44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1E60EBA1-45FA-214F-8A1F-12E347182D2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708" y="980332"/>
            <a:ext cx="7266384" cy="5449788"/>
          </a:xfrm>
          <a:prstGeom prst="rect">
            <a:avLst/>
          </a:prstGeom>
        </p:spPr>
      </p:pic>
      <p:sp>
        <p:nvSpPr>
          <p:cNvPr id="6" name="Rectangle 5">
            <a:extLst>
              <a:ext uri="{FF2B5EF4-FFF2-40B4-BE49-F238E27FC236}">
                <a16:creationId xmlns:a16="http://schemas.microsoft.com/office/drawing/2014/main" id="{E5B1B6F5-AC02-5843-8ADF-2B8216B9C3FA}"/>
              </a:ext>
            </a:extLst>
          </p:cNvPr>
          <p:cNvSpPr/>
          <p:nvPr/>
        </p:nvSpPr>
        <p:spPr>
          <a:xfrm>
            <a:off x="1979712" y="6519446"/>
            <a:ext cx="9865096" cy="3077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hlinkClick r:id="rId3"/>
              </a:rPr>
              <a:t>https://twitter.com/isislovecruft/status/1021939922754723841</a:t>
            </a:r>
            <a:r>
              <a:rPr kumimoji="0" lang="en-US" sz="1400" b="0"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700860712"/>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70</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786398620"/>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71</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415950654"/>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EBC98-50B0-E14B-AA18-0194CEBA613E}"/>
              </a:ext>
            </a:extLst>
          </p:cNvPr>
          <p:cNvSpPr>
            <a:spLocks noGrp="1"/>
          </p:cNvSpPr>
          <p:nvPr>
            <p:ph type="title"/>
          </p:nvPr>
        </p:nvSpPr>
        <p:spPr>
          <a:xfrm>
            <a:off x="228600" y="152400"/>
            <a:ext cx="8915400" cy="884238"/>
          </a:xfrm>
        </p:spPr>
        <p:txBody>
          <a:bodyPr/>
          <a:lstStyle/>
          <a:p>
            <a:r>
              <a:rPr lang="en-US" dirty="0"/>
              <a:t>A RowHammer Retrospective</a:t>
            </a:r>
          </a:p>
        </p:txBody>
      </p:sp>
      <p:sp>
        <p:nvSpPr>
          <p:cNvPr id="3" name="Content Placeholder 2">
            <a:extLst>
              <a:ext uri="{FF2B5EF4-FFF2-40B4-BE49-F238E27FC236}">
                <a16:creationId xmlns:a16="http://schemas.microsoft.com/office/drawing/2014/main" id="{8A54FBC6-1E5E-F74E-9CED-5D646D0D7745}"/>
              </a:ext>
            </a:extLst>
          </p:cNvPr>
          <p:cNvSpPr>
            <a:spLocks noGrp="1"/>
          </p:cNvSpPr>
          <p:nvPr>
            <p:ph idx="1"/>
          </p:nvPr>
        </p:nvSpPr>
        <p:spPr/>
        <p:txBody>
          <a:bodyPr/>
          <a:lstStyle/>
          <a:p>
            <a:r>
              <a:rPr lang="en-US" dirty="0"/>
              <a:t>Onur Mutlu and </a:t>
            </a:r>
            <a:r>
              <a:rPr lang="en-US" dirty="0" err="1"/>
              <a:t>Jeremie</a:t>
            </a:r>
            <a:r>
              <a:rPr lang="en-US" dirty="0"/>
              <a:t> Kim,</a:t>
            </a:r>
            <a:br>
              <a:rPr lang="en-US" dirty="0"/>
            </a:br>
            <a:r>
              <a:rPr lang="en-US" b="1" dirty="0"/>
              <a:t>"RowHammer: A Retrospective"</a:t>
            </a:r>
            <a:br>
              <a:rPr lang="en-US" dirty="0"/>
            </a:br>
            <a:r>
              <a:rPr lang="en-US" i="1" dirty="0">
                <a:hlinkClick r:id="rId2"/>
              </a:rPr>
              <a:t>IEEE Transactions on Computer-Aided Design of Integrated Circuits and Systems</a:t>
            </a:r>
            <a:r>
              <a:rPr lang="en-US" i="1" dirty="0"/>
              <a:t> (</a:t>
            </a:r>
            <a:r>
              <a:rPr lang="en-US" b="1" i="1" dirty="0"/>
              <a:t>TCAD</a:t>
            </a:r>
            <a:r>
              <a:rPr lang="en-US" i="1" dirty="0"/>
              <a:t>) Special Issue on Top Picks in Hardware and Embedded Security</a:t>
            </a:r>
            <a:r>
              <a:rPr lang="en-US" dirty="0"/>
              <a:t>, 2019. </a:t>
            </a:r>
            <a:br>
              <a:rPr lang="en-US" dirty="0"/>
            </a:br>
            <a:r>
              <a:rPr lang="en-US" dirty="0"/>
              <a:t>[</a:t>
            </a:r>
            <a:r>
              <a:rPr lang="en-US" dirty="0">
                <a:hlinkClick r:id="rId3"/>
              </a:rPr>
              <a:t>Preliminary arXiv version</a:t>
            </a:r>
            <a:r>
              <a:rPr lang="en-US" dirty="0"/>
              <a:t>]</a:t>
            </a:r>
            <a:br>
              <a:rPr lang="en-US" dirty="0"/>
            </a:br>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9E5AABF2-B333-B545-8DF3-BE9AFD43C84E}"/>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DF8A0BF4-FF83-FF4D-95CC-55B11F61D051}"/>
              </a:ext>
            </a:extLst>
          </p:cNvPr>
          <p:cNvPicPr>
            <a:picLocks noChangeAspect="1"/>
          </p:cNvPicPr>
          <p:nvPr/>
        </p:nvPicPr>
        <p:blipFill>
          <a:blip r:embed="rId4"/>
          <a:stretch>
            <a:fillRect/>
          </a:stretch>
        </p:blipFill>
        <p:spPr>
          <a:xfrm>
            <a:off x="876300" y="4052664"/>
            <a:ext cx="7391400" cy="1752600"/>
          </a:xfrm>
          <a:prstGeom prst="rect">
            <a:avLst/>
          </a:prstGeom>
        </p:spPr>
      </p:pic>
    </p:spTree>
    <p:extLst>
      <p:ext uri="{BB962C8B-B14F-4D97-AF65-F5344CB8AC3E}">
        <p14:creationId xmlns:p14="http://schemas.microsoft.com/office/powerpoint/2010/main" val="3704397228"/>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73</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42685907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74</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813703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Aside: Intelligent Controller for NAND Flash</a:t>
            </a:r>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
        <p:nvSpPr>
          <p:cNvPr id="62" name="Rectangle 61">
            <a:extLst>
              <a:ext uri="{FF2B5EF4-FFF2-40B4-BE49-F238E27FC236}">
                <a16:creationId xmlns:a16="http://schemas.microsoft.com/office/drawing/2014/main" id="{48E3225E-FE9D-A044-B795-E45371FDCB71}"/>
              </a:ext>
            </a:extLst>
          </p:cNvPr>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 2017, HPCA 2018, SIGMETRICS 2018]</a:t>
            </a:r>
            <a:endParaRPr lang="en-US" sz="1400" dirty="0">
              <a:solidFill>
                <a:srgbClr val="000000"/>
              </a:solidFill>
            </a:endParaRPr>
          </a:p>
        </p:txBody>
      </p:sp>
    </p:spTree>
    <p:extLst>
      <p:ext uri="{BB962C8B-B14F-4D97-AF65-F5344CB8AC3E}">
        <p14:creationId xmlns:p14="http://schemas.microsoft.com/office/powerpoint/2010/main" val="45410256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ttps://pbs.twimg.com/media/DKHLt24W0AAE5Fd.jpg:lar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1" y="948688"/>
            <a:ext cx="8316416" cy="508087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28599" y="152400"/>
            <a:ext cx="8851254" cy="1066800"/>
          </a:xfrm>
        </p:spPr>
        <p:txBody>
          <a:bodyPr/>
          <a:lstStyle/>
          <a:p>
            <a:r>
              <a:rPr lang="en-US" sz="3800">
                <a:solidFill>
                  <a:srgbClr val="006633"/>
                </a:solidFill>
              </a:rPr>
              <a:t>Aside: Intelligent Controller for NAND Flash</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76</a:t>
            </a:fld>
            <a:endParaRPr lang="en-US" altLang="en-US"/>
          </a:p>
        </p:txBody>
      </p:sp>
      <p:sp>
        <p:nvSpPr>
          <p:cNvPr id="8" name="Rectangle 7">
            <a:hlinkClick r:id="rId3"/>
          </p:cNvPr>
          <p:cNvSpPr/>
          <p:nvPr/>
        </p:nvSpPr>
        <p:spPr>
          <a:xfrm>
            <a:off x="1619672" y="6021288"/>
            <a:ext cx="6048672" cy="415498"/>
          </a:xfrm>
          <a:prstGeom prst="rect">
            <a:avLst/>
          </a:prstGeom>
        </p:spPr>
        <p:txBody>
          <a:bodyPr wrap="square">
            <a:spAutoFit/>
          </a:bodyPr>
          <a:lstStyle/>
          <a:p>
            <a:pPr algn="ctr">
              <a:spcBef>
                <a:spcPts val="450"/>
              </a:spcBef>
            </a:pPr>
            <a:r>
              <a:rPr lang="en-US" sz="2100" b="1" dirty="0">
                <a:solidFill>
                  <a:srgbClr val="0000FF"/>
                </a:solidFill>
                <a:latin typeface="Adobe Garamond Pro" panose="02020502060506020403" pitchFamily="18" charset="0"/>
                <a:hlinkClick r:id="rId3"/>
              </a:rPr>
              <a:t>https://arxiv.org/pdf/1706.08642</a:t>
            </a:r>
            <a:r>
              <a:rPr lang="en-US" sz="2100" b="1" dirty="0">
                <a:solidFill>
                  <a:srgbClr val="0000FF"/>
                </a:solidFill>
                <a:latin typeface="Adobe Garamond Pro" panose="02020502060506020403" pitchFamily="18" charset="0"/>
              </a:rPr>
              <a:t>  </a:t>
            </a: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64585" y="1009676"/>
            <a:ext cx="1915268" cy="1915268"/>
          </a:xfrm>
          <a:prstGeom prst="rect">
            <a:avLst/>
          </a:prstGeom>
        </p:spPr>
      </p:pic>
      <p:sp>
        <p:nvSpPr>
          <p:cNvPr id="9" name="TextBox 8"/>
          <p:cNvSpPr txBox="1"/>
          <p:nvPr/>
        </p:nvSpPr>
        <p:spPr>
          <a:xfrm>
            <a:off x="2483768" y="1340768"/>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1279094976"/>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77</a:t>
            </a:fld>
            <a:endParaRPr lang="en-US"/>
          </a:p>
        </p:txBody>
      </p:sp>
    </p:spTree>
    <p:extLst>
      <p:ext uri="{BB962C8B-B14F-4D97-AF65-F5344CB8AC3E}">
        <p14:creationId xmlns:p14="http://schemas.microsoft.com/office/powerpoint/2010/main" val="1350630088"/>
      </p:ext>
    </p:extLst>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solidFill>
                  <a:srgbClr val="0432FF"/>
                </a:solidFill>
                <a:latin typeface="Tahoma" charset="0"/>
                <a:ea typeface="ＭＳ Ｐゴシック" charset="0"/>
                <a:cs typeface="ＭＳ Ｐゴシック" charset="0"/>
              </a:rPr>
              <a:t>Top Down: Pull from Systems and Applications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78</a:t>
            </a:fld>
            <a:endParaRPr lang="en-US" sz="1600">
              <a:solidFill>
                <a:srgbClr val="000000"/>
              </a:solidFill>
              <a:latin typeface="Garamond" charset="0"/>
            </a:endParaRPr>
          </a:p>
        </p:txBody>
      </p:sp>
    </p:spTree>
    <p:extLst>
      <p:ext uri="{BB962C8B-B14F-4D97-AF65-F5344CB8AC3E}">
        <p14:creationId xmlns:p14="http://schemas.microsoft.com/office/powerpoint/2010/main" val="1496572116"/>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79</a:t>
            </a:fld>
            <a:endParaRPr lang="en-US">
              <a:solidFill>
                <a:srgbClr val="000000"/>
              </a:solidFill>
            </a:endParaRPr>
          </a:p>
        </p:txBody>
      </p:sp>
    </p:spTree>
    <p:extLst>
      <p:ext uri="{BB962C8B-B14F-4D97-AF65-F5344CB8AC3E}">
        <p14:creationId xmlns:p14="http://schemas.microsoft.com/office/powerpoint/2010/main" val="197020387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The Need for More Memory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891750197"/>
      </p:ext>
    </p:extLst>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1498791820"/>
      </p:ext>
    </p:extLst>
  </p:cSld>
  <p:clrMapOvr>
    <a:masterClrMapping/>
  </p:clrMapOvr>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2457176192"/>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uLnTx/>
                <a:uFillTx/>
                <a:latin typeface="Tahoma"/>
                <a:ea typeface="+mn-ea"/>
                <a:cs typeface="+mn-cs"/>
              </a:rPr>
              <a:t>Everlasting energy</a:t>
            </a:r>
            <a:endParaRPr kumimoji="0" lang="en-US" sz="3200" b="1" i="0" u="none" strike="noStrike" kern="1200" cap="none" spc="0" normalizeH="0" baseline="0" noProof="0" dirty="0">
              <a:ln>
                <a:noFill/>
              </a:ln>
              <a:solidFill>
                <a:srgbClr val="FFFF00"/>
              </a:solidFill>
              <a:effectLst/>
              <a:uLnTx/>
              <a:uFillTx/>
              <a:latin typeface="Tahoma"/>
              <a:ea typeface="+mn-ea"/>
              <a:cs typeface="+mn-cs"/>
            </a:endParaRPr>
          </a:p>
        </p:txBody>
      </p:sp>
      <p:sp>
        <p:nvSpPr>
          <p:cNvPr id="8" name="TextBox 7"/>
          <p:cNvSpPr txBox="1"/>
          <p:nvPr/>
        </p:nvSpPr>
        <p:spPr>
          <a:xfrm>
            <a:off x="1780551" y="6512454"/>
            <a:ext cx="3160741"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https://</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www.simplypsychology.org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maslow.html</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A Theory of Human Motivation</a:t>
            </a:r>
            <a:r>
              <a:rPr kumimoji="0" lang="en-US" sz="1800" b="0"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Psychological Review, 1943.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Maslow, “</a:t>
            </a:r>
            <a:r>
              <a:rPr kumimoji="0" lang="en-US" sz="1800" b="0" i="0" u="none" strike="noStrike" kern="1200" cap="none" spc="0" normalizeH="0" baseline="0" noProof="0" dirty="0">
                <a:ln>
                  <a:noFill/>
                </a:ln>
                <a:solidFill>
                  <a:srgbClr val="0000FF"/>
                </a:solidFill>
                <a:effectLst/>
                <a:uLnTx/>
                <a:uFillTx/>
                <a:latin typeface="Tahoma"/>
                <a:ea typeface="+mn-ea"/>
                <a:cs typeface="+mn-cs"/>
              </a:rPr>
              <a:t>Motivation and Personality</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Book, 1954-1970.</a:t>
            </a:r>
          </a:p>
        </p:txBody>
      </p:sp>
      <p:pic>
        <p:nvPicPr>
          <p:cNvPr id="10" name="Picture 9">
            <a:extLst>
              <a:ext uri="{FF2B5EF4-FFF2-40B4-BE49-F238E27FC236}">
                <a16:creationId xmlns:a16="http://schemas.microsoft.com/office/drawing/2014/main" id="{F36BB17F-F734-3B48-BE0D-49A57CBB00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2864053"/>
            <a:ext cx="2046334" cy="2581171"/>
          </a:xfrm>
          <a:prstGeom prst="rect">
            <a:avLst/>
          </a:prstGeom>
        </p:spPr>
      </p:pic>
    </p:spTree>
    <p:extLst>
      <p:ext uri="{BB962C8B-B14F-4D97-AF65-F5344CB8AC3E}">
        <p14:creationId xmlns:p14="http://schemas.microsoft.com/office/powerpoint/2010/main" val="684273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925332866"/>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85</a:t>
            </a:fld>
            <a:endParaRPr lang="en-US" altLang="en-US">
              <a:solidFill>
                <a:srgbClr val="000000"/>
              </a:solidFill>
            </a:endParaRPr>
          </a:p>
        </p:txBody>
      </p:sp>
    </p:spTree>
    <p:extLst>
      <p:ext uri="{BB962C8B-B14F-4D97-AF65-F5344CB8AC3E}">
        <p14:creationId xmlns:p14="http://schemas.microsoft.com/office/powerpoint/2010/main" val="9002502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86</a:t>
            </a:fld>
            <a:endParaRPr lang="en-US" altLang="en-US">
              <a:solidFill>
                <a:srgbClr val="000000"/>
              </a:solidFill>
            </a:endParaRPr>
          </a:p>
        </p:txBody>
      </p:sp>
    </p:spTree>
    <p:extLst>
      <p:ext uri="{BB962C8B-B14F-4D97-AF65-F5344CB8AC3E}">
        <p14:creationId xmlns:p14="http://schemas.microsoft.com/office/powerpoint/2010/main" val="1483053583"/>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9415991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650473938"/>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8916640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0576231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91</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087656921"/>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17497987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07205051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94</a:t>
            </a:fld>
            <a:endParaRPr lang="en-US"/>
          </a:p>
        </p:txBody>
      </p:sp>
    </p:spTree>
    <p:extLst>
      <p:ext uri="{BB962C8B-B14F-4D97-AF65-F5344CB8AC3E}">
        <p14:creationId xmlns:p14="http://schemas.microsoft.com/office/powerpoint/2010/main" val="7497492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95</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1749423941"/>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042675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102747496"/>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1874356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99</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algn="ctr"/>
            <a:r>
              <a:rPr lang="en-US" sz="3000" b="1" dirty="0">
                <a:solidFill>
                  <a:schemeClr val="accent2"/>
                </a:solidFill>
              </a:rPr>
              <a:t>62.7%</a:t>
            </a:r>
            <a:r>
              <a:rPr lang="en-US" sz="3000" b="1" dirty="0"/>
              <a:t> of the total system energy </a:t>
            </a:r>
          </a:p>
          <a:p>
            <a:pPr algn="ctr"/>
            <a:r>
              <a:rPr lang="en-US" sz="3000" b="1" dirty="0"/>
              <a:t>is spent on </a:t>
            </a:r>
            <a:r>
              <a:rPr lang="en-US" sz="3000" b="1" dirty="0">
                <a:solidFill>
                  <a:srgbClr val="C00000"/>
                </a:solidFill>
              </a:rPr>
              <a:t>data movement</a:t>
            </a:r>
          </a:p>
        </p:txBody>
      </p:sp>
    </p:spTree>
    <p:extLst>
      <p:ext uri="{BB962C8B-B14F-4D97-AF65-F5344CB8AC3E}">
        <p14:creationId xmlns:p14="http://schemas.microsoft.com/office/powerpoint/2010/main" val="4041577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4056229292"/>
      </p:ext>
    </p:extLst>
  </p:cSld>
  <p:clrMapOvr>
    <a:masterClrMapping/>
  </p:clrMapOvr>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101</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07504" y="139405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250038"/>
            <a:ext cx="5040560" cy="3619122"/>
          </a:xfrm>
          <a:prstGeom prst="rect">
            <a:avLst/>
          </a:prstGeom>
          <a:noFill/>
          <a:extLst>
            <a:ext uri="{909E8E84-426E-40dd-AFC4-6F175D3DCCD1}">
              <a14:hiddenFill xmlns="" xmlns:a14="http://schemas.microsoft.com/office/drawing/2010/main">
                <a:solidFill>
                  <a:srgbClr val="FFFFFF"/>
                </a:solidFill>
              </a14:hiddenFill>
            </a:ext>
          </a:extLst>
        </p:spPr>
      </p:pic>
      <p:pic>
        <p:nvPicPr>
          <p:cNvPr id="7" name="Picture 6"/>
          <p:cNvPicPr>
            <a:picLocks noChangeAspect="1"/>
          </p:cNvPicPr>
          <p:nvPr/>
        </p:nvPicPr>
        <p:blipFill>
          <a:blip r:embed="rId4"/>
          <a:stretch>
            <a:fillRect/>
          </a:stretch>
        </p:blipFill>
        <p:spPr>
          <a:xfrm>
            <a:off x="6948264" y="1178030"/>
            <a:ext cx="1689100" cy="2451100"/>
          </a:xfrm>
          <a:prstGeom prst="rect">
            <a:avLst/>
          </a:prstGeom>
        </p:spPr>
      </p:pic>
      <p:sp>
        <p:nvSpPr>
          <p:cNvPr id="9" name="TextBox 8"/>
          <p:cNvSpPr txBox="1"/>
          <p:nvPr/>
        </p:nvSpPr>
        <p:spPr>
          <a:xfrm>
            <a:off x="7343567" y="1304704"/>
            <a:ext cx="1692929" cy="307777"/>
          </a:xfrm>
          <a:prstGeom prst="rect">
            <a:avLst/>
          </a:prstGeom>
          <a:noFill/>
        </p:spPr>
        <p:txBody>
          <a:bodyPr wrap="none" rtlCol="0">
            <a:spAutoFit/>
          </a:bodyPr>
          <a:lstStyle/>
          <a:p>
            <a:r>
              <a:rPr lang="en-US" sz="1400" dirty="0">
                <a:solidFill>
                  <a:srgbClr val="FFFFFF"/>
                </a:solidFill>
              </a:rPr>
              <a:t>Dally, </a:t>
            </a:r>
            <a:r>
              <a:rPr lang="en-US" sz="1400" dirty="0" err="1">
                <a:solidFill>
                  <a:srgbClr val="FFFFFF"/>
                </a:solidFill>
              </a:rPr>
              <a:t>HiPEAC</a:t>
            </a:r>
            <a:r>
              <a:rPr lang="en-US" sz="1400" dirty="0">
                <a:solidFill>
                  <a:srgbClr val="FFFFFF"/>
                </a:solidFill>
              </a:rPr>
              <a:t> 2015</a:t>
            </a:r>
          </a:p>
        </p:txBody>
      </p:sp>
    </p:spTree>
    <p:extLst>
      <p:ext uri="{BB962C8B-B14F-4D97-AF65-F5344CB8AC3E}">
        <p14:creationId xmlns:p14="http://schemas.microsoft.com/office/powerpoint/2010/main" val="13997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nodeType="clickEffect">
                                  <p:stCondLst>
                                    <p:cond delay="0"/>
                                  </p:stCondLst>
                                  <p:childTnLst>
                                    <p:set>
                                      <p:cBhvr>
                                        <p:cTn id="28" dur="1" fill="hold">
                                          <p:stCondLst>
                                            <p:cond delay="0"/>
                                          </p:stCondLst>
                                        </p:cTn>
                                        <p:tgtEl>
                                          <p:spTgt spid="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6"/>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7"/>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solidFill>
                  <a:srgbClr val="0000FF"/>
                </a:solidFill>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104</a:t>
            </a:fld>
            <a:endParaRPr lang="en-US" sz="1600">
              <a:solidFill>
                <a:srgbClr val="000000"/>
              </a:solidFill>
              <a:latin typeface="Garamond" charset="0"/>
            </a:endParaRPr>
          </a:p>
        </p:txBody>
      </p:sp>
    </p:spTree>
    <p:extLst>
      <p:ext uri="{BB962C8B-B14F-4D97-AF65-F5344CB8AC3E}">
        <p14:creationId xmlns:p14="http://schemas.microsoft.com/office/powerpoint/2010/main" val="200870898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fld id="{EF0CAD05-5F98-C240-A41D-E171A6304933}" type="slidenum">
              <a:rPr lang="en-US" smtClean="0"/>
              <a:pPr/>
              <a:t>105</a:t>
            </a:fld>
            <a:endParaRPr lang="en-US"/>
          </a:p>
        </p:txBody>
      </p:sp>
    </p:spTree>
    <p:extLst>
      <p:ext uri="{BB962C8B-B14F-4D97-AF65-F5344CB8AC3E}">
        <p14:creationId xmlns:p14="http://schemas.microsoft.com/office/powerpoint/2010/main" val="129130340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DRAM</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106</a:t>
            </a:fld>
            <a:endParaRPr lang="en-US" altLang="en-US" dirty="0">
              <a:solidFill>
                <a:srgbClr val="000000"/>
              </a:solidFill>
            </a:endParaRPr>
          </a:p>
        </p:txBody>
      </p:sp>
    </p:spTree>
    <p:extLst>
      <p:ext uri="{BB962C8B-B14F-4D97-AF65-F5344CB8AC3E}">
        <p14:creationId xmlns:p14="http://schemas.microsoft.com/office/powerpoint/2010/main" val="1700730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107</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108</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109</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111</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112</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CPU</a:t>
            </a:r>
          </a:p>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000" dirty="0">
                <a:solidFill>
                  <a:srgbClr val="000000"/>
                </a:solidFill>
                <a:ea typeface="ＭＳ Ｐゴシック" charset="0"/>
                <a:cs typeface="Myriad Pro Bold Cond" charset="0"/>
                <a:sym typeface="Myriad Pro Bold Cond" charset="0"/>
              </a:rPr>
              <a:t>mini-CPU</a:t>
            </a:r>
          </a:p>
          <a:p>
            <a:pPr algn="ctr" defTabSz="457200" fontAlgn="base">
              <a:lnSpc>
                <a:spcPct val="80000"/>
              </a:lnSpc>
              <a:spcBef>
                <a:spcPct val="0"/>
              </a:spcBef>
              <a:spcAft>
                <a:spcPct val="0"/>
              </a:spcAft>
            </a:pPr>
            <a:r>
              <a:rPr lang="en-US" sz="1200" dirty="0">
                <a:solidFill>
                  <a:srgbClr val="000000"/>
                </a:solidFill>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video</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GPU</a:t>
            </a:r>
          </a:p>
          <a:p>
            <a:pPr algn="ctr" defTabSz="457200" fontAlgn="base">
              <a:lnSpc>
                <a:spcPct val="80000"/>
              </a:lnSpc>
              <a:spcBef>
                <a:spcPct val="0"/>
              </a:spcBef>
              <a:spcAft>
                <a:spcPct val="0"/>
              </a:spcAft>
            </a:pPr>
            <a:r>
              <a:rPr lang="en-US" sz="1100" dirty="0">
                <a:solidFill>
                  <a:srgbClr val="000000"/>
                </a:solidFill>
                <a:ea typeface="ＭＳ Ｐゴシック" charset="0"/>
                <a:cs typeface="Myriad Pro Bold Cond" charset="0"/>
                <a:sym typeface="Myriad Pro Bold Cond" charset="0"/>
              </a:rPr>
              <a:t>(throughput)</a:t>
            </a:r>
          </a:p>
          <a:p>
            <a:pPr algn="ctr" defTabSz="457200" fontAlgn="base">
              <a:lnSpc>
                <a:spcPct val="80000"/>
              </a:lnSpc>
              <a:spcBef>
                <a:spcPct val="0"/>
              </a:spcBef>
              <a:spcAft>
                <a:spcPct val="0"/>
              </a:spcAft>
            </a:pPr>
            <a:r>
              <a:rPr lang="en-US" sz="1400" dirty="0">
                <a:solidFill>
                  <a:srgbClr val="000000"/>
                </a:solidFill>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Specialized</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compute-capability</a:t>
            </a:r>
          </a:p>
          <a:p>
            <a:pPr algn="ctr" defTabSz="457200" fontAlgn="base">
              <a:lnSpc>
                <a:spcPct val="80000"/>
              </a:lnSpc>
              <a:spcBef>
                <a:spcPct val="0"/>
              </a:spcBef>
              <a:spcAft>
                <a:spcPct val="0"/>
              </a:spcAft>
            </a:pPr>
            <a:r>
              <a:rPr lang="en-US" sz="1500" dirty="0">
                <a:solidFill>
                  <a:srgbClr val="000000"/>
                </a:solidFill>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imaging</a:t>
            </a:r>
          </a:p>
          <a:p>
            <a:pPr algn="ctr" defTabSz="457200" fontAlgn="base">
              <a:lnSpc>
                <a:spcPct val="80000"/>
              </a:lnSpc>
              <a:spcBef>
                <a:spcPct val="0"/>
              </a:spcBef>
              <a:spcAft>
                <a:spcPct val="0"/>
              </a:spcAft>
            </a:pPr>
            <a:r>
              <a:rPr lang="en-US" sz="1200">
                <a:solidFill>
                  <a:srgbClr val="000000"/>
                </a:solidFill>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algn="ctr" defTabSz="457200" fontAlgn="base">
              <a:lnSpc>
                <a:spcPct val="80000"/>
              </a:lnSpc>
              <a:spcBef>
                <a:spcPct val="0"/>
              </a:spcBef>
              <a:spcAft>
                <a:spcPct val="0"/>
              </a:spcAft>
            </a:pPr>
            <a:r>
              <a:rPr lang="en-US" sz="1600">
                <a:solidFill>
                  <a:srgbClr val="000000"/>
                </a:solidFill>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algn="ctr" defTabSz="457200" fontAlgn="base">
              <a:spcBef>
                <a:spcPct val="0"/>
              </a:spcBef>
              <a:spcAft>
                <a:spcPct val="0"/>
              </a:spcAft>
            </a:pPr>
            <a:endParaRPr lang="en-US" sz="2800">
              <a:solidFill>
                <a:srgbClr val="000000"/>
              </a:solidFill>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a:defRPr/>
            </a:pPr>
            <a:r>
              <a:rPr lang="en-US" sz="2400" b="1" kern="0" dirty="0">
                <a:solidFill>
                  <a:srgbClr val="FF0000"/>
                </a:solidFill>
                <a:latin typeface="Tahoma"/>
                <a:cs typeface="Tahoma"/>
              </a:rPr>
              <a:t>Memory similar to a “conventional” accelerator</a:t>
            </a:r>
          </a:p>
        </p:txBody>
      </p:sp>
    </p:spTree>
    <p:extLst>
      <p:ext uri="{BB962C8B-B14F-4D97-AF65-F5344CB8AC3E}">
        <p14:creationId xmlns:p14="http://schemas.microsoft.com/office/powerpoint/2010/main" val="732235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114</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115</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116</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6851472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
        <p:nvSpPr>
          <p:cNvPr id="6" name="TextBox 5"/>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1606751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118</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621876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3867657363"/>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1974285499"/>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 Data Structure: Bitmap Index</a:t>
            </a:r>
          </a:p>
        </p:txBody>
      </p:sp>
      <p:sp>
        <p:nvSpPr>
          <p:cNvPr id="3" name="Content Placeholder 2"/>
          <p:cNvSpPr>
            <a:spLocks noGrp="1"/>
          </p:cNvSpPr>
          <p:nvPr>
            <p:ph idx="1"/>
          </p:nvPr>
        </p:nvSpPr>
        <p:spPr>
          <a:xfrm>
            <a:off x="304800" y="1143000"/>
            <a:ext cx="8610600" cy="1295400"/>
          </a:xfrm>
        </p:spPr>
        <p:txBody>
          <a:bodyPr/>
          <a:lstStyle/>
          <a:p>
            <a:r>
              <a:rPr lang="en-US" dirty="0"/>
              <a:t>Alternative to B-tree and its variants</a:t>
            </a:r>
          </a:p>
          <a:p>
            <a:r>
              <a:rPr lang="en-US" dirty="0"/>
              <a:t>Efficient for performing </a:t>
            </a:r>
            <a:r>
              <a:rPr lang="en-US" i="1" dirty="0">
                <a:solidFill>
                  <a:srgbClr val="FF0000"/>
                </a:solidFill>
              </a:rPr>
              <a:t>range queries</a:t>
            </a:r>
            <a:r>
              <a:rPr lang="en-US" i="1" dirty="0"/>
              <a:t> </a:t>
            </a:r>
            <a:r>
              <a:rPr lang="en-US" dirty="0"/>
              <a:t>and </a:t>
            </a:r>
            <a:r>
              <a:rPr lang="en-US" i="1" dirty="0">
                <a:solidFill>
                  <a:srgbClr val="FF0000"/>
                </a:solidFill>
              </a:rPr>
              <a:t>joins</a:t>
            </a:r>
          </a:p>
          <a:p>
            <a:r>
              <a:rPr lang="en-US" b="1" dirty="0">
                <a:solidFill>
                  <a:srgbClr val="0432FF"/>
                </a:solidFill>
              </a:rPr>
              <a:t>Many bitwise operations to perform a query</a:t>
            </a:r>
          </a:p>
          <a:p>
            <a:pPr marL="0" indent="0">
              <a:buNone/>
            </a:pPr>
            <a:endParaRPr lang="en-US" dirty="0"/>
          </a:p>
        </p:txBody>
      </p:sp>
      <p:sp>
        <p:nvSpPr>
          <p:cNvPr id="5" name="Rounded Rectangle 4"/>
          <p:cNvSpPr/>
          <p:nvPr/>
        </p:nvSpPr>
        <p:spPr>
          <a:xfrm>
            <a:off x="1143000"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1</a:t>
            </a:r>
          </a:p>
        </p:txBody>
      </p:sp>
      <p:sp>
        <p:nvSpPr>
          <p:cNvPr id="6" name="Rounded Rectangle 5"/>
          <p:cNvSpPr/>
          <p:nvPr/>
        </p:nvSpPr>
        <p:spPr>
          <a:xfrm>
            <a:off x="2959204"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2</a:t>
            </a:r>
          </a:p>
        </p:txBody>
      </p:sp>
      <p:sp>
        <p:nvSpPr>
          <p:cNvPr id="7" name="Rounded Rectangle 6"/>
          <p:cNvSpPr/>
          <p:nvPr/>
        </p:nvSpPr>
        <p:spPr>
          <a:xfrm>
            <a:off x="708660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4</a:t>
            </a:r>
          </a:p>
        </p:txBody>
      </p:sp>
      <p:sp>
        <p:nvSpPr>
          <p:cNvPr id="8" name="Rounded Rectangle 7"/>
          <p:cNvSpPr/>
          <p:nvPr/>
        </p:nvSpPr>
        <p:spPr>
          <a:xfrm>
            <a:off x="5181681" y="3352800"/>
            <a:ext cx="685800" cy="2819400"/>
          </a:xfrm>
          <a:prstGeom prst="roundRect">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eaLnBrk="0" fontAlgn="base" hangingPunct="0">
              <a:spcBef>
                <a:spcPct val="0"/>
              </a:spcBef>
              <a:spcAft>
                <a:spcPct val="0"/>
              </a:spcAft>
            </a:pPr>
            <a:r>
              <a:rPr lang="en-US" sz="2800" b="1" dirty="0">
                <a:solidFill>
                  <a:prstClr val="white"/>
                </a:solidFill>
                <a:latin typeface="Calibri"/>
              </a:rPr>
              <a:t>Bitmap 3</a:t>
            </a:r>
          </a:p>
        </p:txBody>
      </p:sp>
      <p:sp>
        <p:nvSpPr>
          <p:cNvPr id="9" name="TextBox 8"/>
          <p:cNvSpPr txBox="1"/>
          <p:nvPr/>
        </p:nvSpPr>
        <p:spPr>
          <a:xfrm>
            <a:off x="838200" y="2819400"/>
            <a:ext cx="1282723" cy="523220"/>
          </a:xfrm>
          <a:prstGeom prst="rect">
            <a:avLst/>
          </a:prstGeom>
          <a:noFill/>
        </p:spPr>
        <p:txBody>
          <a:bodyPr wrap="none" rtlCol="0">
            <a:spAutoFit/>
          </a:bodyPr>
          <a:lstStyle/>
          <a:p>
            <a:pPr eaLnBrk="0" fontAlgn="base" hangingPunct="0">
              <a:spcBef>
                <a:spcPct val="0"/>
              </a:spcBef>
              <a:spcAft>
                <a:spcPct val="0"/>
              </a:spcAft>
            </a:pPr>
            <a:r>
              <a:rPr lang="en-US" sz="2800" b="1" dirty="0">
                <a:solidFill>
                  <a:prstClr val="black"/>
                </a:solidFill>
                <a:latin typeface="Calibri"/>
                <a:ea typeface="ＭＳ Ｐゴシック" charset="-128"/>
              </a:rPr>
              <a:t>age &lt; 18</a:t>
            </a:r>
          </a:p>
        </p:txBody>
      </p:sp>
      <p:sp>
        <p:nvSpPr>
          <p:cNvPr id="10" name="TextBox 9"/>
          <p:cNvSpPr txBox="1"/>
          <p:nvPr/>
        </p:nvSpPr>
        <p:spPr>
          <a:xfrm>
            <a:off x="23496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18 &lt; age &lt; 25</a:t>
            </a:r>
          </a:p>
        </p:txBody>
      </p:sp>
      <p:sp>
        <p:nvSpPr>
          <p:cNvPr id="11" name="TextBox 10"/>
          <p:cNvSpPr txBox="1"/>
          <p:nvPr/>
        </p:nvSpPr>
        <p:spPr>
          <a:xfrm>
            <a:off x="4559487" y="2819400"/>
            <a:ext cx="191751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25 &lt; age &lt; 60</a:t>
            </a:r>
          </a:p>
        </p:txBody>
      </p:sp>
      <p:sp>
        <p:nvSpPr>
          <p:cNvPr id="12" name="TextBox 11"/>
          <p:cNvSpPr txBox="1"/>
          <p:nvPr/>
        </p:nvSpPr>
        <p:spPr>
          <a:xfrm>
            <a:off x="6794477" y="2819400"/>
            <a:ext cx="1282723" cy="523220"/>
          </a:xfrm>
          <a:prstGeom prst="rect">
            <a:avLst/>
          </a:prstGeom>
          <a:noFill/>
        </p:spPr>
        <p:txBody>
          <a:bodyPr wrap="none" rtlCol="0">
            <a:spAutoFit/>
          </a:bodyPr>
          <a:lstStyle/>
          <a:p>
            <a:pPr algn="ctr" eaLnBrk="0" fontAlgn="base" hangingPunct="0">
              <a:spcBef>
                <a:spcPct val="0"/>
              </a:spcBef>
              <a:spcAft>
                <a:spcPct val="0"/>
              </a:spcAft>
            </a:pPr>
            <a:r>
              <a:rPr lang="en-US" sz="2800" b="1" dirty="0">
                <a:solidFill>
                  <a:prstClr val="black"/>
                </a:solidFill>
                <a:latin typeface="Calibri"/>
                <a:ea typeface="ＭＳ Ｐゴシック" charset="-128"/>
              </a:rPr>
              <a:t>age &gt; 60</a:t>
            </a:r>
          </a:p>
        </p:txBody>
      </p:sp>
    </p:spTree>
    <p:extLst>
      <p:ext uri="{BB962C8B-B14F-4D97-AF65-F5344CB8AC3E}">
        <p14:creationId xmlns:p14="http://schemas.microsoft.com/office/powerpoint/2010/main" val="2396174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1908698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31148161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In-DRAM Bulk AND/OR</a:t>
            </a:r>
          </a:p>
        </p:txBody>
      </p:sp>
      <p:sp>
        <p:nvSpPr>
          <p:cNvPr id="3" name="Content Placeholder 2"/>
          <p:cNvSpPr>
            <a:spLocks noGrp="1"/>
          </p:cNvSpPr>
          <p:nvPr>
            <p:ph idx="1"/>
          </p:nvPr>
        </p:nvSpPr>
        <p:spPr/>
        <p:txBody>
          <a:bodyPr/>
          <a:lstStyle/>
          <a:p>
            <a:r>
              <a:rPr lang="en-US" dirty="0"/>
              <a:t>Vivek Seshadri, Kevin Hsieh, </a:t>
            </a:r>
            <a:r>
              <a:rPr lang="en-US" dirty="0" err="1"/>
              <a:t>Amirali</a:t>
            </a:r>
            <a:r>
              <a:rPr lang="en-US" dirty="0"/>
              <a:t> </a:t>
            </a:r>
            <a:r>
              <a:rPr lang="en-US" dirty="0" err="1"/>
              <a:t>Boroumand</a:t>
            </a:r>
            <a:r>
              <a:rPr lang="en-US" dirty="0"/>
              <a:t>, Donghyuk Lee, Michael A. </a:t>
            </a:r>
            <a:r>
              <a:rPr lang="en-US" dirty="0" err="1"/>
              <a:t>Kozuch</a:t>
            </a:r>
            <a:r>
              <a:rPr lang="en-US" dirty="0"/>
              <a:t>, Onur Mutlu, Phillip B. Gibbons, and Todd C. </a:t>
            </a:r>
            <a:r>
              <a:rPr lang="en-US" dirty="0" err="1"/>
              <a:t>Mowry</a:t>
            </a:r>
            <a:r>
              <a:rPr lang="en-US" dirty="0"/>
              <a:t>,</a:t>
            </a:r>
            <a:br>
              <a:rPr lang="en-US" dirty="0"/>
            </a:br>
            <a:r>
              <a:rPr lang="en-US" b="1" dirty="0">
                <a:hlinkClick r:id="rId2"/>
              </a:rPr>
              <a:t>"Fast Bulk Bitwise AND and OR in DRAM"</a:t>
            </a:r>
            <a:br>
              <a:rPr lang="en-US" dirty="0"/>
            </a:br>
            <a:r>
              <a:rPr lang="en-US" i="1" dirty="0">
                <a:hlinkClick r:id="rId3"/>
              </a:rPr>
              <a:t>IEEE Computer Architecture Letters</a:t>
            </a:r>
            <a:r>
              <a:rPr lang="en-US" i="1" dirty="0"/>
              <a:t> (</a:t>
            </a:r>
            <a:r>
              <a:rPr lang="en-US" b="1" i="1" dirty="0"/>
              <a:t>CAL</a:t>
            </a:r>
            <a:r>
              <a:rPr lang="en-US" i="1" dirty="0"/>
              <a:t>)</a:t>
            </a:r>
            <a:r>
              <a:rPr lang="en-US" dirty="0"/>
              <a:t>, April 2015. </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124</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276418"/>
            <a:ext cx="9144000" cy="1744870"/>
          </a:xfrm>
          <a:prstGeom prst="rect">
            <a:avLst/>
          </a:prstGeom>
        </p:spPr>
      </p:pic>
    </p:spTree>
    <p:extLst>
      <p:ext uri="{BB962C8B-B14F-4D97-AF65-F5344CB8AC3E}">
        <p14:creationId xmlns:p14="http://schemas.microsoft.com/office/powerpoint/2010/main" val="1046551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17272188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Bulk Bitwise Execution</a:t>
            </a:r>
          </a:p>
        </p:txBody>
      </p:sp>
      <p:sp>
        <p:nvSpPr>
          <p:cNvPr id="3" name="Content Placeholder 2"/>
          <p:cNvSpPr>
            <a:spLocks noGrp="1"/>
          </p:cNvSpPr>
          <p:nvPr>
            <p:ph idx="1"/>
          </p:nvPr>
        </p:nvSpPr>
        <p:spPr>
          <a:xfrm>
            <a:off x="228600" y="1000472"/>
            <a:ext cx="8610600" cy="4876800"/>
          </a:xfrm>
        </p:spPr>
        <p:txBody>
          <a:bodyPr/>
          <a:lstStyle/>
          <a:p>
            <a:r>
              <a:rPr lang="en-US" dirty="0" err="1"/>
              <a:t>Vivek</a:t>
            </a:r>
            <a:r>
              <a:rPr lang="en-US" dirty="0"/>
              <a:t> Seshadri and Onur Mutlu,</a:t>
            </a:r>
            <a:br>
              <a:rPr lang="en-US" dirty="0"/>
            </a:br>
            <a:r>
              <a:rPr lang="en-US" b="1" dirty="0">
                <a:hlinkClick r:id="rId2"/>
              </a:rPr>
              <a:t>"In-DRAM Bulk Bitwise Execution Engine"</a:t>
            </a:r>
            <a:r>
              <a:rPr lang="en-US" dirty="0"/>
              <a:t> </a:t>
            </a:r>
            <a:br>
              <a:rPr lang="en-US" dirty="0"/>
            </a:br>
            <a:r>
              <a:rPr lang="en-US" i="1" dirty="0"/>
              <a:t>Invited Book Chapter in Advances in Computers</a:t>
            </a:r>
            <a:r>
              <a:rPr lang="en-US" dirty="0"/>
              <a:t>, to appear in 2020. </a:t>
            </a:r>
            <a:br>
              <a:rPr lang="en-US" dirty="0"/>
            </a:br>
            <a:r>
              <a:rPr lang="en-US" dirty="0"/>
              <a:t>[</a:t>
            </a:r>
            <a:r>
              <a:rPr lang="en-US" dirty="0">
                <a:hlinkClick r:id="rId2"/>
              </a:rPr>
              <a:t>Preliminary arXiv version</a:t>
            </a:r>
            <a:r>
              <a:rPr lang="en-US" dirty="0"/>
              <a:t>]</a:t>
            </a:r>
          </a:p>
          <a:p>
            <a:pPr marL="0" indent="0">
              <a:buNone/>
            </a:pPr>
            <a:endParaRPr lang="en-US" sz="21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6AB84BF9-0E65-2149-BD37-BF6C5954758F}"/>
              </a:ext>
            </a:extLst>
          </p:cNvPr>
          <p:cNvPicPr>
            <a:picLocks noChangeAspect="1"/>
          </p:cNvPicPr>
          <p:nvPr/>
        </p:nvPicPr>
        <p:blipFill>
          <a:blip r:embed="rId3"/>
          <a:stretch>
            <a:fillRect/>
          </a:stretch>
        </p:blipFill>
        <p:spPr>
          <a:xfrm>
            <a:off x="527921" y="3799136"/>
            <a:ext cx="8011958" cy="2261319"/>
          </a:xfrm>
          <a:prstGeom prst="rect">
            <a:avLst/>
          </a:prstGeom>
        </p:spPr>
      </p:pic>
    </p:spTree>
    <p:extLst>
      <p:ext uri="{BB962C8B-B14F-4D97-AF65-F5344CB8AC3E}">
        <p14:creationId xmlns:p14="http://schemas.microsoft.com/office/powerpoint/2010/main" val="29311061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127</a:t>
            </a:fld>
            <a:endParaRPr lang="en-US"/>
          </a:p>
        </p:txBody>
      </p:sp>
    </p:spTree>
    <p:extLst>
      <p:ext uri="{BB962C8B-B14F-4D97-AF65-F5344CB8AC3E}">
        <p14:creationId xmlns:p14="http://schemas.microsoft.com/office/powerpoint/2010/main" val="701172752"/>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Intelligent Memory Device</a:t>
            </a:r>
          </a:p>
        </p:txBody>
      </p:sp>
      <p:sp>
        <p:nvSpPr>
          <p:cNvPr id="3" name="Content Placeholder 2"/>
          <p:cNvSpPr>
            <a:spLocks noGrp="1"/>
          </p:cNvSpPr>
          <p:nvPr>
            <p:ph idx="1"/>
          </p:nvPr>
        </p:nvSpPr>
        <p:spPr>
          <a:xfrm>
            <a:off x="228600" y="827565"/>
            <a:ext cx="8610600" cy="5193723"/>
          </a:xfrm>
        </p:spPr>
        <p:txBody>
          <a:bodyPr/>
          <a:lstStyle/>
          <a:p>
            <a:pPr marL="0" indent="0" algn="ctr">
              <a:buNone/>
            </a:pPr>
            <a:endParaRPr lang="en-US" sz="6400" dirty="0"/>
          </a:p>
          <a:p>
            <a:pPr marL="0" indent="0" algn="ctr">
              <a:buNone/>
            </a:pPr>
            <a:r>
              <a:rPr lang="en-US" sz="6400" dirty="0"/>
              <a:t>Does </a:t>
            </a:r>
            <a:r>
              <a:rPr lang="en-US" sz="6400" dirty="0">
                <a:solidFill>
                  <a:srgbClr val="FF0000"/>
                </a:solidFill>
              </a:rPr>
              <a:t>memory</a:t>
            </a:r>
          </a:p>
          <a:p>
            <a:pPr marL="0" indent="0" algn="ctr">
              <a:buNone/>
            </a:pPr>
            <a:r>
              <a:rPr lang="en-US" sz="6400" dirty="0"/>
              <a:t>have to be</a:t>
            </a:r>
          </a:p>
          <a:p>
            <a:pPr marL="0" indent="0" algn="ctr">
              <a:buNone/>
            </a:pPr>
            <a:r>
              <a:rPr lang="en-US" sz="6400" dirty="0">
                <a:solidFill>
                  <a:srgbClr val="FF0000"/>
                </a:solidFill>
              </a:rPr>
              <a:t>dumb?</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128</a:t>
            </a:fld>
            <a:endParaRPr lang="en-US">
              <a:solidFill>
                <a:srgbClr val="000000"/>
              </a:solidFill>
            </a:endParaRPr>
          </a:p>
        </p:txBody>
      </p:sp>
    </p:spTree>
    <p:extLst>
      <p:ext uri="{BB962C8B-B14F-4D97-AF65-F5344CB8AC3E}">
        <p14:creationId xmlns:p14="http://schemas.microsoft.com/office/powerpoint/2010/main" val="1527096707"/>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 </a:t>
            </a:r>
          </a:p>
          <a:p>
            <a:pPr eaLnBrk="1" hangingPunct="1"/>
            <a:r>
              <a:rPr lang="en-US" dirty="0">
                <a:solidFill>
                  <a:srgbClr val="0000FF"/>
                </a:solidFill>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solidFill>
                  <a:srgbClr val="0000FF"/>
                </a:solidFill>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129</a:t>
            </a:fld>
            <a:endParaRPr lang="en-US" sz="1600">
              <a:solidFill>
                <a:srgbClr val="000000"/>
              </a:solidFill>
              <a:latin typeface="Garamond" charset="0"/>
            </a:endParaRPr>
          </a:p>
        </p:txBody>
      </p:sp>
    </p:spTree>
    <p:extLst>
      <p:ext uri="{BB962C8B-B14F-4D97-AF65-F5344CB8AC3E}">
        <p14:creationId xmlns:p14="http://schemas.microsoft.com/office/powerpoint/2010/main" val="937066622"/>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95864205"/>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3372892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lvl="1"/>
            <a:r>
              <a:rPr lang="en-US" dirty="0">
                <a:solidFill>
                  <a:srgbClr val="000000"/>
                </a:solidFill>
              </a:rPr>
              <a:t>Kim+, “</a:t>
            </a:r>
            <a:r>
              <a:rPr lang="en-US" dirty="0">
                <a:solidFill>
                  <a:srgbClr val="0000FF"/>
                </a:solidFill>
              </a:rPr>
              <a:t>Ramulator: A Flexible and Extensible DRAM Simulator</a:t>
            </a:r>
            <a:r>
              <a:rPr lang="en-US" dirty="0">
                <a:solidFill>
                  <a:srgbClr val="000000"/>
                </a:solidFill>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566088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412593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134</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rPr>
              <a:t>Large graphs are everywhere (circa 2015)</a:t>
            </a: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sz="1800" dirty="0">
              <a:solidFill>
                <a:srgbClr val="000000"/>
              </a:solidFill>
            </a:endParaRPr>
          </a:p>
          <a:p>
            <a:pPr>
              <a:buClr>
                <a:srgbClr val="CC9900"/>
              </a:buClr>
            </a:pPr>
            <a:endParaRPr lang="en-US" altLang="ko-KR" dirty="0">
              <a:solidFill>
                <a:srgbClr val="000000"/>
              </a:solidFill>
            </a:endParaRPr>
          </a:p>
          <a:p>
            <a:pPr>
              <a:buClr>
                <a:srgbClr val="CC9900"/>
              </a:buClr>
            </a:pPr>
            <a:endParaRPr lang="en-US" altLang="ko-KR" dirty="0">
              <a:solidFill>
                <a:srgbClr val="000000"/>
              </a:solidFill>
            </a:endParaRPr>
          </a:p>
          <a:p>
            <a:pPr marL="0" indent="0">
              <a:buClr>
                <a:srgbClr val="CC9900"/>
              </a:buClr>
              <a:buFont typeface="Wingdings" charset="0"/>
              <a:buNone/>
            </a:pPr>
            <a:endParaRPr lang="en-US" altLang="ko-KR" sz="2000" dirty="0">
              <a:solidFill>
                <a:srgbClr val="000000"/>
              </a:solidFill>
            </a:endParaRPr>
          </a:p>
          <a:p>
            <a:pPr>
              <a:buClr>
                <a:srgbClr val="CC9900"/>
              </a:buClr>
            </a:pPr>
            <a:r>
              <a:rPr lang="en-US" altLang="ko-KR" dirty="0">
                <a:solidFill>
                  <a:srgbClr val="000000"/>
                </a:solidFill>
              </a:rPr>
              <a:t>Scalable large-scale graph processing is challenging</a:t>
            </a:r>
            <a:endParaRPr lang="ko-KR" altLang="en-US" dirty="0">
              <a:solidFill>
                <a:srgbClr val="000000"/>
              </a:solidFill>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36 Million </a:t>
              </a:r>
            </a:p>
            <a:p>
              <a:pPr algn="ctr"/>
              <a:r>
                <a:rPr lang="en-US" dirty="0">
                  <a:solidFill>
                    <a:srgbClr val="000000"/>
                  </a:solidFill>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1.4 Billion</a:t>
              </a:r>
            </a:p>
            <a:p>
              <a:pPr algn="ctr"/>
              <a:r>
                <a:rPr lang="en-US" dirty="0">
                  <a:solidFill>
                    <a:srgbClr val="000000"/>
                  </a:solidFill>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300 Million</a:t>
              </a:r>
            </a:p>
            <a:p>
              <a:pPr algn="ctr"/>
              <a:r>
                <a:rPr lang="en-US" dirty="0">
                  <a:solidFill>
                    <a:srgbClr val="000000"/>
                  </a:solidFill>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 xmlns:a14="http://schemas.microsoft.com/office/drawing/2010/main">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 xmlns:a14="http://schemas.microsoft.com/office/drawing/2010/main">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rPr>
                <a:t>30 Billion</a:t>
              </a:r>
            </a:p>
            <a:p>
              <a:pPr algn="ctr"/>
              <a:r>
                <a:rPr lang="en-US" dirty="0">
                  <a:solidFill>
                    <a:srgbClr val="000000"/>
                  </a:solidFill>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7798045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135</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137</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138</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141</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143</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405043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145</a:t>
            </a:fld>
            <a:endParaRPr lang="en-US" altLang="en-US">
              <a:solidFill>
                <a:srgbClr val="000000"/>
              </a:solidFill>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9674145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2049734446"/>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730569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3977856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7219211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273776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06472234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188395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0757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48008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14" name="TextBox 13">
            <a:extLst>
              <a:ext uri="{FF2B5EF4-FFF2-40B4-BE49-F238E27FC236}">
                <a16:creationId xmlns:a16="http://schemas.microsoft.com/office/drawing/2014/main" id="{FD8E27B8-3F24-E849-A7FE-8EAD7F90EAB3}"/>
              </a:ext>
            </a:extLst>
          </p:cNvPr>
          <p:cNvSpPr txBox="1"/>
          <p:nvPr/>
        </p:nvSpPr>
        <p:spPr>
          <a:xfrm>
            <a:off x="5531949" y="645176"/>
            <a:ext cx="3706464" cy="461665"/>
          </a:xfrm>
          <a:prstGeom prst="rect">
            <a:avLst/>
          </a:prstGeom>
          <a:noFill/>
        </p:spPr>
        <p:txBody>
          <a:bodyPr wrap="none" rtlCol="0" anchor="b">
            <a:spAutoFit/>
          </a:bodyPr>
          <a:lstStyle/>
          <a:p>
            <a:pPr algn="ctr">
              <a:defRPr/>
            </a:pPr>
            <a:r>
              <a:rPr lang="en-US" altLang="ko-KR" sz="2400" b="1" kern="0" dirty="0">
                <a:solidFill>
                  <a:srgbClr val="FF0000"/>
                </a:solidFill>
              </a:rPr>
              <a:t> 2.2X Energy Reduction</a:t>
            </a:r>
            <a:endParaRPr lang="ko-KR" altLang="en-US" sz="2400" b="1" kern="0" dirty="0">
              <a:solidFill>
                <a:srgbClr val="FF0000"/>
              </a:solidFill>
            </a:endParaRPr>
          </a:p>
        </p:txBody>
      </p:sp>
    </p:spTree>
    <p:extLst>
      <p:ext uri="{BB962C8B-B14F-4D97-AF65-F5344CB8AC3E}">
        <p14:creationId xmlns:p14="http://schemas.microsoft.com/office/powerpoint/2010/main" val="1074326182"/>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Gill Sans MT"/>
                  <a:ea typeface="+mn-ea"/>
                  <a:cs typeface="+mn-cs"/>
                </a:rPr>
                <a:t>speed up execution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1.81X</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2.18X</a:t>
              </a:r>
            </a:p>
          </p:txBody>
        </p:sp>
      </p:grpSp>
      <p:sp>
        <p:nvSpPr>
          <p:cNvPr id="15" name="TextBox 14">
            <a:extLst>
              <a:ext uri="{FF2B5EF4-FFF2-40B4-BE49-F238E27FC236}">
                <a16:creationId xmlns:a16="http://schemas.microsoft.com/office/drawing/2014/main" id="{DD4EB619-F2E2-6648-B431-E8B5AA96E372}"/>
              </a:ext>
            </a:extLst>
          </p:cNvPr>
          <p:cNvSpPr txBox="1"/>
          <p:nvPr/>
        </p:nvSpPr>
        <p:spPr>
          <a:xfrm>
            <a:off x="4020482" y="839204"/>
            <a:ext cx="5123518" cy="461665"/>
          </a:xfrm>
          <a:prstGeom prst="rect">
            <a:avLst/>
          </a:prstGeom>
          <a:noFill/>
        </p:spPr>
        <p:txBody>
          <a:bodyPr wrap="none" rtlCol="0" anchor="b">
            <a:spAutoFit/>
          </a:bodyPr>
          <a:lstStyle/>
          <a:p>
            <a:pPr algn="ctr">
              <a:defRPr/>
            </a:pPr>
            <a:r>
              <a:rPr lang="en-US" altLang="ko-KR" sz="2400" b="1" kern="0" dirty="0">
                <a:solidFill>
                  <a:srgbClr val="FF0000"/>
                </a:solidFill>
              </a:rPr>
              <a:t> 2.1X Performance Improvement</a:t>
            </a:r>
            <a:endParaRPr lang="ko-KR" altLang="en-US" sz="2400" b="1" kern="0" dirty="0">
              <a:solidFill>
                <a:srgbClr val="FF0000"/>
              </a:solidFill>
            </a:endParaRPr>
          </a:p>
        </p:txBody>
      </p:sp>
    </p:spTree>
    <p:extLst>
      <p:ext uri="{BB962C8B-B14F-4D97-AF65-F5344CB8AC3E}">
        <p14:creationId xmlns:p14="http://schemas.microsoft.com/office/powerpoint/2010/main" val="2858463312"/>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52496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43200867"/>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159</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698415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160</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8191416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Linked Data Structures</a:t>
            </a:r>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80501392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Dependent Cache Misses</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2721827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374827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72692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23616203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135085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34389166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217449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25137805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47%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1111563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25%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156948722"/>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533189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12685967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Automatic Offloading of Critical Code</a:t>
            </a:r>
          </a:p>
        </p:txBody>
      </p:sp>
      <p:sp>
        <p:nvSpPr>
          <p:cNvPr id="3" name="Content Placeholder 2"/>
          <p:cNvSpPr>
            <a:spLocks noGrp="1"/>
          </p:cNvSpPr>
          <p:nvPr>
            <p:ph idx="1"/>
          </p:nvPr>
        </p:nvSpPr>
        <p:spPr>
          <a:xfrm>
            <a:off x="228600" y="1052736"/>
            <a:ext cx="8807896" cy="5195664"/>
          </a:xfrm>
        </p:spPr>
        <p:txBody>
          <a:bodyPr/>
          <a:lstStyle/>
          <a:p>
            <a:r>
              <a:rPr lang="en-US" sz="2000" dirty="0" err="1"/>
              <a:t>Milad</a:t>
            </a:r>
            <a:r>
              <a:rPr lang="en-US" sz="2000" dirty="0"/>
              <a:t> Hashemi, </a:t>
            </a:r>
            <a:r>
              <a:rPr lang="en-US" sz="2000" dirty="0" err="1"/>
              <a:t>Khubaib</a:t>
            </a:r>
            <a:r>
              <a:rPr lang="en-US" sz="2000" dirty="0"/>
              <a:t>, </a:t>
            </a:r>
            <a:r>
              <a:rPr lang="en-US" sz="2000" dirty="0" err="1"/>
              <a:t>Eiman</a:t>
            </a:r>
            <a:r>
              <a:rPr lang="en-US" sz="2000" dirty="0"/>
              <a:t> </a:t>
            </a:r>
            <a:r>
              <a:rPr lang="en-US" sz="2000" dirty="0" err="1"/>
              <a:t>Ebrahimi</a:t>
            </a:r>
            <a:r>
              <a:rPr lang="en-US" sz="2000" dirty="0"/>
              <a:t>, Onur Mutlu, and Yale N. </a:t>
            </a:r>
            <a:r>
              <a:rPr lang="en-US" sz="2000" dirty="0" err="1"/>
              <a:t>Patt</a:t>
            </a:r>
            <a:r>
              <a:rPr lang="en-US" sz="2000" dirty="0"/>
              <a:t>,</a:t>
            </a:r>
            <a:br>
              <a:rPr lang="en-US" sz="2000" dirty="0"/>
            </a:br>
            <a:r>
              <a:rPr lang="en-US" sz="2000" b="1" dirty="0">
                <a:hlinkClick r:id="rId2"/>
              </a:rPr>
              <a:t>"Accelerating Dependent Cache Misses with an Enhanced Memory Controller"</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4018088"/>
            <a:ext cx="9144000" cy="1643160"/>
          </a:xfrm>
          <a:prstGeom prst="rect">
            <a:avLst/>
          </a:prstGeom>
        </p:spPr>
      </p:pic>
      <p:pic>
        <p:nvPicPr>
          <p:cNvPr id="6" name="Picture 5"/>
          <p:cNvPicPr>
            <a:picLocks noChangeAspect="1"/>
          </p:cNvPicPr>
          <p:nvPr/>
        </p:nvPicPr>
        <p:blipFill>
          <a:blip r:embed="rId9"/>
          <a:stretch>
            <a:fillRect/>
          </a:stretch>
        </p:blipFill>
        <p:spPr>
          <a:xfrm>
            <a:off x="0" y="5805264"/>
            <a:ext cx="9144000" cy="332336"/>
          </a:xfrm>
          <a:prstGeom prst="rect">
            <a:avLst/>
          </a:prstGeom>
        </p:spPr>
      </p:pic>
    </p:spTree>
    <p:extLst>
      <p:ext uri="{BB962C8B-B14F-4D97-AF65-F5344CB8AC3E}">
        <p14:creationId xmlns:p14="http://schemas.microsoft.com/office/powerpoint/2010/main" val="3459490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800" dirty="0"/>
              <a:t>Automatic Offloading of Prefetch Mechanisms</a:t>
            </a:r>
          </a:p>
        </p:txBody>
      </p:sp>
      <p:sp>
        <p:nvSpPr>
          <p:cNvPr id="3" name="Content Placeholder 2"/>
          <p:cNvSpPr>
            <a:spLocks noGrp="1"/>
          </p:cNvSpPr>
          <p:nvPr>
            <p:ph idx="1"/>
          </p:nvPr>
        </p:nvSpPr>
        <p:spPr>
          <a:xfrm>
            <a:off x="228600" y="1052736"/>
            <a:ext cx="8807896" cy="5195664"/>
          </a:xfrm>
        </p:spPr>
        <p:txBody>
          <a:bodyPr/>
          <a:lstStyle/>
          <a:p>
            <a:r>
              <a:rPr lang="en-US" sz="2000" dirty="0"/>
              <a:t>Milad Hashemi, Onur Mutlu, and Yale N. </a:t>
            </a:r>
            <a:r>
              <a:rPr lang="en-US" sz="2000" dirty="0" err="1"/>
              <a:t>Patt</a:t>
            </a:r>
            <a:r>
              <a:rPr lang="en-US" sz="2000" dirty="0"/>
              <a:t>,</a:t>
            </a:r>
            <a:br>
              <a:rPr lang="en-US" sz="2000" dirty="0"/>
            </a:br>
            <a:r>
              <a:rPr lang="en-US" sz="2000" b="1" dirty="0">
                <a:hlinkClick r:id="rId2"/>
              </a:rPr>
              <a:t>"Continuous Runahead: Transparent Hardware Acceleration for Memory Intensive Workloads"</a:t>
            </a:r>
            <a:br>
              <a:rPr lang="en-US" sz="2000" dirty="0"/>
            </a:br>
            <a:r>
              <a:rPr lang="en-US" sz="2000" i="1" dirty="0"/>
              <a:t>Proceedings of the </a:t>
            </a:r>
            <a:r>
              <a:rPr lang="en-US" sz="2000" i="1" dirty="0">
                <a:hlinkClick r:id="rId3"/>
              </a:rPr>
              <a:t>49th International Symposium on Microarchitecture</a:t>
            </a:r>
            <a:r>
              <a:rPr lang="en-US" sz="2000" i="1" dirty="0"/>
              <a:t> (</a:t>
            </a:r>
            <a:r>
              <a:rPr lang="en-US" sz="2000" b="1" i="1" dirty="0"/>
              <a:t>MICRO</a:t>
            </a:r>
            <a:r>
              <a:rPr lang="en-US" sz="2000" i="1" dirty="0"/>
              <a:t>)</a:t>
            </a:r>
            <a:r>
              <a:rPr lang="en-US" sz="2000" dirty="0"/>
              <a:t>, Taipei, Taiwan, October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Lightning Session Slides (pdf)</a:t>
            </a:r>
            <a:r>
              <a:rPr lang="en-US" sz="2000" dirty="0"/>
              <a:t>] [</a:t>
            </a:r>
            <a:r>
              <a:rPr lang="en-US" sz="2000" dirty="0">
                <a:hlinkClick r:id="rId7"/>
              </a:rPr>
              <a:t>Poster (pptx)</a:t>
            </a:r>
            <a:r>
              <a:rPr lang="en-US" sz="2000" dirty="0"/>
              <a:t> </a:t>
            </a:r>
            <a:r>
              <a:rPr lang="en-US" sz="2000" dirty="0">
                <a:hlinkClick r:id="rId8"/>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BAAF175-9725-C44D-8341-3876DE686CCD}"/>
              </a:ext>
            </a:extLst>
          </p:cNvPr>
          <p:cNvPicPr>
            <a:picLocks noChangeAspect="1"/>
          </p:cNvPicPr>
          <p:nvPr/>
        </p:nvPicPr>
        <p:blipFill>
          <a:blip r:embed="rId9"/>
          <a:stretch>
            <a:fillRect/>
          </a:stretch>
        </p:blipFill>
        <p:spPr>
          <a:xfrm>
            <a:off x="0" y="4027286"/>
            <a:ext cx="9144000" cy="1705970"/>
          </a:xfrm>
          <a:prstGeom prst="rect">
            <a:avLst/>
          </a:prstGeom>
        </p:spPr>
      </p:pic>
    </p:spTree>
    <p:extLst>
      <p:ext uri="{BB962C8B-B14F-4D97-AF65-F5344CB8AC3E}">
        <p14:creationId xmlns:p14="http://schemas.microsoft.com/office/powerpoint/2010/main" val="360653741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4493592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12" y="152400"/>
            <a:ext cx="9167936" cy="1066800"/>
          </a:xfrm>
        </p:spPr>
        <p:txBody>
          <a:bodyPr/>
          <a:lstStyle/>
          <a:p>
            <a:r>
              <a:rPr lang="en-US" dirty="0"/>
              <a:t>Efficient Automatic Data Coherence Support</a:t>
            </a:r>
          </a:p>
        </p:txBody>
      </p:sp>
      <p:sp>
        <p:nvSpPr>
          <p:cNvPr id="3" name="Content Placeholder 2"/>
          <p:cNvSpPr>
            <a:spLocks noGrp="1"/>
          </p:cNvSpPr>
          <p:nvPr>
            <p:ph idx="1"/>
          </p:nvPr>
        </p:nvSpPr>
        <p:spPr>
          <a:xfrm>
            <a:off x="90767" y="1075911"/>
            <a:ext cx="8610600" cy="4876800"/>
          </a:xfrm>
        </p:spPr>
        <p:txBody>
          <a:bodyPr/>
          <a:lstStyle/>
          <a:p>
            <a:r>
              <a:rPr lang="en-US" sz="2200" dirty="0"/>
              <a:t>Amirali Boroumand, Saugata Ghose, Minesh Patel, Hasan Hassan, Brandon Lucia, Kevin Hsieh, Krishna T. Malladi, Hongzhong Zheng, and Onur Mutlu,</a:t>
            </a:r>
            <a:br>
              <a:rPr lang="en-US" sz="2200" dirty="0"/>
            </a:br>
            <a:r>
              <a:rPr lang="en-US" sz="2200" b="1" dirty="0">
                <a:hlinkClick r:id="rId2"/>
              </a:rPr>
              <a:t>"CoNDA: Efficient Cache Coherence Support for Near-Data Accelerators"</a:t>
            </a:r>
            <a:br>
              <a:rPr lang="en-US" sz="2200" dirty="0"/>
            </a:br>
            <a:r>
              <a:rPr lang="en-US" sz="2200" i="1" dirty="0"/>
              <a:t>Proceedings of the </a:t>
            </a:r>
            <a:r>
              <a:rPr lang="en-US" sz="2200" i="1" dirty="0">
                <a:hlinkClick r:id="rId3"/>
              </a:rPr>
              <a:t>46th International Symposium on Computer Architecture</a:t>
            </a:r>
            <a:r>
              <a:rPr lang="en-US" sz="2200" i="1" dirty="0"/>
              <a:t> (</a:t>
            </a:r>
            <a:r>
              <a:rPr lang="en-US" sz="2200" b="1" i="1" dirty="0"/>
              <a:t>ISCA</a:t>
            </a:r>
            <a:r>
              <a:rPr lang="en-US" sz="2200" i="1" dirty="0"/>
              <a:t>)</a:t>
            </a:r>
            <a:r>
              <a:rPr lang="en-US" sz="2200" dirty="0"/>
              <a:t>, Phoenix, AZ, USA, June 2019. </a:t>
            </a:r>
            <a:br>
              <a:rPr lang="en-US" dirty="0"/>
            </a:b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18973CF5-BABA-FE44-A413-0E0589FC981B}"/>
              </a:ext>
            </a:extLst>
          </p:cNvPr>
          <p:cNvPicPr>
            <a:picLocks noChangeAspect="1"/>
          </p:cNvPicPr>
          <p:nvPr/>
        </p:nvPicPr>
        <p:blipFill>
          <a:blip r:embed="rId4"/>
          <a:stretch>
            <a:fillRect/>
          </a:stretch>
        </p:blipFill>
        <p:spPr>
          <a:xfrm>
            <a:off x="4401" y="3858574"/>
            <a:ext cx="9144000" cy="2405311"/>
          </a:xfrm>
          <a:prstGeom prst="rect">
            <a:avLst/>
          </a:prstGeom>
        </p:spPr>
      </p:pic>
    </p:spTree>
    <p:extLst>
      <p:ext uri="{BB962C8B-B14F-4D97-AF65-F5344CB8AC3E}">
        <p14:creationId xmlns:p14="http://schemas.microsoft.com/office/powerpoint/2010/main" val="4284404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178</a:t>
            </a:fld>
            <a:endParaRPr lang="en-US">
              <a:solidFill>
                <a:srgbClr val="000000"/>
              </a:solidFill>
            </a:endParaRPr>
          </a:p>
        </p:txBody>
      </p:sp>
    </p:spTree>
    <p:extLst>
      <p:ext uri="{BB962C8B-B14F-4D97-AF65-F5344CB8AC3E}">
        <p14:creationId xmlns:p14="http://schemas.microsoft.com/office/powerpoint/2010/main" val="1024602735"/>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High-Performance</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179</a:t>
            </a:fld>
            <a:endParaRPr 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7483442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solidFill>
                  <a:srgbClr val="0000FF"/>
                </a:solidFill>
                <a:latin typeface="Tahoma" charset="0"/>
                <a:ea typeface="ＭＳ Ｐゴシック" charset="0"/>
                <a:cs typeface="ＭＳ Ｐゴシック" charset="0"/>
              </a:rPr>
              <a:t>How to Enable Adoption of Processing in Memory</a:t>
            </a:r>
          </a:p>
          <a:p>
            <a:pPr eaLnBrk="1" hangingPunct="1"/>
            <a:r>
              <a:rPr lang="en-US" dirty="0">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181</a:t>
            </a:fld>
            <a:endParaRPr lang="en-US" sz="1600">
              <a:solidFill>
                <a:srgbClr val="000000"/>
              </a:solidFill>
              <a:latin typeface="Garamond" charset="0"/>
            </a:endParaRPr>
          </a:p>
        </p:txBody>
      </p:sp>
    </p:spTree>
    <p:extLst>
      <p:ext uri="{BB962C8B-B14F-4D97-AF65-F5344CB8AC3E}">
        <p14:creationId xmlns:p14="http://schemas.microsoft.com/office/powerpoint/2010/main" val="246047291"/>
      </p:ext>
    </p:extLst>
  </p:cSld>
  <p:clrMapOvr>
    <a:masterClrMapping/>
  </p:clrMapOvr>
  <p:transition/>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182</a:t>
            </a:fld>
            <a:endParaRPr lang="en-US" sz="1600">
              <a:solidFill>
                <a:srgbClr val="000000"/>
              </a:solidFill>
              <a:latin typeface="Garamond" charset="0"/>
            </a:endParaRPr>
          </a:p>
        </p:txBody>
      </p:sp>
    </p:spTree>
    <p:extLst>
      <p:ext uri="{BB962C8B-B14F-4D97-AF65-F5344CB8AC3E}">
        <p14:creationId xmlns:p14="http://schemas.microsoft.com/office/powerpoint/2010/main" val="1024602735"/>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183</a:t>
            </a:fld>
            <a:endParaRPr lang="en-US" altLang="en-US">
              <a:solidFill>
                <a:srgbClr val="000000"/>
              </a:solidFill>
            </a:endParaRP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650545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4007814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746340189"/>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080552974"/>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188</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7436485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4657280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1863674296"/>
      </p:ext>
    </p:extLst>
  </p:cSld>
  <p:clrMapOvr>
    <a:masterClrMapping/>
  </p:clrMapOvr>
  <p:transition/>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191</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1618675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192</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110512637"/>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193</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4203258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194</a:t>
            </a:fld>
            <a:endParaRPr lang="en-US" altLang="en-US"/>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20975493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195</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760837275"/>
      </p:ext>
    </p:extLst>
  </p:cSld>
  <p:clrMapOvr>
    <a:masterClrMapping/>
  </p:clrMapOvr>
  <p:transition/>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D839BB-43D8-424C-8CAF-5A2A72DCF48E}"/>
              </a:ext>
            </a:extLst>
          </p:cNvPr>
          <p:cNvSpPr>
            <a:spLocks noGrp="1"/>
          </p:cNvSpPr>
          <p:nvPr>
            <p:ph type="title"/>
          </p:nvPr>
        </p:nvSpPr>
        <p:spPr>
          <a:xfrm>
            <a:off x="36512" y="152400"/>
            <a:ext cx="9107488" cy="1066800"/>
          </a:xfrm>
        </p:spPr>
        <p:txBody>
          <a:bodyPr/>
          <a:lstStyle/>
          <a:p>
            <a:r>
              <a:rPr lang="en-US" dirty="0"/>
              <a:t>Simulation Infrastructures for PIM (in SSDs) </a:t>
            </a:r>
          </a:p>
        </p:txBody>
      </p:sp>
      <p:sp>
        <p:nvSpPr>
          <p:cNvPr id="3" name="Content Placeholder 2">
            <a:extLst>
              <a:ext uri="{FF2B5EF4-FFF2-40B4-BE49-F238E27FC236}">
                <a16:creationId xmlns:a16="http://schemas.microsoft.com/office/drawing/2014/main" id="{5C712F74-6B28-D841-B533-58900DCB16AC}"/>
              </a:ext>
            </a:extLst>
          </p:cNvPr>
          <p:cNvSpPr>
            <a:spLocks noGrp="1"/>
          </p:cNvSpPr>
          <p:nvPr>
            <p:ph idx="1"/>
          </p:nvPr>
        </p:nvSpPr>
        <p:spPr>
          <a:xfrm>
            <a:off x="228600" y="1052736"/>
            <a:ext cx="8735888" cy="5195664"/>
          </a:xfrm>
        </p:spPr>
        <p:txBody>
          <a:bodyPr/>
          <a:lstStyle/>
          <a:p>
            <a:r>
              <a:rPr lang="en-US" sz="2200" dirty="0" err="1"/>
              <a:t>Arash</a:t>
            </a:r>
            <a:r>
              <a:rPr lang="en-US" sz="2200" dirty="0"/>
              <a:t> </a:t>
            </a:r>
            <a:r>
              <a:rPr lang="en-US" sz="2200" dirty="0" err="1"/>
              <a:t>Tavakkol</a:t>
            </a:r>
            <a:r>
              <a:rPr lang="en-US" sz="2200" dirty="0"/>
              <a:t>, Juan Gomez-Luna, Mohammad </a:t>
            </a:r>
            <a:r>
              <a:rPr lang="en-US" sz="2200" dirty="0" err="1"/>
              <a:t>Sadrosadati</a:t>
            </a:r>
            <a:r>
              <a:rPr lang="en-US" sz="2200" dirty="0"/>
              <a:t>, Saugata Ghose, and </a:t>
            </a:r>
            <a:r>
              <a:rPr lang="en-US" sz="2200" u="sng" dirty="0"/>
              <a:t>Onur Mutlu</a:t>
            </a:r>
            <a:r>
              <a:rPr lang="en-US" sz="2200" dirty="0"/>
              <a:t>,</a:t>
            </a:r>
            <a:br>
              <a:rPr lang="en-US" sz="2200" dirty="0"/>
            </a:br>
            <a:r>
              <a:rPr lang="en-US" sz="2200" b="1" dirty="0">
                <a:hlinkClick r:id="rId2"/>
              </a:rPr>
              <a:t>"MQSim: A Framework for Enabling Realistic Studies of Modern Multi-Queue SSD Devices"</a:t>
            </a:r>
            <a:r>
              <a:rPr lang="en-US" sz="2200" dirty="0"/>
              <a:t> </a:t>
            </a:r>
            <a:br>
              <a:rPr lang="en-US" sz="2200" dirty="0"/>
            </a:br>
            <a:r>
              <a:rPr lang="en-US" sz="2200" i="1" dirty="0"/>
              <a:t>Proceedings of the </a:t>
            </a:r>
            <a:r>
              <a:rPr lang="en-US" sz="2200" i="1" dirty="0">
                <a:hlinkClick r:id="rId3"/>
              </a:rPr>
              <a:t>16th USENIX Conference on File and Storage Technologies</a:t>
            </a:r>
            <a:r>
              <a:rPr lang="en-US" sz="2200" i="1" dirty="0"/>
              <a:t> (</a:t>
            </a:r>
            <a:r>
              <a:rPr lang="en-US" sz="2200" b="1" i="1" dirty="0"/>
              <a:t>FAST</a:t>
            </a:r>
            <a:r>
              <a:rPr lang="en-US" sz="2200" i="1" dirty="0"/>
              <a:t>)</a:t>
            </a:r>
            <a:r>
              <a:rPr lang="en-US" sz="2200" dirty="0"/>
              <a:t>, Oakland, CA, USA, February 2018.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br>
              <a:rPr lang="en-US" sz="2200" dirty="0"/>
            </a:br>
            <a:r>
              <a:rPr lang="en-US" sz="2200" dirty="0"/>
              <a:t>[</a:t>
            </a:r>
            <a:r>
              <a:rPr lang="en-US" sz="2200" dirty="0">
                <a:hlinkClick r:id="rId6"/>
              </a:rPr>
              <a:t>Source Code</a:t>
            </a:r>
            <a:r>
              <a:rPr lang="en-US" sz="2200" dirty="0"/>
              <a:t>]</a:t>
            </a:r>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FF20A0E3-30D2-7348-A4A3-B62A6A532B34}"/>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4B63E2A7-3F04-604C-BE9D-519B84F4A2C1}"/>
              </a:ext>
            </a:extLst>
          </p:cNvPr>
          <p:cNvPicPr>
            <a:picLocks noChangeAspect="1"/>
          </p:cNvPicPr>
          <p:nvPr/>
        </p:nvPicPr>
        <p:blipFill>
          <a:blip r:embed="rId7"/>
          <a:stretch>
            <a:fillRect/>
          </a:stretch>
        </p:blipFill>
        <p:spPr>
          <a:xfrm>
            <a:off x="36512" y="4526013"/>
            <a:ext cx="9144000" cy="1423267"/>
          </a:xfrm>
          <a:prstGeom prst="rect">
            <a:avLst/>
          </a:prstGeom>
        </p:spPr>
      </p:pic>
    </p:spTree>
    <p:extLst>
      <p:ext uri="{BB962C8B-B14F-4D97-AF65-F5344CB8AC3E}">
        <p14:creationId xmlns:p14="http://schemas.microsoft.com/office/powerpoint/2010/main" val="2745995206"/>
      </p:ext>
    </p:extLst>
  </p:cSld>
  <p:clrMapOvr>
    <a:masterClrMapping/>
  </p:clrMapOvr>
  <p:transition/>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solidFill>
                  <a:srgbClr val="006633"/>
                </a:solidFill>
              </a:rPr>
              <a:t>New Applications and Use Cases for PIM</a:t>
            </a:r>
            <a:endParaRPr lang="en-US" dirty="0"/>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b="1" i="1" dirty="0">
                <a:hlinkClick r:id="rId2"/>
              </a:rPr>
              <a:t>BMC Genomics</a:t>
            </a:r>
            <a:r>
              <a:rPr lang="en-US" sz="1800" dirty="0"/>
              <a:t>, 2018. </a:t>
            </a:r>
            <a:br>
              <a:rPr lang="en-US" sz="1800" dirty="0"/>
            </a:b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0D6DD92-3E99-804F-B2F4-271398E18684}"/>
              </a:ext>
            </a:extLst>
          </p:cNvPr>
          <p:cNvPicPr>
            <a:picLocks noChangeAspect="1"/>
          </p:cNvPicPr>
          <p:nvPr/>
        </p:nvPicPr>
        <p:blipFill>
          <a:blip r:embed="rId5"/>
          <a:stretch>
            <a:fillRect/>
          </a:stretch>
        </p:blipFill>
        <p:spPr>
          <a:xfrm>
            <a:off x="611560" y="3489290"/>
            <a:ext cx="7956376" cy="2892354"/>
          </a:xfrm>
          <a:prstGeom prst="rect">
            <a:avLst/>
          </a:prstGeom>
        </p:spPr>
      </p:pic>
    </p:spTree>
    <p:extLst>
      <p:ext uri="{BB962C8B-B14F-4D97-AF65-F5344CB8AC3E}">
        <p14:creationId xmlns:p14="http://schemas.microsoft.com/office/powerpoint/2010/main" val="735982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979" y="1540839"/>
            <a:ext cx="8260644" cy="1314450"/>
          </a:xfrm>
        </p:spPr>
        <p:txBody>
          <a:bodyPr/>
          <a:lstStyle/>
          <a:p>
            <a:pPr algn="ctr"/>
            <a:r>
              <a:rPr lang="en-US" b="1" dirty="0"/>
              <a:t>Genome Read In-Memory (GRIM) Filter: </a:t>
            </a:r>
            <a:br>
              <a:rPr lang="en-US" dirty="0"/>
            </a:br>
            <a:r>
              <a:rPr lang="en-US" sz="2800" dirty="0">
                <a:solidFill>
                  <a:srgbClr val="FF0000"/>
                </a:solidFill>
              </a:rPr>
              <a:t>Fast Seed Location Filtering in DNA Read Mapping </a:t>
            </a:r>
            <a:br>
              <a:rPr lang="en-US" sz="2800" dirty="0">
                <a:solidFill>
                  <a:srgbClr val="FF0000"/>
                </a:solidFill>
              </a:rPr>
            </a:br>
            <a:r>
              <a:rPr lang="en-US" sz="2800" dirty="0">
                <a:solidFill>
                  <a:srgbClr val="FF0000"/>
                </a:solidFill>
              </a:rPr>
              <a:t>using Processing-in-Memory Technologies</a:t>
            </a:r>
          </a:p>
        </p:txBody>
      </p:sp>
      <p:sp>
        <p:nvSpPr>
          <p:cNvPr id="3" name="Subtitle 2"/>
          <p:cNvSpPr>
            <a:spLocks noGrp="1"/>
          </p:cNvSpPr>
          <p:nvPr>
            <p:ph type="subTitle" idx="1"/>
          </p:nvPr>
        </p:nvSpPr>
        <p:spPr>
          <a:xfrm>
            <a:off x="685800" y="3835530"/>
            <a:ext cx="7848600" cy="1314450"/>
          </a:xfrm>
        </p:spPr>
        <p:txBody>
          <a:bodyPr/>
          <a:lstStyle/>
          <a:p>
            <a:r>
              <a:rPr lang="en-US" sz="2000" b="1" dirty="0" err="1"/>
              <a:t>Jeremie</a:t>
            </a:r>
            <a:r>
              <a:rPr lang="en-US" sz="2000" b="1" dirty="0"/>
              <a:t> Kim</a:t>
            </a:r>
            <a:r>
              <a:rPr lang="en-US" sz="2000" dirty="0"/>
              <a:t>, </a:t>
            </a:r>
          </a:p>
          <a:p>
            <a:r>
              <a:rPr lang="en-US" dirty="0" err="1"/>
              <a:t>Damla</a:t>
            </a:r>
            <a:r>
              <a:rPr lang="en-US" dirty="0"/>
              <a:t> </a:t>
            </a:r>
            <a:r>
              <a:rPr lang="en-US" dirty="0" err="1"/>
              <a:t>Senol</a:t>
            </a:r>
            <a:r>
              <a:rPr lang="en-US" dirty="0"/>
              <a:t>, </a:t>
            </a:r>
            <a:r>
              <a:rPr lang="en-US" dirty="0" err="1"/>
              <a:t>Hongyi</a:t>
            </a:r>
            <a:r>
              <a:rPr lang="en-US" dirty="0"/>
              <a:t> Xin, </a:t>
            </a:r>
            <a:r>
              <a:rPr lang="en-US" dirty="0" err="1"/>
              <a:t>Donghyuk</a:t>
            </a:r>
            <a:r>
              <a:rPr lang="en-US" dirty="0"/>
              <a:t> Lee, </a:t>
            </a:r>
          </a:p>
          <a:p>
            <a:r>
              <a:rPr lang="en-US" dirty="0" err="1"/>
              <a:t>Saugata</a:t>
            </a:r>
            <a:r>
              <a:rPr lang="en-US" dirty="0"/>
              <a:t> </a:t>
            </a:r>
            <a:r>
              <a:rPr lang="en-US" dirty="0" err="1"/>
              <a:t>Ghose</a:t>
            </a:r>
            <a:r>
              <a:rPr lang="en-US" dirty="0"/>
              <a:t>, Mohammed </a:t>
            </a:r>
            <a:r>
              <a:rPr lang="en-US" dirty="0" err="1"/>
              <a:t>Alser</a:t>
            </a:r>
            <a:r>
              <a:rPr lang="en-US" dirty="0"/>
              <a:t>, Hasan Hassan, </a:t>
            </a:r>
          </a:p>
          <a:p>
            <a:r>
              <a:rPr lang="en-US" dirty="0" err="1"/>
              <a:t>Oguz</a:t>
            </a:r>
            <a:r>
              <a:rPr lang="en-US" dirty="0"/>
              <a:t> </a:t>
            </a:r>
            <a:r>
              <a:rPr lang="en-US" dirty="0" err="1"/>
              <a:t>Ergin</a:t>
            </a:r>
            <a:r>
              <a:rPr lang="en-US" dirty="0"/>
              <a:t>, Can </a:t>
            </a:r>
            <a:r>
              <a:rPr lang="en-US" dirty="0" err="1"/>
              <a:t>Alkan</a:t>
            </a:r>
            <a:r>
              <a:rPr lang="en-US" dirty="0"/>
              <a:t>, and </a:t>
            </a:r>
            <a:r>
              <a:rPr lang="en-US" dirty="0" err="1"/>
              <a:t>Onur</a:t>
            </a:r>
            <a:r>
              <a:rPr lang="en-US" dirty="0"/>
              <a:t> </a:t>
            </a:r>
            <a:r>
              <a:rPr lang="en-US" dirty="0" err="1"/>
              <a:t>Mutlu</a:t>
            </a:r>
            <a:endParaRPr lang="en-US" dirty="0"/>
          </a:p>
        </p:txBody>
      </p:sp>
      <p:pic>
        <p:nvPicPr>
          <p:cNvPr id="5" name="Picture 4" descr="Burgundy_CMU_JPG_Logo.jpg"/>
          <p:cNvPicPr>
            <a:picLocks noChangeAspect="1"/>
          </p:cNvPicPr>
          <p:nvPr/>
        </p:nvPicPr>
        <p:blipFill>
          <a:blip r:embed="rId3" cstate="print"/>
          <a:stretch>
            <a:fillRect/>
          </a:stretch>
        </p:blipFill>
        <p:spPr>
          <a:xfrm>
            <a:off x="268167" y="5613477"/>
            <a:ext cx="2532185" cy="914400"/>
          </a:xfrm>
          <a:prstGeom prst="rect">
            <a:avLst/>
          </a:prstGeom>
        </p:spPr>
      </p:pic>
      <p:pic>
        <p:nvPicPr>
          <p:cNvPr id="6" name="Picture 5" descr="safari.png"/>
          <p:cNvPicPr>
            <a:picLocks noChangeAspect="1"/>
          </p:cNvPicPr>
          <p:nvPr/>
        </p:nvPicPr>
        <p:blipFill>
          <a:blip r:embed="rId4" cstate="print"/>
          <a:stretch>
            <a:fillRect/>
          </a:stretch>
        </p:blipFill>
        <p:spPr>
          <a:xfrm>
            <a:off x="7496045" y="183407"/>
            <a:ext cx="1543049" cy="446466"/>
          </a:xfrm>
          <a:prstGeom prst="rect">
            <a:avLst/>
          </a:prstGeom>
        </p:spPr>
      </p:pic>
      <p:pic>
        <p:nvPicPr>
          <p:cNvPr id="7" name="Picture 6"/>
          <p:cNvPicPr>
            <a:picLocks noChangeAspect="1"/>
          </p:cNvPicPr>
          <p:nvPr/>
        </p:nvPicPr>
        <p:blipFill>
          <a:blip r:embed="rId5"/>
          <a:stretch>
            <a:fillRect/>
          </a:stretch>
        </p:blipFill>
        <p:spPr>
          <a:xfrm>
            <a:off x="4626851" y="5469344"/>
            <a:ext cx="1719262" cy="1371111"/>
          </a:xfrm>
          <a:prstGeom prst="rect">
            <a:avLst/>
          </a:prstGeom>
        </p:spPr>
      </p:pic>
      <p:pic>
        <p:nvPicPr>
          <p:cNvPr id="8" name="Picture 7"/>
          <p:cNvPicPr>
            <a:picLocks noChangeAspect="1"/>
          </p:cNvPicPr>
          <p:nvPr/>
        </p:nvPicPr>
        <p:blipFill>
          <a:blip r:embed="rId6"/>
          <a:stretch>
            <a:fillRect/>
          </a:stretch>
        </p:blipFill>
        <p:spPr>
          <a:xfrm>
            <a:off x="3214426" y="5465246"/>
            <a:ext cx="1210865" cy="1210865"/>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44087" y="5829114"/>
            <a:ext cx="2369002" cy="483124"/>
          </a:xfrm>
          <a:prstGeom prst="rect">
            <a:avLst/>
          </a:prstGeom>
        </p:spPr>
      </p:pic>
    </p:spTree>
    <p:extLst>
      <p:ext uri="{BB962C8B-B14F-4D97-AF65-F5344CB8AC3E}">
        <p14:creationId xmlns:p14="http://schemas.microsoft.com/office/powerpoint/2010/main" val="837864200"/>
      </p:ext>
    </p:extLst>
  </p:cSld>
  <p:clrMapOvr>
    <a:masterClrMapping/>
  </p:clrMapOvr>
  <p:transition/>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Executive Summary</a:t>
            </a:r>
          </a:p>
        </p:txBody>
      </p:sp>
      <p:sp>
        <p:nvSpPr>
          <p:cNvPr id="3" name="Content Placeholder 2"/>
          <p:cNvSpPr>
            <a:spLocks noGrp="1"/>
          </p:cNvSpPr>
          <p:nvPr>
            <p:ph idx="1"/>
          </p:nvPr>
        </p:nvSpPr>
        <p:spPr>
          <a:xfrm>
            <a:off x="228599" y="1126189"/>
            <a:ext cx="8786813" cy="5122211"/>
          </a:xfrm>
        </p:spPr>
        <p:txBody>
          <a:bodyPr/>
          <a:lstStyle/>
          <a:p>
            <a:r>
              <a:rPr lang="en-US" sz="2000" b="1" dirty="0">
                <a:solidFill>
                  <a:srgbClr val="0070C0"/>
                </a:solidFill>
              </a:rPr>
              <a:t>Genome Read Mapping </a:t>
            </a:r>
            <a:r>
              <a:rPr lang="en-US" sz="2000" dirty="0"/>
              <a:t>is a very important problem and is the first step in many types of genomic analysis</a:t>
            </a:r>
          </a:p>
          <a:p>
            <a:pPr lvl="1"/>
            <a:r>
              <a:rPr lang="en-US" sz="1800" dirty="0"/>
              <a:t>Could lead to improved health care, medicine, quality of life</a:t>
            </a:r>
          </a:p>
          <a:p>
            <a:pPr lvl="1"/>
            <a:endParaRPr lang="en-US" sz="2000" dirty="0"/>
          </a:p>
          <a:p>
            <a:r>
              <a:rPr lang="en-US" sz="2000" dirty="0"/>
              <a:t>Read mapping is an </a:t>
            </a:r>
            <a:r>
              <a:rPr lang="en-US" sz="2000" b="1" dirty="0">
                <a:solidFill>
                  <a:srgbClr val="0070C0"/>
                </a:solidFill>
              </a:rPr>
              <a:t>approximate string matching </a:t>
            </a:r>
            <a:r>
              <a:rPr lang="en-US" sz="2000" dirty="0"/>
              <a:t>problem</a:t>
            </a:r>
          </a:p>
          <a:p>
            <a:pPr lvl="1"/>
            <a:r>
              <a:rPr lang="en-US" sz="1800" dirty="0"/>
              <a:t>Find the best fit of 100 character strings into a 3 billion character dictionary</a:t>
            </a:r>
          </a:p>
          <a:p>
            <a:pPr lvl="1"/>
            <a:r>
              <a:rPr lang="en-US" sz="1800" b="1" dirty="0">
                <a:solidFill>
                  <a:srgbClr val="0070C0"/>
                </a:solidFill>
              </a:rPr>
              <a:t>Alignment</a:t>
            </a:r>
            <a:r>
              <a:rPr lang="en-US" sz="1800" dirty="0">
                <a:solidFill>
                  <a:srgbClr val="0070C0"/>
                </a:solidFill>
              </a:rPr>
              <a:t> </a:t>
            </a:r>
            <a:r>
              <a:rPr lang="en-US" sz="1800" dirty="0"/>
              <a:t>is currently the best method for determining the similarity between two strings, but is </a:t>
            </a:r>
            <a:r>
              <a:rPr lang="en-US" sz="1800" b="1" dirty="0">
                <a:solidFill>
                  <a:srgbClr val="FF0000"/>
                </a:solidFill>
              </a:rPr>
              <a:t>very expensive</a:t>
            </a:r>
          </a:p>
          <a:p>
            <a:pPr lvl="1"/>
            <a:endParaRPr lang="en-US" sz="2000" dirty="0"/>
          </a:p>
          <a:p>
            <a:r>
              <a:rPr lang="en-US" sz="2000" dirty="0"/>
              <a:t>We propose an in-memory processing algorithm </a:t>
            </a:r>
            <a:r>
              <a:rPr lang="en-US" sz="2000" b="1" dirty="0">
                <a:solidFill>
                  <a:srgbClr val="0070C0"/>
                </a:solidFill>
              </a:rPr>
              <a:t>GRIM-Filter</a:t>
            </a:r>
            <a:r>
              <a:rPr lang="en-US" sz="2000" dirty="0"/>
              <a:t> for accelerating read mapping, by reducing the number of required alignments</a:t>
            </a:r>
          </a:p>
          <a:p>
            <a:endParaRPr lang="en-US" sz="2000" dirty="0"/>
          </a:p>
          <a:p>
            <a:r>
              <a:rPr lang="en-US" sz="2000" dirty="0"/>
              <a:t>We implement GRIM-Filter using </a:t>
            </a:r>
            <a:r>
              <a:rPr lang="en-US" sz="2000" b="1" dirty="0">
                <a:solidFill>
                  <a:schemeClr val="tx2"/>
                </a:solidFill>
              </a:rPr>
              <a:t>in-memory processing</a:t>
            </a:r>
            <a:r>
              <a:rPr lang="en-US" sz="2000" dirty="0"/>
              <a:t> within </a:t>
            </a:r>
            <a:r>
              <a:rPr lang="en-US" sz="2000" b="1" dirty="0">
                <a:solidFill>
                  <a:schemeClr val="tx2"/>
                </a:solidFill>
              </a:rPr>
              <a:t>3D-stacked memory</a:t>
            </a:r>
            <a:r>
              <a:rPr lang="en-US" sz="2000" b="1" dirty="0"/>
              <a:t> </a:t>
            </a:r>
            <a:r>
              <a:rPr lang="en-US" sz="2000" dirty="0"/>
              <a:t>and show up to </a:t>
            </a:r>
            <a:r>
              <a:rPr lang="en-US" sz="2000" b="1" dirty="0">
                <a:solidFill>
                  <a:schemeClr val="tx2"/>
                </a:solidFill>
              </a:rPr>
              <a:t>3.7x speedup</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CAE9295-42F8-0747-9AE1-33958E89C374}"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6203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34936954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Open Problems: PIM Adoption</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719098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3507174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Need for Intelligent Memory Controllers</a:t>
            </a:r>
          </a:p>
          <a:p>
            <a:pPr lvl="1" eaLnBrk="1" hangingPunct="1"/>
            <a:r>
              <a:rPr lang="en-US" dirty="0">
                <a:latin typeface="Tahoma" charset="0"/>
                <a:ea typeface="ＭＳ Ｐゴシック" charset="0"/>
                <a:cs typeface="ＭＳ Ｐゴシック" charset="0"/>
              </a:rPr>
              <a:t>Bottom Up: Push from Circuits and Devices</a:t>
            </a:r>
          </a:p>
          <a:p>
            <a:pPr lvl="1" eaLnBrk="1" hangingPunct="1"/>
            <a:r>
              <a:rPr lang="en-US" dirty="0">
                <a:latin typeface="Tahoma" charset="0"/>
                <a:ea typeface="ＭＳ Ｐゴシック" charset="0"/>
                <a:cs typeface="ＭＳ Ｐゴシック" charset="0"/>
              </a:rPr>
              <a:t>Top Down: Pull from Systems and Applications</a:t>
            </a:r>
            <a:r>
              <a:rPr lang="en-US" dirty="0">
                <a:solidFill>
                  <a:srgbClr val="0432FF"/>
                </a:solidFill>
                <a:latin typeface="Tahoma" charset="0"/>
                <a:ea typeface="ＭＳ Ｐゴシック" charset="0"/>
                <a:cs typeface="ＭＳ Ｐゴシック" charset="0"/>
              </a:rPr>
              <a:t> </a:t>
            </a:r>
          </a:p>
          <a:p>
            <a:pPr eaLnBrk="1" hangingPunct="1"/>
            <a:r>
              <a:rPr lang="en-US" dirty="0">
                <a:latin typeface="Tahoma" charset="0"/>
                <a:ea typeface="ＭＳ Ｐゴシック" charset="0"/>
                <a:cs typeface="ＭＳ Ｐゴシック" charset="0"/>
              </a:rPr>
              <a:t>Processing in Memory: Two Directions</a:t>
            </a:r>
          </a:p>
          <a:p>
            <a:pPr lvl="1" eaLnBrk="1" hangingPunct="1"/>
            <a:r>
              <a:rPr lang="en-US" dirty="0">
                <a:latin typeface="Tahoma" charset="0"/>
                <a:ea typeface="ＭＳ Ｐゴシック" charset="0"/>
                <a:cs typeface="ＭＳ Ｐゴシック" charset="0"/>
              </a:rPr>
              <a:t>Minimally Changing Memory Chips</a:t>
            </a:r>
          </a:p>
          <a:p>
            <a:pPr lvl="1" eaLnBrk="1" hangingPunct="1"/>
            <a:r>
              <a:rPr lang="en-US" dirty="0">
                <a:latin typeface="Tahoma" charset="0"/>
                <a:ea typeface="ＭＳ Ｐゴシック" charset="0"/>
                <a:cs typeface="ＭＳ Ｐゴシック" charset="0"/>
              </a:rPr>
              <a:t>Exploiting 3D-Stacked Memory</a:t>
            </a:r>
          </a:p>
          <a:p>
            <a:pPr eaLnBrk="1" hangingPunct="1"/>
            <a:r>
              <a:rPr lang="en-US" dirty="0">
                <a:latin typeface="Tahoma" charset="0"/>
                <a:ea typeface="ＭＳ Ｐゴシック" charset="0"/>
                <a:cs typeface="ＭＳ Ｐゴシック" charset="0"/>
              </a:rPr>
              <a:t>How to Enable Adoption of Processing in Memory</a:t>
            </a:r>
          </a:p>
          <a:p>
            <a:pPr eaLnBrk="1" hangingPunct="1"/>
            <a:r>
              <a:rPr lang="en-US" dirty="0">
                <a:solidFill>
                  <a:srgbClr val="0000FF"/>
                </a:solidFill>
                <a:latin typeface="Tahoma" charset="0"/>
                <a:ea typeface="ＭＳ Ｐゴシック" charset="0"/>
                <a:cs typeface="ＭＳ Ｐゴシック" charset="0"/>
              </a:rPr>
              <a:t>Conclusion</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203</a:t>
            </a:fld>
            <a:endParaRPr lang="en-US" sz="1600">
              <a:solidFill>
                <a:srgbClr val="000000"/>
              </a:solidFill>
              <a:latin typeface="Garamond" charset="0"/>
            </a:endParaRPr>
          </a:p>
        </p:txBody>
      </p:sp>
    </p:spTree>
    <p:extLst>
      <p:ext uri="{BB962C8B-B14F-4D97-AF65-F5344CB8AC3E}">
        <p14:creationId xmlns:p14="http://schemas.microsoft.com/office/powerpoint/2010/main" val="525888476"/>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432FF"/>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204</a:t>
            </a:fld>
            <a:endParaRPr lang="en-US">
              <a:solidFill>
                <a:srgbClr val="000000"/>
              </a:solidFill>
            </a:endParaRPr>
          </a:p>
        </p:txBody>
      </p:sp>
    </p:spTree>
    <p:extLst>
      <p:ext uri="{BB962C8B-B14F-4D97-AF65-F5344CB8AC3E}">
        <p14:creationId xmlns:p14="http://schemas.microsoft.com/office/powerpoint/2010/main" val="145781660"/>
      </p:ext>
    </p:extLst>
  </p:cSld>
  <p:clrMapOvr>
    <a:masterClrMapping/>
  </p:clrMapOvr>
  <p:transition/>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6968"/>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205</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227229662"/>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31137294"/>
      </p:ext>
    </p:extLst>
  </p:cSld>
  <p:clrMapOvr>
    <a:masterClrMapping/>
  </p:clrMapOvr>
  <p:transition/>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64E342A0-F66A-8349-9DE5-CDF9A06A5894}" type="slidenum">
              <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1364386797"/>
      </p:ext>
    </p:extLst>
  </p:cSld>
  <p:clrMapOvr>
    <a:masterClrMapping/>
  </p:clrMapOvr>
  <p:transition/>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209</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85361487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210</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1514408551"/>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211</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688332413"/>
      </p:ext>
    </p:extLst>
  </p:cSld>
  <p:clrMapOvr>
    <a:masterClrMapping/>
  </p:clrMapOvr>
  <p:transition/>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212</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3817452"/>
      </p:ext>
    </p:extLst>
  </p:cSld>
  <p:clrMapOvr>
    <a:masterClrMapping/>
  </p:clrMapOvr>
  <p:transition/>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213</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214</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308458902"/>
      </p:ext>
    </p:extLst>
  </p:cSld>
  <p:clrMapOvr>
    <a:masterClrMapping/>
  </p:clrMapOvr>
  <p:transition/>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215</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243242056"/>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216</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197428549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7" name="Title 1">
            <a:extLst>
              <a:ext uri="{FF2B5EF4-FFF2-40B4-BE49-F238E27FC236}">
                <a16:creationId xmlns:a16="http://schemas.microsoft.com/office/drawing/2014/main" id="{C9BDBE83-F8C1-5045-962A-CCEE6F8E5DFA}"/>
              </a:ext>
            </a:extLst>
          </p:cNvPr>
          <p:cNvSpPr>
            <a:spLocks noGrp="1" noChangeArrowheads="1"/>
          </p:cNvSpPr>
          <p:nvPr>
            <p:ph type="title"/>
          </p:nvPr>
        </p:nvSpPr>
        <p:spPr/>
        <p:txBody>
          <a:bodyPr/>
          <a:lstStyle/>
          <a:p>
            <a:r>
              <a:rPr lang="en-US" altLang="en-US" dirty="0">
                <a:ea typeface="ＭＳ Ｐゴシック" charset="-128"/>
              </a:rPr>
              <a:t>Another Principled Design</a:t>
            </a:r>
            <a:endParaRPr lang="en-US" altLang="en-US" dirty="0">
              <a:ea typeface="ＭＳ Ｐゴシック" panose="020B0600070205080204" pitchFamily="34" charset="-128"/>
            </a:endParaRPr>
          </a:p>
        </p:txBody>
      </p:sp>
      <p:sp>
        <p:nvSpPr>
          <p:cNvPr id="126978" name="Slide Number Placeholder 3">
            <a:extLst>
              <a:ext uri="{FF2B5EF4-FFF2-40B4-BE49-F238E27FC236}">
                <a16:creationId xmlns:a16="http://schemas.microsoft.com/office/drawing/2014/main" id="{A0E6AD57-AF0D-A547-94EC-74DB47C27A36}"/>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AC712588-DCCD-294E-A971-4468FBD88FDF}"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217</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Arial" panose="020B0604020202020204" pitchFamily="34" charset="0"/>
            </a:endParaRPr>
          </a:p>
        </p:txBody>
      </p:sp>
      <p:pic>
        <p:nvPicPr>
          <p:cNvPr id="126979" name="Picture 4" descr="1200px-ValenciaHemisphere2corr.jpg">
            <a:extLst>
              <a:ext uri="{FF2B5EF4-FFF2-40B4-BE49-F238E27FC236}">
                <a16:creationId xmlns:a16="http://schemas.microsoft.com/office/drawing/2014/main" id="{B3D4652F-47B1-CD46-9B18-7CBB2DB71D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957263"/>
            <a:ext cx="8763000" cy="546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6980" name="Rectangle 5">
            <a:extLst>
              <a:ext uri="{FF2B5EF4-FFF2-40B4-BE49-F238E27FC236}">
                <a16:creationId xmlns:a16="http://schemas.microsoft.com/office/drawing/2014/main" id="{B398CEEF-5E59-B74A-B0A3-35A883235D6D}"/>
              </a:ext>
            </a:extLst>
          </p:cNvPr>
          <p:cNvSpPr>
            <a:spLocks noChangeArrowheads="1"/>
          </p:cNvSpPr>
          <p:nvPr/>
        </p:nvSpPr>
        <p:spPr bwMode="auto">
          <a:xfrm>
            <a:off x="152400" y="6535738"/>
            <a:ext cx="7543800"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0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34" charset="-128"/>
                <a:cs typeface="+mn-cs"/>
              </a:rPr>
              <a:t>Source: CC BY-SA 3.0, https://commons.wikimedia.org/w/index.php?curid=172107</a:t>
            </a:r>
          </a:p>
        </p:txBody>
      </p:sp>
    </p:spTree>
    <p:extLst>
      <p:ext uri="{BB962C8B-B14F-4D97-AF65-F5344CB8AC3E}">
        <p14:creationId xmlns:p14="http://schemas.microsoft.com/office/powerpoint/2010/main" val="4237087440"/>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218</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15078549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219</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4602735"/>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220</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024602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1187605"/>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solidFill>
                  <a:schemeClr val="accent2"/>
                </a:solidFill>
              </a:rPr>
              <a:t>problem</a:t>
            </a:r>
          </a:p>
          <a:p>
            <a:endParaRPr lang="en-US" sz="2000" dirty="0"/>
          </a:p>
          <a:p>
            <a:r>
              <a:rPr lang="en-US" dirty="0">
                <a:solidFill>
                  <a:srgbClr val="FF0000"/>
                </a:solidFill>
              </a:rPr>
              <a:t>Design complete systems to be balanced, high-performance, and energy-efficient</a:t>
            </a:r>
            <a:r>
              <a:rPr lang="en-US" dirty="0"/>
              <a:t>, i.e., </a:t>
            </a:r>
            <a:r>
              <a:rPr lang="en-US" dirty="0">
                <a:solidFill>
                  <a:srgbClr val="0000FF"/>
                </a:solidFill>
              </a:rPr>
              <a:t>data-centric (or memory-centric)</a:t>
            </a:r>
          </a:p>
          <a:p>
            <a:endParaRPr lang="en-US" sz="2000" dirty="0">
              <a:solidFill>
                <a:srgbClr val="0000FF"/>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221</a:t>
            </a:fld>
            <a:endParaRPr lang="en-US" dirty="0"/>
          </a:p>
        </p:txBody>
      </p:sp>
    </p:spTree>
    <p:extLst>
      <p:ext uri="{BB962C8B-B14F-4D97-AF65-F5344CB8AC3E}">
        <p14:creationId xmlns:p14="http://schemas.microsoft.com/office/powerpoint/2010/main" val="52924362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sz="3600" dirty="0"/>
              <a:t>The Future of Processing in Memory is Bright</a:t>
            </a:r>
          </a:p>
        </p:txBody>
      </p:sp>
      <p:sp>
        <p:nvSpPr>
          <p:cNvPr id="3" name="Content Placeholder 2"/>
          <p:cNvSpPr>
            <a:spLocks noGrp="1"/>
          </p:cNvSpPr>
          <p:nvPr>
            <p:ph idx="1"/>
          </p:nvPr>
        </p:nvSpPr>
        <p:spPr>
          <a:xfrm>
            <a:off x="228600" y="1115597"/>
            <a:ext cx="8610600" cy="5193723"/>
          </a:xfrm>
        </p:spPr>
        <p:txBody>
          <a:bodyPr/>
          <a:lstStyle/>
          <a:p>
            <a:r>
              <a:rPr lang="en-US" dirty="0">
                <a:solidFill>
                  <a:srgbClr val="2C6123"/>
                </a:solidFill>
              </a:rPr>
              <a:t>Regardless of challenges </a:t>
            </a:r>
          </a:p>
          <a:p>
            <a:pPr lvl="1"/>
            <a:r>
              <a:rPr lang="en-US" dirty="0">
                <a:solidFill>
                  <a:srgbClr val="2C6123"/>
                </a:solidFill>
              </a:rPr>
              <a:t>in underlying technology and overlying problems/requirements </a:t>
            </a:r>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222</a:t>
            </a:fld>
            <a:endParaRPr lang="en-US"/>
          </a:p>
        </p:txBody>
      </p:sp>
      <p:sp>
        <p:nvSpPr>
          <p:cNvPr id="5" name="Text Box 17"/>
          <p:cNvSpPr txBox="1">
            <a:spLocks noChangeArrowheads="1"/>
          </p:cNvSpPr>
          <p:nvPr/>
        </p:nvSpPr>
        <p:spPr bwMode="auto">
          <a:xfrm>
            <a:off x="3501600" y="433841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96693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330262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93114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56443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71147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ea typeface="+mn-ea"/>
                <a:cs typeface="Arial" charset="0"/>
              </a:rPr>
              <a:t>Logic</a:t>
            </a:r>
          </a:p>
          <a:p>
            <a:pPr>
              <a:defRPr/>
            </a:pPr>
            <a:endParaRPr lang="en-US" sz="1750" dirty="0">
              <a:solidFill>
                <a:srgbClr val="000000"/>
              </a:solidFill>
              <a:latin typeface="Tahoma" pitchFamily="34" charset="0"/>
              <a:ea typeface="+mn-ea"/>
              <a:cs typeface="Arial" charset="0"/>
            </a:endParaRPr>
          </a:p>
        </p:txBody>
      </p:sp>
      <p:sp>
        <p:nvSpPr>
          <p:cNvPr id="11" name="Text Box 23"/>
          <p:cNvSpPr txBox="1">
            <a:spLocks noChangeAspect="1" noChangeArrowheads="1"/>
          </p:cNvSpPr>
          <p:nvPr/>
        </p:nvSpPr>
        <p:spPr bwMode="auto">
          <a:xfrm>
            <a:off x="3501600" y="508295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64455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43855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304161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
        <p:nvSpPr>
          <p:cNvPr id="15" name="TextBox 14"/>
          <p:cNvSpPr txBox="1"/>
          <p:nvPr/>
        </p:nvSpPr>
        <p:spPr>
          <a:xfrm>
            <a:off x="323528" y="2780928"/>
            <a:ext cx="2579552" cy="2031325"/>
          </a:xfrm>
          <a:prstGeom prst="rect">
            <a:avLst/>
          </a:prstGeom>
          <a:noFill/>
        </p:spPr>
        <p:txBody>
          <a:bodyPr wrap="none" rtlCol="0">
            <a:spAutoFit/>
          </a:bodyPr>
          <a:lstStyle/>
          <a:p>
            <a:r>
              <a:rPr lang="en-US" dirty="0"/>
              <a:t>Can enable:</a:t>
            </a:r>
          </a:p>
          <a:p>
            <a:endParaRPr lang="en-US" dirty="0"/>
          </a:p>
          <a:p>
            <a:r>
              <a:rPr lang="en-US" dirty="0"/>
              <a:t>- Orders of magnitude </a:t>
            </a:r>
          </a:p>
          <a:p>
            <a:r>
              <a:rPr lang="en-US" dirty="0"/>
              <a:t>improvements</a:t>
            </a:r>
          </a:p>
          <a:p>
            <a:endParaRPr lang="en-US" dirty="0"/>
          </a:p>
          <a:p>
            <a:r>
              <a:rPr lang="en-US" dirty="0"/>
              <a:t>- New applications and </a:t>
            </a:r>
          </a:p>
          <a:p>
            <a:r>
              <a:rPr lang="en-US" dirty="0"/>
              <a:t>computing systems</a:t>
            </a:r>
          </a:p>
        </p:txBody>
      </p:sp>
      <p:sp>
        <p:nvSpPr>
          <p:cNvPr id="16" name="TextBox 15"/>
          <p:cNvSpPr txBox="1"/>
          <p:nvPr/>
        </p:nvSpPr>
        <p:spPr>
          <a:xfrm>
            <a:off x="6126592" y="2852936"/>
            <a:ext cx="2853666" cy="1754326"/>
          </a:xfrm>
          <a:prstGeom prst="rect">
            <a:avLst/>
          </a:prstGeom>
          <a:noFill/>
        </p:spPr>
        <p:txBody>
          <a:bodyPr wrap="none" rtlCol="0">
            <a:spAutoFit/>
          </a:bodyPr>
          <a:lstStyle/>
          <a:p>
            <a:r>
              <a:rPr lang="en-US" dirty="0"/>
              <a:t>Yet, we have to</a:t>
            </a:r>
          </a:p>
          <a:p>
            <a:endParaRPr lang="en-US" dirty="0"/>
          </a:p>
          <a:p>
            <a:r>
              <a:rPr lang="en-US" dirty="0"/>
              <a:t>- Think across the stack</a:t>
            </a:r>
          </a:p>
          <a:p>
            <a:endParaRPr lang="en-US" dirty="0"/>
          </a:p>
          <a:p>
            <a:r>
              <a:rPr lang="en-US" dirty="0"/>
              <a:t>- Design enabling systems</a:t>
            </a:r>
          </a:p>
          <a:p>
            <a:endParaRPr lang="en-US" dirty="0"/>
          </a:p>
        </p:txBody>
      </p:sp>
    </p:spTree>
    <p:extLst>
      <p:ext uri="{BB962C8B-B14F-4D97-AF65-F5344CB8AC3E}">
        <p14:creationId xmlns:p14="http://schemas.microsoft.com/office/powerpoint/2010/main" val="112183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P spid="16" grpId="0"/>
    </p:bldLst>
  </p:timing>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67585614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224</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70518242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25231693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18 June 2019</a:t>
            </a:r>
          </a:p>
          <a:p>
            <a:r>
              <a:rPr lang="en-US" sz="2200" dirty="0"/>
              <a:t>TU Wien</a:t>
            </a:r>
          </a:p>
          <a:p>
            <a:endParaRPr lang="en-US" sz="2200" dirty="0"/>
          </a:p>
          <a:p>
            <a:pPr algn="l"/>
            <a:endParaRPr lang="en-US" sz="2200" dirty="0"/>
          </a:p>
        </p:txBody>
      </p:sp>
      <p:sp>
        <p:nvSpPr>
          <p:cNvPr id="13" name="Title 1"/>
          <p:cNvSpPr>
            <a:spLocks noGrp="1"/>
          </p:cNvSpPr>
          <p:nvPr>
            <p:ph type="ctrTitle"/>
          </p:nvPr>
        </p:nvSpPr>
        <p:spPr>
          <a:xfrm>
            <a:off x="216024" y="1196752"/>
            <a:ext cx="8820472" cy="2201416"/>
          </a:xfrm>
        </p:spPr>
        <p:txBody>
          <a:bodyPr>
            <a:normAutofit/>
          </a:bodyPr>
          <a:lstStyle/>
          <a:p>
            <a:pPr algn="ctr"/>
            <a:r>
              <a:rPr lang="en-US" sz="4200" dirty="0"/>
              <a:t>Processing Data Where It Makes Sense </a:t>
            </a:r>
            <a:br>
              <a:rPr lang="en-US" sz="4200" dirty="0"/>
            </a:br>
            <a:r>
              <a:rPr lang="en-US" sz="4200" dirty="0"/>
              <a:t>in Modern Computing Systems:</a:t>
            </a:r>
            <a:br>
              <a:rPr lang="en-US" sz="4200" dirty="0"/>
            </a:br>
            <a:r>
              <a:rPr lang="en-US" sz="4200" dirty="0">
                <a:solidFill>
                  <a:srgbClr val="FF0000"/>
                </a:solidFill>
              </a:rPr>
              <a:t>Enabling In-Memory Computation</a:t>
            </a: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138000954"/>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227</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35647153"/>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527363450"/>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https://safari.ethz.ch/memory_systems/ACACES2018/</a:t>
            </a:r>
            <a:endParaRPr lang="en-US" dirty="0"/>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02834529"/>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Longer Memory Course (~18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Tu Wien 2019 </a:t>
            </a:r>
          </a:p>
          <a:p>
            <a:pPr lvl="1"/>
            <a:r>
              <a:rPr lang="en-US" dirty="0"/>
              <a:t>Memory Systems and Memory-Centric Computing Systems</a:t>
            </a:r>
          </a:p>
          <a:p>
            <a:pPr lvl="1"/>
            <a:r>
              <a:rPr lang="en-US" dirty="0"/>
              <a:t>Taught by Onur Mutlu June 12-19, 2019</a:t>
            </a:r>
          </a:p>
          <a:p>
            <a:pPr lvl="1"/>
            <a:r>
              <a:rPr lang="en-US" dirty="0"/>
              <a:t>~18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https://safari.ethz.ch/memory_systems/TUWien2019</a:t>
            </a:r>
            <a:r>
              <a:rPr lang="en-US" dirty="0"/>
              <a:t>  </a:t>
            </a:r>
          </a:p>
          <a:p>
            <a:pPr lvl="1"/>
            <a:r>
              <a:rPr lang="en-US" dirty="0">
                <a:hlinkClick r:id="rId3"/>
              </a:rPr>
              <a:t>https://www.youtube.com/playlist?list=PL5Q2soXY2Zi_gntM55VoMlKlw7YrXOhbl</a:t>
            </a:r>
            <a:endParaRPr lang="en-US" dirty="0"/>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536095454"/>
      </p:ext>
    </p:extLst>
  </p:cSld>
  <p:clrMapOvr>
    <a:masterClrMapping/>
  </p:clrMapOvr>
  <p:transition/>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spTree>
    <p:extLst>
      <p:ext uri="{BB962C8B-B14F-4D97-AF65-F5344CB8AC3E}">
        <p14:creationId xmlns:p14="http://schemas.microsoft.com/office/powerpoint/2010/main" val="392240790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7481078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4202828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992727922"/>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3474986830"/>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940378977"/>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162919003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4259514466"/>
      </p:ext>
    </p:extLst>
  </p:cSld>
  <p:clrMapOvr>
    <a:masterClrMapping/>
  </p:clrMapOvr>
  <p:transition/>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144480315"/>
      </p:ext>
    </p:extLst>
  </p:cSld>
  <p:clrMapOvr>
    <a:masterClrMapping/>
  </p:clrMapOvr>
  <p:transition/>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378337175"/>
      </p:ext>
    </p:extLst>
  </p:cSld>
  <p:clrMapOvr>
    <a:masterClrMapping/>
  </p:clrMapOvr>
  <p:transition/>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47595233"/>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711498114"/>
      </p:ext>
    </p:extLst>
  </p:cSld>
  <p:clrMapOvr>
    <a:masterClrMapping/>
  </p:clrMapOvr>
  <p:transition/>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23525525"/>
      </p:ext>
    </p:extLst>
  </p:cSld>
  <p:clrMapOvr>
    <a:masterClrMapping/>
  </p:clrMapOvr>
  <p:transition/>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244</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0229215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3917255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3879732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Across 22 workloads, simple CPU model</a:t>
            </a:r>
          </a:p>
        </p:txBody>
      </p:sp>
    </p:spTree>
    <p:extLst>
      <p:ext uri="{BB962C8B-B14F-4D97-AF65-F5344CB8AC3E}">
        <p14:creationId xmlns:p14="http://schemas.microsoft.com/office/powerpoint/2010/main" val="8223099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Onur Mutlu,</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5"/>
          <a:stretch>
            <a:fillRect/>
          </a:stretch>
        </p:blipFill>
        <p:spPr>
          <a:xfrm>
            <a:off x="0" y="4365104"/>
            <a:ext cx="9144000" cy="1190231"/>
          </a:xfrm>
          <a:prstGeom prst="rect">
            <a:avLst/>
          </a:prstGeom>
        </p:spPr>
      </p:pic>
    </p:spTree>
    <p:extLst>
      <p:ext uri="{BB962C8B-B14F-4D97-AF65-F5344CB8AC3E}">
        <p14:creationId xmlns:p14="http://schemas.microsoft.com/office/powerpoint/2010/main" val="13721239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_rels/theme47.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7.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4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19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2_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6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53.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54.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5.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9.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0.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2.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3.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4.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2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195543</TotalTime>
  <Words>11532</Words>
  <Application>Microsoft Macintosh PowerPoint</Application>
  <PresentationFormat>On-screen Show (4:3)</PresentationFormat>
  <Paragraphs>2338</Paragraphs>
  <Slides>248</Slides>
  <Notes>37</Notes>
  <HiddenSlides>0</HiddenSlides>
  <MMClips>0</MMClips>
  <ScaleCrop>false</ScaleCrop>
  <HeadingPairs>
    <vt:vector size="6" baseType="variant">
      <vt:variant>
        <vt:lpstr>Fonts Used</vt:lpstr>
      </vt:variant>
      <vt:variant>
        <vt:i4>27</vt:i4>
      </vt:variant>
      <vt:variant>
        <vt:lpstr>Theme</vt:lpstr>
      </vt:variant>
      <vt:variant>
        <vt:i4>69</vt:i4>
      </vt:variant>
      <vt:variant>
        <vt:lpstr>Slide Titles</vt:lpstr>
      </vt:variant>
      <vt:variant>
        <vt:i4>248</vt:i4>
      </vt:variant>
    </vt:vector>
  </HeadingPairs>
  <TitlesOfParts>
    <vt:vector size="344" baseType="lpstr">
      <vt:lpstr>MS PGothic</vt:lpstr>
      <vt:lpstr>MS PGothic</vt:lpstr>
      <vt:lpstr>ヒラギノ角ゴ ProN W3</vt:lpstr>
      <vt:lpstr>ヒラギノ角ゴ ProN W6</vt:lpstr>
      <vt:lpstr>Adobe Garamond Pro</vt:lpstr>
      <vt:lpstr>Arial</vt:lpstr>
      <vt:lpstr>Calibri</vt:lpstr>
      <vt:lpstr>Calibri Light</vt:lpstr>
      <vt:lpstr>Cambria</vt:lpstr>
      <vt:lpstr>Cambria Math</vt:lpstr>
      <vt:lpstr>Corbel</vt:lpstr>
      <vt:lpstr>Courier New</vt:lpstr>
      <vt:lpstr>Futura Medium</vt:lpstr>
      <vt:lpstr>Garamond</vt:lpstr>
      <vt:lpstr>Gill Sans</vt:lpstr>
      <vt:lpstr>Gill Sans MT</vt:lpstr>
      <vt:lpstr>HY엽서L</vt:lpstr>
      <vt:lpstr>Lucida Grande</vt:lpstr>
      <vt:lpstr>Mangal</vt:lpstr>
      <vt:lpstr>Myriad Pro Bold Cond</vt:lpstr>
      <vt:lpstr>Myriad Pro Cond</vt:lpstr>
      <vt:lpstr>나눔고딕</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147_Edge</vt:lpstr>
      <vt:lpstr>133_Edge</vt:lpstr>
      <vt:lpstr>148_Edge</vt:lpstr>
      <vt:lpstr>3_Metropolitan_bullet</vt:lpstr>
      <vt:lpstr>151_Edge</vt:lpstr>
      <vt:lpstr>152_Edge</vt:lpstr>
      <vt:lpstr>154_Edge</vt:lpstr>
      <vt:lpstr>24_Office Theme</vt:lpstr>
      <vt:lpstr>14_Office Theme</vt:lpstr>
      <vt:lpstr>4_Office Theme</vt:lpstr>
      <vt:lpstr>Title &amp; Bullets</vt:lpstr>
      <vt:lpstr>27_Office Theme</vt:lpstr>
      <vt:lpstr>19_Office Theme</vt:lpstr>
      <vt:lpstr>156_Edge</vt:lpstr>
      <vt:lpstr>2_Title &amp; Bullets</vt:lpstr>
      <vt:lpstr>158_Edge</vt:lpstr>
      <vt:lpstr>159_Edge</vt:lpstr>
      <vt:lpstr>166_Edge</vt:lpstr>
      <vt:lpstr>167_Edge</vt:lpstr>
      <vt:lpstr>safari</vt:lpstr>
      <vt:lpstr>7_sesha-theme</vt:lpstr>
      <vt:lpstr>2_Edge</vt:lpstr>
      <vt:lpstr>168_Edge</vt:lpstr>
      <vt:lpstr>153_Edge</vt:lpstr>
      <vt:lpstr>5_Edge</vt:lpstr>
      <vt:lpstr>7_Edge</vt:lpstr>
      <vt:lpstr>25_Office Theme</vt:lpstr>
      <vt:lpstr>10_Edge</vt:lpstr>
      <vt:lpstr>3_sesha-theme</vt:lpstr>
      <vt:lpstr>11_Edge</vt:lpstr>
      <vt:lpstr>1_Office Theme</vt:lpstr>
      <vt:lpstr>171_Edge</vt:lpstr>
      <vt:lpstr>18_Edge</vt:lpstr>
      <vt:lpstr>4_sesha-theme</vt:lpstr>
      <vt:lpstr>21_Edge</vt:lpstr>
      <vt:lpstr>43_Edge</vt:lpstr>
      <vt:lpstr>14_Edge</vt:lpstr>
      <vt:lpstr>Processing Data Where It Makes Sense  in Modern Computing Systems: Enabling In-Memory Computation</vt:lpstr>
      <vt:lpstr>The Main Memory System</vt:lpstr>
      <vt:lpstr>The Main Memory System</vt:lpstr>
      <vt:lpstr>The Main Memory System</vt:lpstr>
      <vt:lpstr>Memory System: A Shared Resource View</vt:lpstr>
      <vt:lpstr>State of the Main Memory System</vt:lpstr>
      <vt:lpstr>Major Trends Affecting Main Memory (I)</vt:lpstr>
      <vt:lpstr>Major Trends Affecting Main Memory (II)</vt:lpstr>
      <vt:lpstr>Example: The Memory Capacity Gap</vt:lpstr>
      <vt:lpstr>DRAM Capacity, Bandwidth &amp; Latency</vt:lpstr>
      <vt:lpstr>DRAM Is Critical for Performance</vt:lpstr>
      <vt:lpstr>DRAM Is Critical for Performance</vt:lpstr>
      <vt:lpstr>DRAM Is Critical for Performance</vt:lpstr>
      <vt:lpstr>DRAM Is Critical for Performance</vt:lpstr>
      <vt:lpstr>Major Trends Affecting Main Memory (III)</vt:lpstr>
      <vt:lpstr>Energy Waste in Mobile Devices</vt:lpstr>
      <vt:lpstr>Major Trends Affecting Main Memory (IV)</vt:lpstr>
      <vt:lpstr>Major Trends Affecting Main Memory (V)</vt:lpstr>
      <vt:lpstr>Major Trends Affecting Main Memory (V)</vt:lpstr>
      <vt:lpstr>Major Trend: Hybrid Main Memory</vt:lpstr>
      <vt:lpstr>Foreshadowing</vt:lpstr>
      <vt:lpstr>Industry Is Writing Papers About It, Too</vt:lpstr>
      <vt:lpstr>Call for Intelligent Memory Controllers</vt:lpstr>
      <vt:lpstr>Agenda</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Data Retention in Memory [Liu et al., ISCA 2013]</vt:lpstr>
      <vt:lpstr>Takeaway</vt:lpstr>
      <vt:lpstr>More on DRAM Refresh (I)</vt:lpstr>
      <vt:lpstr>More on DRAM Refresh (II)</vt:lpstr>
      <vt:lpstr>More on DRAM Refresh (III)</vt:lpstr>
      <vt:lpstr>A Curious Discovery [Kim et al., ISCA 2014]</vt:lpstr>
      <vt:lpstr>DRAM RowHammer</vt:lpstr>
      <vt:lpstr>Modern DRAM is Prone to Disturbance Errors</vt:lpstr>
      <vt:lpstr>Most DRAM Modules Are Vulnerable</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 (I)</vt:lpstr>
      <vt:lpstr>More Security Implications (II)</vt:lpstr>
      <vt:lpstr>More Security Implications (III)</vt:lpstr>
      <vt:lpstr>More Security Implications (IV)</vt:lpstr>
      <vt:lpstr>More Security Implications (V)</vt:lpstr>
      <vt:lpstr>More Security Implications?</vt:lpstr>
      <vt:lpstr>Apple’s Patch for RowHammer</vt:lpstr>
      <vt:lpstr>Our Solution to RowHammer</vt:lpstr>
      <vt:lpstr>Advantages of PARA</vt:lpstr>
      <vt:lpstr>Requirements for PARA</vt:lpstr>
      <vt:lpstr>Probabilistic Activation in Real Life (I)</vt:lpstr>
      <vt:lpstr>Probabilistic Activation in Real Life (II)</vt:lpstr>
      <vt:lpstr>More on RowHammer Analysis</vt:lpstr>
      <vt:lpstr>Future of Memory Reliability</vt:lpstr>
      <vt:lpstr>A RowHammer Retrospective</vt:lpstr>
      <vt:lpstr>Industry Is Writing Papers About It, Too</vt:lpstr>
      <vt:lpstr>Call for Intelligent Memory Controllers</vt:lpstr>
      <vt:lpstr>Aside: Intelligent Controller for NAND Flash</vt:lpstr>
      <vt:lpstr>Aside: Intelligent Controller for NAND Flash</vt:lpstr>
      <vt:lpstr>Takeaway</vt:lpstr>
      <vt:lpstr>Agenda</vt:lpstr>
      <vt:lpstr>Three Key Systems Trends</vt:lpstr>
      <vt:lpstr>The Need for More Memory Performance</vt:lpstr>
      <vt:lpstr>Do We Want This?</vt:lpstr>
      <vt:lpstr>Or This?</vt:lpstr>
      <vt:lpstr>Maslow’s (Human) Hierarchy of Needs, Revisited</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Agenda</vt:lpstr>
      <vt:lpstr>Processing in Memory:   Two Approaches</vt:lpstr>
      <vt:lpstr>Approach 1: Minimally Changing DRAM</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Performance: In-DRAM Bitwise Operations</vt:lpstr>
      <vt:lpstr>Energy of In-DRAM Bitwise Operations</vt:lpstr>
      <vt:lpstr>Ambit vs. DDR3: Performance and Energy</vt:lpstr>
      <vt:lpstr>Bulk Bitwise Operations in Workloads</vt:lpstr>
      <vt:lpstr>Example Data Structure: Bitmap Index</vt:lpstr>
      <vt:lpstr>Performance: Bitmap Index on Ambit</vt:lpstr>
      <vt:lpstr>Performance: BitWeaving on Ambit</vt:lpstr>
      <vt:lpstr>More on In-DRAM Bulk AND/OR</vt:lpstr>
      <vt:lpstr>More on Ambit</vt:lpstr>
      <vt:lpstr>More on In-DRAM Bulk Bitwise Execution</vt:lpstr>
      <vt:lpstr>Challenge and Opportunity for Future</vt:lpstr>
      <vt:lpstr>Challenge: Intelligent Memory Device</vt:lpstr>
      <vt:lpstr>Agenda</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Accelerating Linked Data Structures</vt:lpstr>
      <vt:lpstr>Accelerating Dependent Cache Misses</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PEI Performance Delta: Large Data Sets</vt:lpstr>
      <vt:lpstr>PEI Energy Consumption</vt:lpstr>
      <vt:lpstr>Simpler PIM: PIM-Enabled Instructions</vt:lpstr>
      <vt:lpstr>Automatic Code and Data Mapping</vt:lpstr>
      <vt:lpstr>Automatic Offloading of Critical Code</vt:lpstr>
      <vt:lpstr>Automatic Offloading of Prefetch Mechanisms</vt:lpstr>
      <vt:lpstr>Efficient Automatic Data Coherence Support</vt:lpstr>
      <vt:lpstr>Efficient Automatic Data Coherence Support</vt:lpstr>
      <vt:lpstr>Challenge and Opportunity for Future</vt:lpstr>
      <vt:lpstr>Challenge and Opportunity for Future</vt:lpstr>
      <vt:lpstr>Challenge and Opportunity for Future</vt:lpstr>
      <vt:lpstr>Agenda</vt:lpstr>
      <vt:lpstr>Eliminating the Adoption Barriers</vt:lpstr>
      <vt:lpstr>Barriers to Adoption of PIM</vt:lpstr>
      <vt:lpstr>We Need to Revisit the Entire Stack</vt:lpstr>
      <vt:lpstr>PIM Review and Open Problems</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Simulation Infrastructures for PIM (in SSDs) </vt:lpstr>
      <vt:lpstr>New Applications and Use Cases for PIM</vt:lpstr>
      <vt:lpstr>Genome Read In-Memory (GRIM) Filter:  Fast Seed Location Filtering in DNA Read Mapping  using Processing-in-Memory Technologies</vt:lpstr>
      <vt:lpstr>Executive Summary</vt:lpstr>
      <vt:lpstr>Google Workloads  for Consumer Devices: Mitigating Data Movement Bottlenecks</vt:lpstr>
      <vt:lpstr>Open Problems: PIM Adoption</vt:lpstr>
      <vt:lpstr>PIM Review and Open Problems</vt:lpstr>
      <vt:lpstr>Agenda</vt:lpstr>
      <vt:lpstr>Challenge and Opportunity for Future</vt:lpstr>
      <vt:lpstr>Challenge and Opportunity for Future</vt:lpstr>
      <vt:lpstr>Challenge and Opportunity for Future</vt:lpstr>
      <vt:lpstr>Key Takeaway</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Another Principled Design</vt:lpstr>
      <vt:lpstr>Principle Applied to Another Structure</vt:lpstr>
      <vt:lpstr>The Overarching Principle</vt:lpstr>
      <vt:lpstr>Overarching Principle for Computing?</vt:lpstr>
      <vt:lpstr>Concluding Remarks</vt:lpstr>
      <vt:lpstr>The Future of Processing in Memory is Bright</vt:lpstr>
      <vt:lpstr>We Need to Revisit the Entire Stack</vt:lpstr>
      <vt:lpstr>If In Doubt, See Other Doubtful Technologies</vt:lpstr>
      <vt:lpstr>PIM Review and Open Problems</vt:lpstr>
      <vt:lpstr>Processing Data Where It Makes Sense  in Modern Computing Systems: Enabling In-Memory Computation</vt:lpstr>
      <vt:lpstr>Slides Not Covered     But Could Be Useful</vt:lpstr>
      <vt:lpstr>Readings, Videos, Reference Materials</vt:lpstr>
      <vt:lpstr>Accelerated Memory Course (~6.5 hours)</vt:lpstr>
      <vt:lpstr>Longer Memory Course (~18 hours)</vt:lpstr>
      <vt:lpstr>Some Overview Talks</vt:lpstr>
      <vt:lpstr>Reference Overview Paper I</vt:lpstr>
      <vt:lpstr>Reference Overview Paper II</vt:lpstr>
      <vt:lpstr>Reference Overview Paper III</vt:lpstr>
      <vt:lpstr>Reference Overview Paper IV</vt:lpstr>
      <vt:lpstr>Reference Overview Paper V</vt:lpstr>
      <vt:lpstr>Reference Overview Paper VI</vt:lpstr>
      <vt:lpstr>Related Videos and Course Materials (I)</vt:lpstr>
      <vt:lpstr>Related Videos and Course Materials (II)</vt:lpstr>
      <vt:lpstr>Some Open Source Tools (I)</vt:lpstr>
      <vt:lpstr>Some Open Source Tools (II)</vt:lpstr>
      <vt:lpstr>More Open Source Tools (III)</vt:lpstr>
      <vt:lpstr>Referenced Papers</vt:lpstr>
      <vt:lpstr>Ramulator: A Fast and Extensible DRAM Simulator   [IEEE Comp Arch Letters’15]</vt:lpstr>
      <vt:lpstr>Ramulator Motivation</vt:lpstr>
      <vt:lpstr>Ramulator </vt:lpstr>
      <vt:lpstr>Case Study: Comparison of DRAM Standards</vt:lpstr>
      <vt:lpstr>Ramulator Paper and Source Code</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2732</cp:revision>
  <cp:lastPrinted>2017-12-05T03:30:35Z</cp:lastPrinted>
  <dcterms:created xsi:type="dcterms:W3CDTF">2010-10-08T20:41:54Z</dcterms:created>
  <dcterms:modified xsi:type="dcterms:W3CDTF">2019-07-10T10:31:15Z</dcterms:modified>
</cp:coreProperties>
</file>