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theme/theme83.xml" ContentType="application/vnd.openxmlformats-officedocument.theme+xml"/>
  <Override PartName="/ppt/theme/theme8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Lst>
  <p:notesMasterIdLst>
    <p:notesMasterId r:id="rId363"/>
  </p:notesMasterIdLst>
  <p:handoutMasterIdLst>
    <p:handoutMasterId r:id="rId364"/>
  </p:handoutMasterIdLst>
  <p:sldIdLst>
    <p:sldId id="5652" r:id="rId83"/>
    <p:sldId id="5219" r:id="rId84"/>
    <p:sldId id="5218" r:id="rId85"/>
    <p:sldId id="5220" r:id="rId86"/>
    <p:sldId id="5221" r:id="rId87"/>
    <p:sldId id="5222" r:id="rId88"/>
    <p:sldId id="5223" r:id="rId89"/>
    <p:sldId id="4457" r:id="rId90"/>
    <p:sldId id="4436" r:id="rId91"/>
    <p:sldId id="4696" r:id="rId92"/>
    <p:sldId id="5742" r:id="rId93"/>
    <p:sldId id="5835" r:id="rId94"/>
    <p:sldId id="5715" r:id="rId95"/>
    <p:sldId id="5692" r:id="rId96"/>
    <p:sldId id="6042" r:id="rId97"/>
    <p:sldId id="5992" r:id="rId98"/>
    <p:sldId id="5224" r:id="rId99"/>
    <p:sldId id="5225" r:id="rId100"/>
    <p:sldId id="5232" r:id="rId101"/>
    <p:sldId id="5227" r:id="rId102"/>
    <p:sldId id="5226" r:id="rId103"/>
    <p:sldId id="5228" r:id="rId104"/>
    <p:sldId id="5229" r:id="rId105"/>
    <p:sldId id="5230" r:id="rId106"/>
    <p:sldId id="6304" r:id="rId107"/>
    <p:sldId id="6303" r:id="rId108"/>
    <p:sldId id="5374" r:id="rId109"/>
    <p:sldId id="5388" r:id="rId110"/>
    <p:sldId id="5233" r:id="rId111"/>
    <p:sldId id="5743" r:id="rId112"/>
    <p:sldId id="5744" r:id="rId113"/>
    <p:sldId id="5745" r:id="rId114"/>
    <p:sldId id="5746" r:id="rId115"/>
    <p:sldId id="3582" r:id="rId116"/>
    <p:sldId id="3609" r:id="rId117"/>
    <p:sldId id="4145" r:id="rId118"/>
    <p:sldId id="5577" r:id="rId119"/>
    <p:sldId id="5578" r:id="rId120"/>
    <p:sldId id="5579" r:id="rId121"/>
    <p:sldId id="3584" r:id="rId122"/>
    <p:sldId id="5748" r:id="rId123"/>
    <p:sldId id="3586" r:id="rId124"/>
    <p:sldId id="3848" r:id="rId125"/>
    <p:sldId id="5749" r:id="rId126"/>
    <p:sldId id="5750" r:id="rId127"/>
    <p:sldId id="3721" r:id="rId128"/>
    <p:sldId id="3722" r:id="rId129"/>
    <p:sldId id="5924" r:id="rId130"/>
    <p:sldId id="5923" r:id="rId131"/>
    <p:sldId id="6043" r:id="rId132"/>
    <p:sldId id="6044" r:id="rId133"/>
    <p:sldId id="5751" r:id="rId134"/>
    <p:sldId id="6045" r:id="rId135"/>
    <p:sldId id="5995" r:id="rId136"/>
    <p:sldId id="5997" r:id="rId137"/>
    <p:sldId id="6046" r:id="rId138"/>
    <p:sldId id="6047" r:id="rId139"/>
    <p:sldId id="6048" r:id="rId140"/>
    <p:sldId id="6049" r:id="rId141"/>
    <p:sldId id="6050" r:id="rId142"/>
    <p:sldId id="5179" r:id="rId143"/>
    <p:sldId id="5041" r:id="rId144"/>
    <p:sldId id="5058" r:id="rId145"/>
    <p:sldId id="5059" r:id="rId146"/>
    <p:sldId id="5060" r:id="rId147"/>
    <p:sldId id="5181" r:id="rId148"/>
    <p:sldId id="2690" r:id="rId149"/>
    <p:sldId id="5197" r:id="rId150"/>
    <p:sldId id="5198" r:id="rId151"/>
    <p:sldId id="5691" r:id="rId152"/>
    <p:sldId id="5215" r:id="rId153"/>
    <p:sldId id="5754" r:id="rId154"/>
    <p:sldId id="5234" r:id="rId155"/>
    <p:sldId id="5235" r:id="rId156"/>
    <p:sldId id="5236" r:id="rId157"/>
    <p:sldId id="5237" r:id="rId158"/>
    <p:sldId id="5238" r:id="rId159"/>
    <p:sldId id="5239" r:id="rId160"/>
    <p:sldId id="5240" r:id="rId161"/>
    <p:sldId id="5241" r:id="rId162"/>
    <p:sldId id="5242" r:id="rId163"/>
    <p:sldId id="5400" r:id="rId164"/>
    <p:sldId id="5205" r:id="rId165"/>
    <p:sldId id="5245" r:id="rId166"/>
    <p:sldId id="5246" r:id="rId167"/>
    <p:sldId id="5247" r:id="rId168"/>
    <p:sldId id="5248" r:id="rId169"/>
    <p:sldId id="5249" r:id="rId170"/>
    <p:sldId id="5509" r:id="rId171"/>
    <p:sldId id="5251" r:id="rId172"/>
    <p:sldId id="6051" r:id="rId173"/>
    <p:sldId id="5253" r:id="rId174"/>
    <p:sldId id="5254" r:id="rId175"/>
    <p:sldId id="5540" r:id="rId176"/>
    <p:sldId id="6052" r:id="rId177"/>
    <p:sldId id="5261" r:id="rId178"/>
    <p:sldId id="5262" r:id="rId179"/>
    <p:sldId id="5263" r:id="rId180"/>
    <p:sldId id="5264" r:id="rId181"/>
    <p:sldId id="5265" r:id="rId182"/>
    <p:sldId id="6054" r:id="rId183"/>
    <p:sldId id="5182" r:id="rId184"/>
    <p:sldId id="5011" r:id="rId185"/>
    <p:sldId id="5594" r:id="rId186"/>
    <p:sldId id="5595" r:id="rId187"/>
    <p:sldId id="5267" r:id="rId188"/>
    <p:sldId id="5976" r:id="rId189"/>
    <p:sldId id="5269" r:id="rId190"/>
    <p:sldId id="3759" r:id="rId191"/>
    <p:sldId id="5979" r:id="rId192"/>
    <p:sldId id="5593" r:id="rId193"/>
    <p:sldId id="6055" r:id="rId194"/>
    <p:sldId id="6056" r:id="rId195"/>
    <p:sldId id="6057" r:id="rId196"/>
    <p:sldId id="6053" r:id="rId197"/>
    <p:sldId id="2647" r:id="rId198"/>
    <p:sldId id="6007" r:id="rId199"/>
    <p:sldId id="6008" r:id="rId200"/>
    <p:sldId id="6009" r:id="rId201"/>
    <p:sldId id="6010" r:id="rId202"/>
    <p:sldId id="6011" r:id="rId203"/>
    <p:sldId id="6012" r:id="rId204"/>
    <p:sldId id="6013" r:id="rId205"/>
    <p:sldId id="6014" r:id="rId206"/>
    <p:sldId id="6015" r:id="rId207"/>
    <p:sldId id="5294" r:id="rId208"/>
    <p:sldId id="6017" r:id="rId209"/>
    <p:sldId id="6018" r:id="rId210"/>
    <p:sldId id="6019" r:id="rId211"/>
    <p:sldId id="6020" r:id="rId212"/>
    <p:sldId id="6021" r:id="rId213"/>
    <p:sldId id="6022" r:id="rId214"/>
    <p:sldId id="6023" r:id="rId215"/>
    <p:sldId id="6024" r:id="rId216"/>
    <p:sldId id="5312" r:id="rId217"/>
    <p:sldId id="6058" r:id="rId218"/>
    <p:sldId id="6059" r:id="rId219"/>
    <p:sldId id="6060" r:id="rId220"/>
    <p:sldId id="3372" r:id="rId221"/>
    <p:sldId id="5759" r:id="rId222"/>
    <p:sldId id="5834" r:id="rId223"/>
    <p:sldId id="5837" r:id="rId224"/>
    <p:sldId id="6061" r:id="rId225"/>
    <p:sldId id="6028" r:id="rId226"/>
    <p:sldId id="6029" r:id="rId227"/>
    <p:sldId id="6030" r:id="rId228"/>
    <p:sldId id="6031" r:id="rId229"/>
    <p:sldId id="5870" r:id="rId230"/>
    <p:sldId id="5869" r:id="rId231"/>
    <p:sldId id="6225" r:id="rId232"/>
    <p:sldId id="6065" r:id="rId233"/>
    <p:sldId id="6295" r:id="rId234"/>
    <p:sldId id="6302" r:id="rId235"/>
    <p:sldId id="6292" r:id="rId236"/>
    <p:sldId id="5918" r:id="rId237"/>
    <p:sldId id="5919" r:id="rId238"/>
    <p:sldId id="5920" r:id="rId239"/>
    <p:sldId id="5982" r:id="rId240"/>
    <p:sldId id="5983" r:id="rId241"/>
    <p:sldId id="6032" r:id="rId242"/>
    <p:sldId id="6297" r:id="rId243"/>
    <p:sldId id="6063" r:id="rId244"/>
    <p:sldId id="6064" r:id="rId245"/>
    <p:sldId id="3792" r:id="rId246"/>
    <p:sldId id="5351" r:id="rId247"/>
    <p:sldId id="5470" r:id="rId248"/>
    <p:sldId id="5471" r:id="rId249"/>
    <p:sldId id="6062" r:id="rId250"/>
    <p:sldId id="6296" r:id="rId251"/>
    <p:sldId id="6226" r:id="rId252"/>
    <p:sldId id="6227" r:id="rId253"/>
    <p:sldId id="5879" r:id="rId254"/>
    <p:sldId id="6299" r:id="rId255"/>
    <p:sldId id="6228" r:id="rId256"/>
    <p:sldId id="6229" r:id="rId257"/>
    <p:sldId id="5500" r:id="rId258"/>
    <p:sldId id="5365" r:id="rId259"/>
    <p:sldId id="6230" r:id="rId260"/>
    <p:sldId id="6231" r:id="rId261"/>
    <p:sldId id="5614" r:id="rId262"/>
    <p:sldId id="5366" r:id="rId263"/>
    <p:sldId id="5777" r:id="rId264"/>
    <p:sldId id="6306" r:id="rId265"/>
    <p:sldId id="5779" r:id="rId266"/>
    <p:sldId id="5368" r:id="rId267"/>
    <p:sldId id="5771" r:id="rId268"/>
    <p:sldId id="5851" r:id="rId269"/>
    <p:sldId id="5773" r:id="rId270"/>
    <p:sldId id="6039" r:id="rId271"/>
    <p:sldId id="6298" r:id="rId272"/>
    <p:sldId id="5775" r:id="rId273"/>
    <p:sldId id="5776" r:id="rId274"/>
    <p:sldId id="5700" r:id="rId275"/>
    <p:sldId id="5855" r:id="rId276"/>
    <p:sldId id="5409" r:id="rId277"/>
    <p:sldId id="6038" r:id="rId278"/>
    <p:sldId id="6305" r:id="rId279"/>
    <p:sldId id="5359" r:id="rId280"/>
    <p:sldId id="5790" r:id="rId281"/>
    <p:sldId id="5791" r:id="rId282"/>
    <p:sldId id="5792" r:id="rId283"/>
    <p:sldId id="5793" r:id="rId284"/>
    <p:sldId id="5794" r:id="rId285"/>
    <p:sldId id="5795" r:id="rId286"/>
    <p:sldId id="5796" r:id="rId287"/>
    <p:sldId id="5797" r:id="rId288"/>
    <p:sldId id="5798" r:id="rId289"/>
    <p:sldId id="5799" r:id="rId290"/>
    <p:sldId id="5800" r:id="rId291"/>
    <p:sldId id="5801" r:id="rId292"/>
    <p:sldId id="1863" r:id="rId293"/>
    <p:sldId id="6036" r:id="rId294"/>
    <p:sldId id="6232" r:id="rId295"/>
    <p:sldId id="6073" r:id="rId296"/>
    <p:sldId id="6074" r:id="rId297"/>
    <p:sldId id="6075" r:id="rId298"/>
    <p:sldId id="6076" r:id="rId299"/>
    <p:sldId id="6077" r:id="rId300"/>
    <p:sldId id="5176" r:id="rId301"/>
    <p:sldId id="6078" r:id="rId302"/>
    <p:sldId id="6079" r:id="rId303"/>
    <p:sldId id="6294" r:id="rId304"/>
    <p:sldId id="6080" r:id="rId305"/>
    <p:sldId id="6081" r:id="rId306"/>
    <p:sldId id="6082" r:id="rId307"/>
    <p:sldId id="6097" r:id="rId308"/>
    <p:sldId id="6209" r:id="rId309"/>
    <p:sldId id="6083" r:id="rId310"/>
    <p:sldId id="6091" r:id="rId311"/>
    <p:sldId id="6092" r:id="rId312"/>
    <p:sldId id="6284" r:id="rId313"/>
    <p:sldId id="6285" r:id="rId314"/>
    <p:sldId id="6286" r:id="rId315"/>
    <p:sldId id="6287" r:id="rId316"/>
    <p:sldId id="6300" r:id="rId317"/>
    <p:sldId id="6084" r:id="rId318"/>
    <p:sldId id="6085" r:id="rId319"/>
    <p:sldId id="6086" r:id="rId320"/>
    <p:sldId id="6290" r:id="rId321"/>
    <p:sldId id="5336" r:id="rId322"/>
    <p:sldId id="5337" r:id="rId323"/>
    <p:sldId id="5231" r:id="rId324"/>
    <p:sldId id="5341" r:id="rId325"/>
    <p:sldId id="4920" r:id="rId326"/>
    <p:sldId id="5485" r:id="rId327"/>
    <p:sldId id="5486" r:id="rId328"/>
    <p:sldId id="5487" r:id="rId329"/>
    <p:sldId id="5488" r:id="rId330"/>
    <p:sldId id="5489" r:id="rId331"/>
    <p:sldId id="5490" r:id="rId332"/>
    <p:sldId id="5491" r:id="rId333"/>
    <p:sldId id="5492" r:id="rId334"/>
    <p:sldId id="5493" r:id="rId335"/>
    <p:sldId id="5494" r:id="rId336"/>
    <p:sldId id="5495" r:id="rId337"/>
    <p:sldId id="5496" r:id="rId338"/>
    <p:sldId id="5497" r:id="rId339"/>
    <p:sldId id="5498" r:id="rId340"/>
    <p:sldId id="5499" r:id="rId341"/>
    <p:sldId id="6288" r:id="rId342"/>
    <p:sldId id="6291" r:id="rId343"/>
    <p:sldId id="5345" r:id="rId344"/>
    <p:sldId id="5343" r:id="rId345"/>
    <p:sldId id="5348" r:id="rId346"/>
    <p:sldId id="5342" r:id="rId347"/>
    <p:sldId id="5372" r:id="rId348"/>
    <p:sldId id="5586" r:id="rId349"/>
    <p:sldId id="5396" r:id="rId350"/>
    <p:sldId id="3853" r:id="rId351"/>
    <p:sldId id="4876" r:id="rId352"/>
    <p:sldId id="4875" r:id="rId353"/>
    <p:sldId id="5099" r:id="rId354"/>
    <p:sldId id="5788" r:id="rId355"/>
    <p:sldId id="5360" r:id="rId356"/>
    <p:sldId id="5612" r:id="rId357"/>
    <p:sldId id="5613" r:id="rId358"/>
    <p:sldId id="5787" r:id="rId359"/>
    <p:sldId id="5845" r:id="rId360"/>
    <p:sldId id="6289" r:id="rId361"/>
    <p:sldId id="6040" r:id="rId36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57" autoAdjust="0"/>
    <p:restoredTop sz="99433" autoAdjust="0"/>
  </p:normalViewPr>
  <p:slideViewPr>
    <p:cSldViewPr>
      <p:cViewPr varScale="1">
        <p:scale>
          <a:sx n="111" d="100"/>
          <a:sy n="111" d="100"/>
        </p:scale>
        <p:origin x="1968"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5.xml"/><Relationship Id="rId299" Type="http://schemas.openxmlformats.org/officeDocument/2006/relationships/slide" Target="slides/slide21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7.xml"/><Relationship Id="rId324" Type="http://schemas.openxmlformats.org/officeDocument/2006/relationships/slide" Target="slides/slide242.xml"/><Relationship Id="rId366" Type="http://schemas.openxmlformats.org/officeDocument/2006/relationships/viewProps" Target="viewProps.xml"/><Relationship Id="rId170" Type="http://schemas.openxmlformats.org/officeDocument/2006/relationships/slide" Target="slides/slide88.xml"/><Relationship Id="rId226" Type="http://schemas.openxmlformats.org/officeDocument/2006/relationships/slide" Target="slides/slide144.xml"/><Relationship Id="rId268" Type="http://schemas.openxmlformats.org/officeDocument/2006/relationships/slide" Target="slides/slide186.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6.xml"/><Relationship Id="rId335" Type="http://schemas.openxmlformats.org/officeDocument/2006/relationships/slide" Target="slides/slide253.xml"/><Relationship Id="rId5" Type="http://schemas.openxmlformats.org/officeDocument/2006/relationships/slideMaster" Target="slideMasters/slideMaster5.xml"/><Relationship Id="rId181" Type="http://schemas.openxmlformats.org/officeDocument/2006/relationships/slide" Target="slides/slide99.xml"/><Relationship Id="rId237" Type="http://schemas.openxmlformats.org/officeDocument/2006/relationships/slide" Target="slides/slide155.xml"/><Relationship Id="rId279" Type="http://schemas.openxmlformats.org/officeDocument/2006/relationships/slide" Target="slides/slide197.xml"/><Relationship Id="rId43" Type="http://schemas.openxmlformats.org/officeDocument/2006/relationships/slideMaster" Target="slideMasters/slideMaster43.xml"/><Relationship Id="rId139" Type="http://schemas.openxmlformats.org/officeDocument/2006/relationships/slide" Target="slides/slide57.xml"/><Relationship Id="rId290" Type="http://schemas.openxmlformats.org/officeDocument/2006/relationships/slide" Target="slides/slide208.xml"/><Relationship Id="rId304" Type="http://schemas.openxmlformats.org/officeDocument/2006/relationships/slide" Target="slides/slide222.xml"/><Relationship Id="rId346" Type="http://schemas.openxmlformats.org/officeDocument/2006/relationships/slide" Target="slides/slide264.xml"/><Relationship Id="rId85" Type="http://schemas.openxmlformats.org/officeDocument/2006/relationships/slide" Target="slides/slide3.xml"/><Relationship Id="rId150" Type="http://schemas.openxmlformats.org/officeDocument/2006/relationships/slide" Target="slides/slide68.xml"/><Relationship Id="rId192" Type="http://schemas.openxmlformats.org/officeDocument/2006/relationships/slide" Target="slides/slide110.xml"/><Relationship Id="rId206" Type="http://schemas.openxmlformats.org/officeDocument/2006/relationships/slide" Target="slides/slide124.xml"/><Relationship Id="rId248" Type="http://schemas.openxmlformats.org/officeDocument/2006/relationships/slide" Target="slides/slide166.xml"/><Relationship Id="rId12" Type="http://schemas.openxmlformats.org/officeDocument/2006/relationships/slideMaster" Target="slideMasters/slideMaster12.xml"/><Relationship Id="rId108" Type="http://schemas.openxmlformats.org/officeDocument/2006/relationships/slide" Target="slides/slide26.xml"/><Relationship Id="rId315" Type="http://schemas.openxmlformats.org/officeDocument/2006/relationships/slide" Target="slides/slide233.xml"/><Relationship Id="rId357" Type="http://schemas.openxmlformats.org/officeDocument/2006/relationships/slide" Target="slides/slide275.xml"/><Relationship Id="rId54" Type="http://schemas.openxmlformats.org/officeDocument/2006/relationships/slideMaster" Target="slideMasters/slideMaster54.xml"/><Relationship Id="rId96" Type="http://schemas.openxmlformats.org/officeDocument/2006/relationships/slide" Target="slides/slide14.xml"/><Relationship Id="rId161" Type="http://schemas.openxmlformats.org/officeDocument/2006/relationships/slide" Target="slides/slide79.xml"/><Relationship Id="rId217" Type="http://schemas.openxmlformats.org/officeDocument/2006/relationships/slide" Target="slides/slide135.xml"/><Relationship Id="rId259" Type="http://schemas.openxmlformats.org/officeDocument/2006/relationships/slide" Target="slides/slide177.xml"/><Relationship Id="rId23" Type="http://schemas.openxmlformats.org/officeDocument/2006/relationships/slideMaster" Target="slideMasters/slideMaster23.xml"/><Relationship Id="rId119" Type="http://schemas.openxmlformats.org/officeDocument/2006/relationships/slide" Target="slides/slide37.xml"/><Relationship Id="rId270" Type="http://schemas.openxmlformats.org/officeDocument/2006/relationships/slide" Target="slides/slide188.xml"/><Relationship Id="rId326" Type="http://schemas.openxmlformats.org/officeDocument/2006/relationships/slide" Target="slides/slide244.xml"/><Relationship Id="rId65" Type="http://schemas.openxmlformats.org/officeDocument/2006/relationships/slideMaster" Target="slideMasters/slideMaster65.xml"/><Relationship Id="rId130" Type="http://schemas.openxmlformats.org/officeDocument/2006/relationships/slide" Target="slides/slide48.xml"/><Relationship Id="rId368" Type="http://schemas.openxmlformats.org/officeDocument/2006/relationships/tableStyles" Target="tableStyles.xml"/><Relationship Id="rId172" Type="http://schemas.openxmlformats.org/officeDocument/2006/relationships/slide" Target="slides/slide90.xml"/><Relationship Id="rId228" Type="http://schemas.openxmlformats.org/officeDocument/2006/relationships/slide" Target="slides/slide146.xml"/><Relationship Id="rId281" Type="http://schemas.openxmlformats.org/officeDocument/2006/relationships/slide" Target="slides/slide199.xml"/><Relationship Id="rId337" Type="http://schemas.openxmlformats.org/officeDocument/2006/relationships/slide" Target="slides/slide25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9.xml"/><Relationship Id="rId7" Type="http://schemas.openxmlformats.org/officeDocument/2006/relationships/slideMaster" Target="slideMasters/slideMaster7.xml"/><Relationship Id="rId183" Type="http://schemas.openxmlformats.org/officeDocument/2006/relationships/slide" Target="slides/slide101.xml"/><Relationship Id="rId239" Type="http://schemas.openxmlformats.org/officeDocument/2006/relationships/slide" Target="slides/slide157.xml"/><Relationship Id="rId250" Type="http://schemas.openxmlformats.org/officeDocument/2006/relationships/slide" Target="slides/slide168.xml"/><Relationship Id="rId292" Type="http://schemas.openxmlformats.org/officeDocument/2006/relationships/slide" Target="slides/slide210.xml"/><Relationship Id="rId306" Type="http://schemas.openxmlformats.org/officeDocument/2006/relationships/slide" Target="slides/slide224.xml"/><Relationship Id="rId45" Type="http://schemas.openxmlformats.org/officeDocument/2006/relationships/slideMaster" Target="slideMasters/slideMaster45.xml"/><Relationship Id="rId87" Type="http://schemas.openxmlformats.org/officeDocument/2006/relationships/slide" Target="slides/slide5.xml"/><Relationship Id="rId110" Type="http://schemas.openxmlformats.org/officeDocument/2006/relationships/slide" Target="slides/slide28.xml"/><Relationship Id="rId348" Type="http://schemas.openxmlformats.org/officeDocument/2006/relationships/slide" Target="slides/slide266.xml"/><Relationship Id="rId152" Type="http://schemas.openxmlformats.org/officeDocument/2006/relationships/slide" Target="slides/slide70.xml"/><Relationship Id="rId194" Type="http://schemas.openxmlformats.org/officeDocument/2006/relationships/slide" Target="slides/slide112.xml"/><Relationship Id="rId208" Type="http://schemas.openxmlformats.org/officeDocument/2006/relationships/slide" Target="slides/slide126.xml"/><Relationship Id="rId261" Type="http://schemas.openxmlformats.org/officeDocument/2006/relationships/slide" Target="slides/slide17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5.xml"/><Relationship Id="rId359" Type="http://schemas.openxmlformats.org/officeDocument/2006/relationships/slide" Target="slides/slide277.xml"/><Relationship Id="rId98" Type="http://schemas.openxmlformats.org/officeDocument/2006/relationships/slide" Target="slides/slide16.xml"/><Relationship Id="rId121" Type="http://schemas.openxmlformats.org/officeDocument/2006/relationships/slide" Target="slides/slide39.xml"/><Relationship Id="rId163" Type="http://schemas.openxmlformats.org/officeDocument/2006/relationships/slide" Target="slides/slide81.xml"/><Relationship Id="rId219" Type="http://schemas.openxmlformats.org/officeDocument/2006/relationships/slide" Target="slides/slide137.xml"/><Relationship Id="rId230" Type="http://schemas.openxmlformats.org/officeDocument/2006/relationships/slide" Target="slides/slide148.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0.xml"/><Relationship Id="rId328" Type="http://schemas.openxmlformats.org/officeDocument/2006/relationships/slide" Target="slides/slide246.xml"/><Relationship Id="rId132" Type="http://schemas.openxmlformats.org/officeDocument/2006/relationships/slide" Target="slides/slide50.xml"/><Relationship Id="rId174" Type="http://schemas.openxmlformats.org/officeDocument/2006/relationships/slide" Target="slides/slide92.xml"/><Relationship Id="rId220" Type="http://schemas.openxmlformats.org/officeDocument/2006/relationships/slide" Target="slides/slide138.xml"/><Relationship Id="rId241" Type="http://schemas.openxmlformats.org/officeDocument/2006/relationships/slide" Target="slides/slide15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0.xml"/><Relationship Id="rId283" Type="http://schemas.openxmlformats.org/officeDocument/2006/relationships/slide" Target="slides/slide201.xml"/><Relationship Id="rId318" Type="http://schemas.openxmlformats.org/officeDocument/2006/relationships/slide" Target="slides/slide236.xml"/><Relationship Id="rId339" Type="http://schemas.openxmlformats.org/officeDocument/2006/relationships/slide" Target="slides/slide257.xml"/><Relationship Id="rId78" Type="http://schemas.openxmlformats.org/officeDocument/2006/relationships/slideMaster" Target="slideMasters/slideMaster78.xml"/><Relationship Id="rId99" Type="http://schemas.openxmlformats.org/officeDocument/2006/relationships/slide" Target="slides/slide17.xml"/><Relationship Id="rId101" Type="http://schemas.openxmlformats.org/officeDocument/2006/relationships/slide" Target="slides/slide19.xml"/><Relationship Id="rId122" Type="http://schemas.openxmlformats.org/officeDocument/2006/relationships/slide" Target="slides/slide40.xml"/><Relationship Id="rId143" Type="http://schemas.openxmlformats.org/officeDocument/2006/relationships/slide" Target="slides/slide61.xml"/><Relationship Id="rId164" Type="http://schemas.openxmlformats.org/officeDocument/2006/relationships/slide" Target="slides/slide82.xml"/><Relationship Id="rId185" Type="http://schemas.openxmlformats.org/officeDocument/2006/relationships/slide" Target="slides/slide103.xml"/><Relationship Id="rId350" Type="http://schemas.openxmlformats.org/officeDocument/2006/relationships/slide" Target="slides/slide268.xml"/><Relationship Id="rId9" Type="http://schemas.openxmlformats.org/officeDocument/2006/relationships/slideMaster" Target="slideMasters/slideMaster9.xml"/><Relationship Id="rId210" Type="http://schemas.openxmlformats.org/officeDocument/2006/relationships/slide" Target="slides/slide128.xml"/><Relationship Id="rId26" Type="http://schemas.openxmlformats.org/officeDocument/2006/relationships/slideMaster" Target="slideMasters/slideMaster26.xml"/><Relationship Id="rId231" Type="http://schemas.openxmlformats.org/officeDocument/2006/relationships/slide" Target="slides/slide149.xml"/><Relationship Id="rId252" Type="http://schemas.openxmlformats.org/officeDocument/2006/relationships/slide" Target="slides/slide170.xml"/><Relationship Id="rId273" Type="http://schemas.openxmlformats.org/officeDocument/2006/relationships/slide" Target="slides/slide191.xml"/><Relationship Id="rId294" Type="http://schemas.openxmlformats.org/officeDocument/2006/relationships/slide" Target="slides/slide212.xml"/><Relationship Id="rId308" Type="http://schemas.openxmlformats.org/officeDocument/2006/relationships/slide" Target="slides/slide226.xml"/><Relationship Id="rId329" Type="http://schemas.openxmlformats.org/officeDocument/2006/relationships/slide" Target="slides/slide247.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7.xml"/><Relationship Id="rId112" Type="http://schemas.openxmlformats.org/officeDocument/2006/relationships/slide" Target="slides/slide30.xml"/><Relationship Id="rId133" Type="http://schemas.openxmlformats.org/officeDocument/2006/relationships/slide" Target="slides/slide51.xml"/><Relationship Id="rId154" Type="http://schemas.openxmlformats.org/officeDocument/2006/relationships/slide" Target="slides/slide72.xml"/><Relationship Id="rId175" Type="http://schemas.openxmlformats.org/officeDocument/2006/relationships/slide" Target="slides/slide93.xml"/><Relationship Id="rId340" Type="http://schemas.openxmlformats.org/officeDocument/2006/relationships/slide" Target="slides/slide258.xml"/><Relationship Id="rId361" Type="http://schemas.openxmlformats.org/officeDocument/2006/relationships/slide" Target="slides/slide279.xml"/><Relationship Id="rId196" Type="http://schemas.openxmlformats.org/officeDocument/2006/relationships/slide" Target="slides/slide114.xml"/><Relationship Id="rId200" Type="http://schemas.openxmlformats.org/officeDocument/2006/relationships/slide" Target="slides/slide118.xml"/><Relationship Id="rId16" Type="http://schemas.openxmlformats.org/officeDocument/2006/relationships/slideMaster" Target="slideMasters/slideMaster16.xml"/><Relationship Id="rId221" Type="http://schemas.openxmlformats.org/officeDocument/2006/relationships/slide" Target="slides/slide139.xml"/><Relationship Id="rId242" Type="http://schemas.openxmlformats.org/officeDocument/2006/relationships/slide" Target="slides/slide160.xml"/><Relationship Id="rId263" Type="http://schemas.openxmlformats.org/officeDocument/2006/relationships/slide" Target="slides/slide181.xml"/><Relationship Id="rId284" Type="http://schemas.openxmlformats.org/officeDocument/2006/relationships/slide" Target="slides/slide202.xml"/><Relationship Id="rId319" Type="http://schemas.openxmlformats.org/officeDocument/2006/relationships/slide" Target="slides/slide23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0.xml"/><Relationship Id="rId123" Type="http://schemas.openxmlformats.org/officeDocument/2006/relationships/slide" Target="slides/slide41.xml"/><Relationship Id="rId144" Type="http://schemas.openxmlformats.org/officeDocument/2006/relationships/slide" Target="slides/slide62.xml"/><Relationship Id="rId330" Type="http://schemas.openxmlformats.org/officeDocument/2006/relationships/slide" Target="slides/slide248.xml"/><Relationship Id="rId90" Type="http://schemas.openxmlformats.org/officeDocument/2006/relationships/slide" Target="slides/slide8.xml"/><Relationship Id="rId165" Type="http://schemas.openxmlformats.org/officeDocument/2006/relationships/slide" Target="slides/slide83.xml"/><Relationship Id="rId186" Type="http://schemas.openxmlformats.org/officeDocument/2006/relationships/slide" Target="slides/slide104.xml"/><Relationship Id="rId351" Type="http://schemas.openxmlformats.org/officeDocument/2006/relationships/slide" Target="slides/slide269.xml"/><Relationship Id="rId211" Type="http://schemas.openxmlformats.org/officeDocument/2006/relationships/slide" Target="slides/slide129.xml"/><Relationship Id="rId232" Type="http://schemas.openxmlformats.org/officeDocument/2006/relationships/slide" Target="slides/slide150.xml"/><Relationship Id="rId253" Type="http://schemas.openxmlformats.org/officeDocument/2006/relationships/slide" Target="slides/slide171.xml"/><Relationship Id="rId274" Type="http://schemas.openxmlformats.org/officeDocument/2006/relationships/slide" Target="slides/slide192.xml"/><Relationship Id="rId295" Type="http://schemas.openxmlformats.org/officeDocument/2006/relationships/slide" Target="slides/slide213.xml"/><Relationship Id="rId309" Type="http://schemas.openxmlformats.org/officeDocument/2006/relationships/slide" Target="slides/slide227.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1.xml"/><Relationship Id="rId134" Type="http://schemas.openxmlformats.org/officeDocument/2006/relationships/slide" Target="slides/slide52.xml"/><Relationship Id="rId320" Type="http://schemas.openxmlformats.org/officeDocument/2006/relationships/slide" Target="slides/slide238.xml"/><Relationship Id="rId80" Type="http://schemas.openxmlformats.org/officeDocument/2006/relationships/slideMaster" Target="slideMasters/slideMaster80.xml"/><Relationship Id="rId155" Type="http://schemas.openxmlformats.org/officeDocument/2006/relationships/slide" Target="slides/slide73.xml"/><Relationship Id="rId176" Type="http://schemas.openxmlformats.org/officeDocument/2006/relationships/slide" Target="slides/slide94.xml"/><Relationship Id="rId197" Type="http://schemas.openxmlformats.org/officeDocument/2006/relationships/slide" Target="slides/slide115.xml"/><Relationship Id="rId341" Type="http://schemas.openxmlformats.org/officeDocument/2006/relationships/slide" Target="slides/slide259.xml"/><Relationship Id="rId362" Type="http://schemas.openxmlformats.org/officeDocument/2006/relationships/slide" Target="slides/slide280.xml"/><Relationship Id="rId201" Type="http://schemas.openxmlformats.org/officeDocument/2006/relationships/slide" Target="slides/slide119.xml"/><Relationship Id="rId222" Type="http://schemas.openxmlformats.org/officeDocument/2006/relationships/slide" Target="slides/slide140.xml"/><Relationship Id="rId243" Type="http://schemas.openxmlformats.org/officeDocument/2006/relationships/slide" Target="slides/slide161.xml"/><Relationship Id="rId264" Type="http://schemas.openxmlformats.org/officeDocument/2006/relationships/slide" Target="slides/slide182.xml"/><Relationship Id="rId285" Type="http://schemas.openxmlformats.org/officeDocument/2006/relationships/slide" Target="slides/slide20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1.xml"/><Relationship Id="rId124" Type="http://schemas.openxmlformats.org/officeDocument/2006/relationships/slide" Target="slides/slide42.xml"/><Relationship Id="rId310" Type="http://schemas.openxmlformats.org/officeDocument/2006/relationships/slide" Target="slides/slide228.xml"/><Relationship Id="rId70" Type="http://schemas.openxmlformats.org/officeDocument/2006/relationships/slideMaster" Target="slideMasters/slideMaster70.xml"/><Relationship Id="rId91" Type="http://schemas.openxmlformats.org/officeDocument/2006/relationships/slide" Target="slides/slide9.xml"/><Relationship Id="rId145" Type="http://schemas.openxmlformats.org/officeDocument/2006/relationships/slide" Target="slides/slide63.xml"/><Relationship Id="rId166" Type="http://schemas.openxmlformats.org/officeDocument/2006/relationships/slide" Target="slides/slide84.xml"/><Relationship Id="rId187" Type="http://schemas.openxmlformats.org/officeDocument/2006/relationships/slide" Target="slides/slide105.xml"/><Relationship Id="rId331" Type="http://schemas.openxmlformats.org/officeDocument/2006/relationships/slide" Target="slides/slide249.xml"/><Relationship Id="rId352" Type="http://schemas.openxmlformats.org/officeDocument/2006/relationships/slide" Target="slides/slide270.xml"/><Relationship Id="rId1" Type="http://schemas.openxmlformats.org/officeDocument/2006/relationships/slideMaster" Target="slideMasters/slideMaster1.xml"/><Relationship Id="rId212" Type="http://schemas.openxmlformats.org/officeDocument/2006/relationships/slide" Target="slides/slide130.xml"/><Relationship Id="rId233" Type="http://schemas.openxmlformats.org/officeDocument/2006/relationships/slide" Target="slides/slide151.xml"/><Relationship Id="rId254" Type="http://schemas.openxmlformats.org/officeDocument/2006/relationships/slide" Target="slides/slide17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2.xml"/><Relationship Id="rId275" Type="http://schemas.openxmlformats.org/officeDocument/2006/relationships/slide" Target="slides/slide193.xml"/><Relationship Id="rId296" Type="http://schemas.openxmlformats.org/officeDocument/2006/relationships/slide" Target="slides/slide214.xml"/><Relationship Id="rId300" Type="http://schemas.openxmlformats.org/officeDocument/2006/relationships/slide" Target="slides/slide218.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3.xml"/><Relationship Id="rId156" Type="http://schemas.openxmlformats.org/officeDocument/2006/relationships/slide" Target="slides/slide74.xml"/><Relationship Id="rId177" Type="http://schemas.openxmlformats.org/officeDocument/2006/relationships/slide" Target="slides/slide95.xml"/><Relationship Id="rId198" Type="http://schemas.openxmlformats.org/officeDocument/2006/relationships/slide" Target="slides/slide116.xml"/><Relationship Id="rId321" Type="http://schemas.openxmlformats.org/officeDocument/2006/relationships/slide" Target="slides/slide239.xml"/><Relationship Id="rId342" Type="http://schemas.openxmlformats.org/officeDocument/2006/relationships/slide" Target="slides/slide260.xml"/><Relationship Id="rId363" Type="http://schemas.openxmlformats.org/officeDocument/2006/relationships/notesMaster" Target="notesMasters/notesMaster1.xml"/><Relationship Id="rId202" Type="http://schemas.openxmlformats.org/officeDocument/2006/relationships/slide" Target="slides/slide120.xml"/><Relationship Id="rId223" Type="http://schemas.openxmlformats.org/officeDocument/2006/relationships/slide" Target="slides/slide141.xml"/><Relationship Id="rId244" Type="http://schemas.openxmlformats.org/officeDocument/2006/relationships/slide" Target="slides/slide16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3.xml"/><Relationship Id="rId286" Type="http://schemas.openxmlformats.org/officeDocument/2006/relationships/slide" Target="slides/slide204.xml"/><Relationship Id="rId50" Type="http://schemas.openxmlformats.org/officeDocument/2006/relationships/slideMaster" Target="slideMasters/slideMaster50.xml"/><Relationship Id="rId104" Type="http://schemas.openxmlformats.org/officeDocument/2006/relationships/slide" Target="slides/slide22.xml"/><Relationship Id="rId125" Type="http://schemas.openxmlformats.org/officeDocument/2006/relationships/slide" Target="slides/slide43.xml"/><Relationship Id="rId146" Type="http://schemas.openxmlformats.org/officeDocument/2006/relationships/slide" Target="slides/slide64.xml"/><Relationship Id="rId167" Type="http://schemas.openxmlformats.org/officeDocument/2006/relationships/slide" Target="slides/slide85.xml"/><Relationship Id="rId188" Type="http://schemas.openxmlformats.org/officeDocument/2006/relationships/slide" Target="slides/slide106.xml"/><Relationship Id="rId311" Type="http://schemas.openxmlformats.org/officeDocument/2006/relationships/slide" Target="slides/slide229.xml"/><Relationship Id="rId332" Type="http://schemas.openxmlformats.org/officeDocument/2006/relationships/slide" Target="slides/slide250.xml"/><Relationship Id="rId353" Type="http://schemas.openxmlformats.org/officeDocument/2006/relationships/slide" Target="slides/slide271.xml"/><Relationship Id="rId71" Type="http://schemas.openxmlformats.org/officeDocument/2006/relationships/slideMaster" Target="slideMasters/slideMaster71.xml"/><Relationship Id="rId92" Type="http://schemas.openxmlformats.org/officeDocument/2006/relationships/slide" Target="slides/slide10.xml"/><Relationship Id="rId213" Type="http://schemas.openxmlformats.org/officeDocument/2006/relationships/slide" Target="slides/slide131.xml"/><Relationship Id="rId234"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3.xml"/><Relationship Id="rId276" Type="http://schemas.openxmlformats.org/officeDocument/2006/relationships/slide" Target="slides/slide194.xml"/><Relationship Id="rId297" Type="http://schemas.openxmlformats.org/officeDocument/2006/relationships/slide" Target="slides/slide215.xml"/><Relationship Id="rId40" Type="http://schemas.openxmlformats.org/officeDocument/2006/relationships/slideMaster" Target="slideMasters/slideMaster40.xml"/><Relationship Id="rId115" Type="http://schemas.openxmlformats.org/officeDocument/2006/relationships/slide" Target="slides/slide33.xml"/><Relationship Id="rId136" Type="http://schemas.openxmlformats.org/officeDocument/2006/relationships/slide" Target="slides/slide54.xml"/><Relationship Id="rId157" Type="http://schemas.openxmlformats.org/officeDocument/2006/relationships/slide" Target="slides/slide75.xml"/><Relationship Id="rId178" Type="http://schemas.openxmlformats.org/officeDocument/2006/relationships/slide" Target="slides/slide96.xml"/><Relationship Id="rId301" Type="http://schemas.openxmlformats.org/officeDocument/2006/relationships/slide" Target="slides/slide219.xml"/><Relationship Id="rId322" Type="http://schemas.openxmlformats.org/officeDocument/2006/relationships/slide" Target="slides/slide240.xml"/><Relationship Id="rId343" Type="http://schemas.openxmlformats.org/officeDocument/2006/relationships/slide" Target="slides/slide261.xml"/><Relationship Id="rId364" Type="http://schemas.openxmlformats.org/officeDocument/2006/relationships/handoutMaster" Target="handoutMasters/handoutMaster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7.xml"/><Relationship Id="rId203" Type="http://schemas.openxmlformats.org/officeDocument/2006/relationships/slide" Target="slides/slide121.xml"/><Relationship Id="rId19" Type="http://schemas.openxmlformats.org/officeDocument/2006/relationships/slideMaster" Target="slideMasters/slideMaster19.xml"/><Relationship Id="rId224" Type="http://schemas.openxmlformats.org/officeDocument/2006/relationships/slide" Target="slides/slide142.xml"/><Relationship Id="rId245" Type="http://schemas.openxmlformats.org/officeDocument/2006/relationships/slide" Target="slides/slide163.xml"/><Relationship Id="rId266" Type="http://schemas.openxmlformats.org/officeDocument/2006/relationships/slide" Target="slides/slide184.xml"/><Relationship Id="rId287" Type="http://schemas.openxmlformats.org/officeDocument/2006/relationships/slide" Target="slides/slide205.xml"/><Relationship Id="rId30" Type="http://schemas.openxmlformats.org/officeDocument/2006/relationships/slideMaster" Target="slideMasters/slideMaster30.xml"/><Relationship Id="rId105" Type="http://schemas.openxmlformats.org/officeDocument/2006/relationships/slide" Target="slides/slide23.xml"/><Relationship Id="rId126" Type="http://schemas.openxmlformats.org/officeDocument/2006/relationships/slide" Target="slides/slide44.xml"/><Relationship Id="rId147" Type="http://schemas.openxmlformats.org/officeDocument/2006/relationships/slide" Target="slides/slide65.xml"/><Relationship Id="rId168" Type="http://schemas.openxmlformats.org/officeDocument/2006/relationships/slide" Target="slides/slide86.xml"/><Relationship Id="rId312" Type="http://schemas.openxmlformats.org/officeDocument/2006/relationships/slide" Target="slides/slide230.xml"/><Relationship Id="rId333" Type="http://schemas.openxmlformats.org/officeDocument/2006/relationships/slide" Target="slides/slide251.xml"/><Relationship Id="rId354" Type="http://schemas.openxmlformats.org/officeDocument/2006/relationships/slide" Target="slides/slide27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1.xml"/><Relationship Id="rId189" Type="http://schemas.openxmlformats.org/officeDocument/2006/relationships/slide" Target="slides/slide107.xml"/><Relationship Id="rId3" Type="http://schemas.openxmlformats.org/officeDocument/2006/relationships/slideMaster" Target="slideMasters/slideMaster3.xml"/><Relationship Id="rId214" Type="http://schemas.openxmlformats.org/officeDocument/2006/relationships/slide" Target="slides/slide132.xml"/><Relationship Id="rId235" Type="http://schemas.openxmlformats.org/officeDocument/2006/relationships/slide" Target="slides/slide153.xml"/><Relationship Id="rId256" Type="http://schemas.openxmlformats.org/officeDocument/2006/relationships/slide" Target="slides/slide174.xml"/><Relationship Id="rId277" Type="http://schemas.openxmlformats.org/officeDocument/2006/relationships/slide" Target="slides/slide195.xml"/><Relationship Id="rId298" Type="http://schemas.openxmlformats.org/officeDocument/2006/relationships/slide" Target="slides/slide216.xml"/><Relationship Id="rId116" Type="http://schemas.openxmlformats.org/officeDocument/2006/relationships/slide" Target="slides/slide34.xml"/><Relationship Id="rId137" Type="http://schemas.openxmlformats.org/officeDocument/2006/relationships/slide" Target="slides/slide55.xml"/><Relationship Id="rId158" Type="http://schemas.openxmlformats.org/officeDocument/2006/relationships/slide" Target="slides/slide76.xml"/><Relationship Id="rId302" Type="http://schemas.openxmlformats.org/officeDocument/2006/relationships/slide" Target="slides/slide220.xml"/><Relationship Id="rId323" Type="http://schemas.openxmlformats.org/officeDocument/2006/relationships/slide" Target="slides/slide241.xml"/><Relationship Id="rId344" Type="http://schemas.openxmlformats.org/officeDocument/2006/relationships/slide" Target="slides/slide26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xml"/><Relationship Id="rId179" Type="http://schemas.openxmlformats.org/officeDocument/2006/relationships/slide" Target="slides/slide97.xml"/><Relationship Id="rId365" Type="http://schemas.openxmlformats.org/officeDocument/2006/relationships/presProps" Target="presProps.xml"/><Relationship Id="rId190" Type="http://schemas.openxmlformats.org/officeDocument/2006/relationships/slide" Target="slides/slide108.xml"/><Relationship Id="rId204" Type="http://schemas.openxmlformats.org/officeDocument/2006/relationships/slide" Target="slides/slide122.xml"/><Relationship Id="rId225" Type="http://schemas.openxmlformats.org/officeDocument/2006/relationships/slide" Target="slides/slide143.xml"/><Relationship Id="rId246" Type="http://schemas.openxmlformats.org/officeDocument/2006/relationships/slide" Target="slides/slide164.xml"/><Relationship Id="rId267" Type="http://schemas.openxmlformats.org/officeDocument/2006/relationships/slide" Target="slides/slide185.xml"/><Relationship Id="rId288" Type="http://schemas.openxmlformats.org/officeDocument/2006/relationships/slide" Target="slides/slide206.xml"/><Relationship Id="rId106" Type="http://schemas.openxmlformats.org/officeDocument/2006/relationships/slide" Target="slides/slide24.xml"/><Relationship Id="rId127" Type="http://schemas.openxmlformats.org/officeDocument/2006/relationships/slide" Target="slides/slide45.xml"/><Relationship Id="rId313" Type="http://schemas.openxmlformats.org/officeDocument/2006/relationships/slide" Target="slides/slide23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2.xml"/><Relationship Id="rId148" Type="http://schemas.openxmlformats.org/officeDocument/2006/relationships/slide" Target="slides/slide66.xml"/><Relationship Id="rId169" Type="http://schemas.openxmlformats.org/officeDocument/2006/relationships/slide" Target="slides/slide87.xml"/><Relationship Id="rId334" Type="http://schemas.openxmlformats.org/officeDocument/2006/relationships/slide" Target="slides/slide252.xml"/><Relationship Id="rId355" Type="http://schemas.openxmlformats.org/officeDocument/2006/relationships/slide" Target="slides/slide273.xml"/><Relationship Id="rId4" Type="http://schemas.openxmlformats.org/officeDocument/2006/relationships/slideMaster" Target="slideMasters/slideMaster4.xml"/><Relationship Id="rId180" Type="http://schemas.openxmlformats.org/officeDocument/2006/relationships/slide" Target="slides/slide98.xml"/><Relationship Id="rId215" Type="http://schemas.openxmlformats.org/officeDocument/2006/relationships/slide" Target="slides/slide133.xml"/><Relationship Id="rId236" Type="http://schemas.openxmlformats.org/officeDocument/2006/relationships/slide" Target="slides/slide154.xml"/><Relationship Id="rId257" Type="http://schemas.openxmlformats.org/officeDocument/2006/relationships/slide" Target="slides/slide175.xml"/><Relationship Id="rId278" Type="http://schemas.openxmlformats.org/officeDocument/2006/relationships/slide" Target="slides/slide196.xml"/><Relationship Id="rId303" Type="http://schemas.openxmlformats.org/officeDocument/2006/relationships/slide" Target="slides/slide221.xml"/><Relationship Id="rId42" Type="http://schemas.openxmlformats.org/officeDocument/2006/relationships/slideMaster" Target="slideMasters/slideMaster42.xml"/><Relationship Id="rId84" Type="http://schemas.openxmlformats.org/officeDocument/2006/relationships/slide" Target="slides/slide2.xml"/><Relationship Id="rId138" Type="http://schemas.openxmlformats.org/officeDocument/2006/relationships/slide" Target="slides/slide56.xml"/><Relationship Id="rId345" Type="http://schemas.openxmlformats.org/officeDocument/2006/relationships/slide" Target="slides/slide263.xml"/><Relationship Id="rId191" Type="http://schemas.openxmlformats.org/officeDocument/2006/relationships/slide" Target="slides/slide109.xml"/><Relationship Id="rId205" Type="http://schemas.openxmlformats.org/officeDocument/2006/relationships/slide" Target="slides/slide123.xml"/><Relationship Id="rId247" Type="http://schemas.openxmlformats.org/officeDocument/2006/relationships/slide" Target="slides/slide165.xml"/><Relationship Id="rId107" Type="http://schemas.openxmlformats.org/officeDocument/2006/relationships/slide" Target="slides/slide25.xml"/><Relationship Id="rId289" Type="http://schemas.openxmlformats.org/officeDocument/2006/relationships/slide" Target="slides/slide20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7.xml"/><Relationship Id="rId314" Type="http://schemas.openxmlformats.org/officeDocument/2006/relationships/slide" Target="slides/slide232.xml"/><Relationship Id="rId356" Type="http://schemas.openxmlformats.org/officeDocument/2006/relationships/slide" Target="slides/slide274.xml"/><Relationship Id="rId95" Type="http://schemas.openxmlformats.org/officeDocument/2006/relationships/slide" Target="slides/slide13.xml"/><Relationship Id="rId160" Type="http://schemas.openxmlformats.org/officeDocument/2006/relationships/slide" Target="slides/slide78.xml"/><Relationship Id="rId216" Type="http://schemas.openxmlformats.org/officeDocument/2006/relationships/slide" Target="slides/slide134.xml"/><Relationship Id="rId258" Type="http://schemas.openxmlformats.org/officeDocument/2006/relationships/slide" Target="slides/slide176.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6.xml"/><Relationship Id="rId325" Type="http://schemas.openxmlformats.org/officeDocument/2006/relationships/slide" Target="slides/slide243.xml"/><Relationship Id="rId367" Type="http://schemas.openxmlformats.org/officeDocument/2006/relationships/theme" Target="theme/theme1.xml"/><Relationship Id="rId171" Type="http://schemas.openxmlformats.org/officeDocument/2006/relationships/slide" Target="slides/slide89.xml"/><Relationship Id="rId227" Type="http://schemas.openxmlformats.org/officeDocument/2006/relationships/slide" Target="slides/slide145.xml"/><Relationship Id="rId269" Type="http://schemas.openxmlformats.org/officeDocument/2006/relationships/slide" Target="slides/slide187.xml"/><Relationship Id="rId33" Type="http://schemas.openxmlformats.org/officeDocument/2006/relationships/slideMaster" Target="slideMasters/slideMaster33.xml"/><Relationship Id="rId129" Type="http://schemas.openxmlformats.org/officeDocument/2006/relationships/slide" Target="slides/slide47.xml"/><Relationship Id="rId280" Type="http://schemas.openxmlformats.org/officeDocument/2006/relationships/slide" Target="slides/slide198.xml"/><Relationship Id="rId336" Type="http://schemas.openxmlformats.org/officeDocument/2006/relationships/slide" Target="slides/slide254.xml"/><Relationship Id="rId75" Type="http://schemas.openxmlformats.org/officeDocument/2006/relationships/slideMaster" Target="slideMasters/slideMaster75.xml"/><Relationship Id="rId140" Type="http://schemas.openxmlformats.org/officeDocument/2006/relationships/slide" Target="slides/slide58.xml"/><Relationship Id="rId182" Type="http://schemas.openxmlformats.org/officeDocument/2006/relationships/slide" Target="slides/slide100.xml"/><Relationship Id="rId6" Type="http://schemas.openxmlformats.org/officeDocument/2006/relationships/slideMaster" Target="slideMasters/slideMaster6.xml"/><Relationship Id="rId238" Type="http://schemas.openxmlformats.org/officeDocument/2006/relationships/slide" Target="slides/slide156.xml"/><Relationship Id="rId291" Type="http://schemas.openxmlformats.org/officeDocument/2006/relationships/slide" Target="slides/slide209.xml"/><Relationship Id="rId305" Type="http://schemas.openxmlformats.org/officeDocument/2006/relationships/slide" Target="slides/slide223.xml"/><Relationship Id="rId347" Type="http://schemas.openxmlformats.org/officeDocument/2006/relationships/slide" Target="slides/slide265.xml"/><Relationship Id="rId44" Type="http://schemas.openxmlformats.org/officeDocument/2006/relationships/slideMaster" Target="slideMasters/slideMaster44.xml"/><Relationship Id="rId86" Type="http://schemas.openxmlformats.org/officeDocument/2006/relationships/slide" Target="slides/slide4.xml"/><Relationship Id="rId151" Type="http://schemas.openxmlformats.org/officeDocument/2006/relationships/slide" Target="slides/slide69.xml"/><Relationship Id="rId193" Type="http://schemas.openxmlformats.org/officeDocument/2006/relationships/slide" Target="slides/slide111.xml"/><Relationship Id="rId207" Type="http://schemas.openxmlformats.org/officeDocument/2006/relationships/slide" Target="slides/slide125.xml"/><Relationship Id="rId249" Type="http://schemas.openxmlformats.org/officeDocument/2006/relationships/slide" Target="slides/slide167.xml"/><Relationship Id="rId13" Type="http://schemas.openxmlformats.org/officeDocument/2006/relationships/slideMaster" Target="slideMasters/slideMaster13.xml"/><Relationship Id="rId109" Type="http://schemas.openxmlformats.org/officeDocument/2006/relationships/slide" Target="slides/slide27.xml"/><Relationship Id="rId260" Type="http://schemas.openxmlformats.org/officeDocument/2006/relationships/slide" Target="slides/slide178.xml"/><Relationship Id="rId316" Type="http://schemas.openxmlformats.org/officeDocument/2006/relationships/slide" Target="slides/slide234.xml"/><Relationship Id="rId55" Type="http://schemas.openxmlformats.org/officeDocument/2006/relationships/slideMaster" Target="slideMasters/slideMaster55.xml"/><Relationship Id="rId97" Type="http://schemas.openxmlformats.org/officeDocument/2006/relationships/slide" Target="slides/slide15.xml"/><Relationship Id="rId120" Type="http://schemas.openxmlformats.org/officeDocument/2006/relationships/slide" Target="slides/slide38.xml"/><Relationship Id="rId358" Type="http://schemas.openxmlformats.org/officeDocument/2006/relationships/slide" Target="slides/slide276.xml"/><Relationship Id="rId162" Type="http://schemas.openxmlformats.org/officeDocument/2006/relationships/slide" Target="slides/slide80.xml"/><Relationship Id="rId218" Type="http://schemas.openxmlformats.org/officeDocument/2006/relationships/slide" Target="slides/slide136.xml"/><Relationship Id="rId271" Type="http://schemas.openxmlformats.org/officeDocument/2006/relationships/slide" Target="slides/slide18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9.xml"/><Relationship Id="rId327" Type="http://schemas.openxmlformats.org/officeDocument/2006/relationships/slide" Target="slides/slide245.xml"/><Relationship Id="rId173" Type="http://schemas.openxmlformats.org/officeDocument/2006/relationships/slide" Target="slides/slide91.xml"/><Relationship Id="rId229" Type="http://schemas.openxmlformats.org/officeDocument/2006/relationships/slide" Target="slides/slide147.xml"/><Relationship Id="rId240" Type="http://schemas.openxmlformats.org/officeDocument/2006/relationships/slide" Target="slides/slide158.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8.xml"/><Relationship Id="rId282" Type="http://schemas.openxmlformats.org/officeDocument/2006/relationships/slide" Target="slides/slide200.xml"/><Relationship Id="rId338" Type="http://schemas.openxmlformats.org/officeDocument/2006/relationships/slide" Target="slides/slide256.xml"/><Relationship Id="rId8" Type="http://schemas.openxmlformats.org/officeDocument/2006/relationships/slideMaster" Target="slideMasters/slideMaster8.xml"/><Relationship Id="rId142" Type="http://schemas.openxmlformats.org/officeDocument/2006/relationships/slide" Target="slides/slide60.xml"/><Relationship Id="rId184" Type="http://schemas.openxmlformats.org/officeDocument/2006/relationships/slide" Target="slides/slide102.xml"/><Relationship Id="rId251" Type="http://schemas.openxmlformats.org/officeDocument/2006/relationships/slide" Target="slides/slide169.xml"/><Relationship Id="rId46" Type="http://schemas.openxmlformats.org/officeDocument/2006/relationships/slideMaster" Target="slideMasters/slideMaster46.xml"/><Relationship Id="rId293" Type="http://schemas.openxmlformats.org/officeDocument/2006/relationships/slide" Target="slides/slide211.xml"/><Relationship Id="rId307" Type="http://schemas.openxmlformats.org/officeDocument/2006/relationships/slide" Target="slides/slide225.xml"/><Relationship Id="rId349" Type="http://schemas.openxmlformats.org/officeDocument/2006/relationships/slide" Target="slides/slide267.xml"/><Relationship Id="rId88" Type="http://schemas.openxmlformats.org/officeDocument/2006/relationships/slide" Target="slides/slide6.xml"/><Relationship Id="rId111" Type="http://schemas.openxmlformats.org/officeDocument/2006/relationships/slide" Target="slides/slide29.xml"/><Relationship Id="rId153" Type="http://schemas.openxmlformats.org/officeDocument/2006/relationships/slide" Target="slides/slide71.xml"/><Relationship Id="rId195" Type="http://schemas.openxmlformats.org/officeDocument/2006/relationships/slide" Target="slides/slide113.xml"/><Relationship Id="rId209" Type="http://schemas.openxmlformats.org/officeDocument/2006/relationships/slide" Target="slides/slide127.xml"/><Relationship Id="rId360" Type="http://schemas.openxmlformats.org/officeDocument/2006/relationships/slide" Target="slides/slide278.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8/10/21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8/10/21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94306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180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2980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8/10/21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2021. 8. 10.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8/10/21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8/10/21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8/10/21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8/10/21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8/10/21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8/10/21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8/10/21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8/10/21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8/10/21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8/10/21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8/10/21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8/10/21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8/10/21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8/10/21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8/10/21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8/10/21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8/10/21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8/10/21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8/10/21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8/10/21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8/10/21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8/10/21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8/10/21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8/10/21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8/10/21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8/10/21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8/10/21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8/10/21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8/10/21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8/10/21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8/10/21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8/10/21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8/10/21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8/10/21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8/10/21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8/10/21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2021. 8. 10.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8/10/21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8/10/21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8/10/21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8/10/21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46.xml"/><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8.xml"/></Relationships>
</file>

<file path=ppt/slides/_rels/slide3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1.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38.xml"/></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55.png"/></Relationships>
</file>

<file path=ppt/slides/_rels/slide3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23.xml"/></Relationships>
</file>

<file path=ppt/slides/_rels/slide42.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0.jpg"/></Relationships>
</file>

<file path=ppt/slides/_rels/slide4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36.xml"/></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85.xml"/></Relationships>
</file>

<file path=ppt/slides/_rels/slide4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85.xml"/></Relationships>
</file>

<file path=ppt/slides/_rels/slide5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1.png"/><Relationship Id="rId4" Type="http://schemas.openxmlformats.org/officeDocument/2006/relationships/hyperlink" Target="https://arxiv.org/pdf/1904.09724.pdf"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3.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2.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4.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6.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6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83.xml"/></Relationships>
</file>

<file path=ppt/slides/_rels/slide62.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83.xml"/></Relationships>
</file>

<file path=ppt/slides/_rels/slide63.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83.xml"/></Relationships>
</file>

<file path=ppt/slides/_rels/slide64.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83.xml"/></Relationships>
</file>

<file path=ppt/slides/_rels/slide65.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83.xml"/></Relationships>
</file>

<file path=ppt/slides/_rels/slide66.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83.xml"/></Relationships>
</file>

<file path=ppt/slides/_rels/slide67.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7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9.png"/><Relationship Id="rId1" Type="http://schemas.openxmlformats.org/officeDocument/2006/relationships/slideLayout" Target="../slideLayouts/slideLayout236.xml"/><Relationship Id="rId6" Type="http://schemas.openxmlformats.org/officeDocument/2006/relationships/image" Target="../media/image40.tiff"/><Relationship Id="rId5" Type="http://schemas.openxmlformats.org/officeDocument/2006/relationships/image" Target="../media/image42.jpeg"/><Relationship Id="rId4" Type="http://schemas.openxmlformats.org/officeDocument/2006/relationships/image" Target="../media/image88.png"/></Relationships>
</file>

<file path=ppt/slides/_rels/slide8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1.tiff"/><Relationship Id="rId4" Type="http://schemas.openxmlformats.org/officeDocument/2006/relationships/hyperlink" Target="https://people.inf.ethz.ch/omutlu/pub/mutlu_hpca03_talk.pdf"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8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9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0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1.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03.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hpca22.site.ac.upc.edu/" TargetMode="External"/><Relationship Id="rId7" Type="http://schemas.openxmlformats.org/officeDocument/2006/relationships/image" Target="../media/image9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00.png"/></Relationships>
</file>

<file path=ppt/slides/_rels/slide105.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0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image" Target="../media/image102.tiff"/><Relationship Id="rId1" Type="http://schemas.openxmlformats.org/officeDocument/2006/relationships/slideLayout" Target="../slideLayouts/slideLayout638.xml"/></Relationships>
</file>

<file path=ppt/slides/_rels/slide110.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0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1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2.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0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4.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12.png"/><Relationship Id="rId4" Type="http://schemas.openxmlformats.org/officeDocument/2006/relationships/image" Target="../media/image111.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jpg"/><Relationship Id="rId2" Type="http://schemas.openxmlformats.org/officeDocument/2006/relationships/image" Target="../media/image114.png"/><Relationship Id="rId1" Type="http://schemas.openxmlformats.org/officeDocument/2006/relationships/slideLayout" Target="../slideLayouts/slideLayout733.xml"/><Relationship Id="rId6" Type="http://schemas.openxmlformats.org/officeDocument/2006/relationships/image" Target="../media/image117.png"/><Relationship Id="rId5" Type="http://schemas.openxmlformats.org/officeDocument/2006/relationships/image" Target="../media/image1.png"/><Relationship Id="rId4" Type="http://schemas.openxmlformats.org/officeDocument/2006/relationships/image" Target="../media/image116.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734.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29.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7.xml"/><Relationship Id="rId1" Type="http://schemas.openxmlformats.org/officeDocument/2006/relationships/slideLayout" Target="../slideLayouts/slideLayout73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34.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34.xml"/></Relationships>
</file>

<file path=ppt/slides/_rels/slide13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29.png"/><Relationship Id="rId4" Type="http://schemas.openxmlformats.org/officeDocument/2006/relationships/image" Target="../media/image128.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79.xml"/></Relationships>
</file>

<file path=ppt/slides/_rels/slide136.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38.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39.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5.png"/></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6.png"/></Relationships>
</file>

<file path=ppt/slides/_rels/slide141.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7.png"/></Relationships>
</file>

<file path=ppt/slides/_rels/slide14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3.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40.png"/></Relationships>
</file>

<file path=ppt/slides/_rels/slide147.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41.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42.tiff"/></Relationships>
</file>

<file path=ppt/slides/_rels/slide148.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2.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23.xml"/><Relationship Id="rId1" Type="http://schemas.openxmlformats.org/officeDocument/2006/relationships/slideLayout" Target="../slideLayouts/slideLayout821.xml"/></Relationships>
</file>

<file path=ppt/slides/_rels/slide15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5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5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5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54.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49.png"/></Relationships>
</file>

<file path=ppt/slides/_rels/slide15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50.png"/><Relationship Id="rId1" Type="http://schemas.openxmlformats.org/officeDocument/2006/relationships/slideLayout" Target="../slideLayouts/slideLayout523.xml"/></Relationships>
</file>

<file path=ppt/slides/_rels/slide15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23.xml"/></Relationships>
</file>

<file path=ppt/slides/_rels/slide15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3.png"/><Relationship Id="rId1" Type="http://schemas.openxmlformats.org/officeDocument/2006/relationships/slideLayout" Target="../slideLayouts/slideLayout523.xml"/></Relationships>
</file>

<file path=ppt/slides/_rels/slide158.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6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7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157.png"/></Relationships>
</file>

<file path=ppt/slides/_rels/slide17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7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74.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4.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8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40.png"/></Relationships>
</file>

<file path=ppt/slides/_rels/slide18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9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4.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92.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9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0.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161.jpeg"/><Relationship Id="rId4" Type="http://schemas.openxmlformats.org/officeDocument/2006/relationships/hyperlink" Target="http://www.safari.ethz.ch/"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19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196.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19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36.xml"/></Relationships>
</file>

<file path=ppt/slides/_rels/slide200.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36.xml"/></Relationships>
</file>

<file path=ppt/slides/_rels/slide201.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236.xml"/><Relationship Id="rId4" Type="http://schemas.openxmlformats.org/officeDocument/2006/relationships/image" Target="../media/image166.png"/></Relationships>
</file>

<file path=ppt/slides/_rels/slide202.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710.xml"/></Relationships>
</file>

<file path=ppt/slides/_rels/slide20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10.xml"/></Relationships>
</file>

<file path=ppt/slides/_rels/slide204.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36.xml"/></Relationships>
</file>

<file path=ppt/slides/_rels/slide205.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236.xml"/></Relationships>
</file>

<file path=ppt/slides/_rels/slide206.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710.xml"/></Relationships>
</file>

<file path=ppt/slides/_rels/slide207.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722.xml"/></Relationships>
</file>

<file path=ppt/slides/_rels/slide208.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image" Target="../media/image175.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09.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710.xml"/></Relationships>
</file>

<file path=ppt/slides/_rels/slide210.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710.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4.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82.xml"/></Relationships>
</file>

<file path=ppt/slides/_rels/slide213.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179.png"/><Relationship Id="rId4" Type="http://schemas.openxmlformats.org/officeDocument/2006/relationships/hyperlink" Target="https://people.inf.ethz.ch/omutlu/projects.htm" TargetMode="External"/></Relationships>
</file>

<file path=ppt/slides/_rels/slide214.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180.png"/><Relationship Id="rId7" Type="http://schemas.openxmlformats.org/officeDocument/2006/relationships/image" Target="../media/image183.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82.png"/><Relationship Id="rId5" Type="http://schemas.openxmlformats.org/officeDocument/2006/relationships/image" Target="../media/image181.jpeg"/><Relationship Id="rId10" Type="http://schemas.openxmlformats.org/officeDocument/2006/relationships/image" Target="../media/image184.png"/><Relationship Id="rId4" Type="http://schemas.microsoft.com/office/2007/relationships/hdphoto" Target="../media/hdphoto3.wdp"/><Relationship Id="rId9" Type="http://schemas.openxmlformats.org/officeDocument/2006/relationships/image" Target="../media/image88.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3" Type="http://schemas.openxmlformats.org/officeDocument/2006/relationships/image" Target="../media/image185.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2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6.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187.jpeg"/><Relationship Id="rId4" Type="http://schemas.openxmlformats.org/officeDocument/2006/relationships/hyperlink" Target="http://www.safari.ethz.ch/" TargetMode="External"/></Relationships>
</file>

<file path=ppt/slides/_rels/slide22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22.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28.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229.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188.png"/><Relationship Id="rId1" Type="http://schemas.openxmlformats.org/officeDocument/2006/relationships/slideLayout" Target="../slideLayouts/slideLayout512.xml"/></Relationships>
</file>

<file path=ppt/slides/_rels/slide231.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189.png"/></Relationships>
</file>

<file path=ppt/slides/_rels/slide232.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190.png"/></Relationships>
</file>

<file path=ppt/slides/_rels/slide233.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23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3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23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3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3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89.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7.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797.xml"/></Relationships>
</file>

<file path=ppt/slides/_rels/slide248.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79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4.png"/></Relationships>
</file>

<file path=ppt/slides/_rels/slide25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845.xml"/></Relationships>
</file>

<file path=ppt/slides/_rels/slide254.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6.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84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9.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64.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845.xml"/></Relationships>
</file>

<file path=ppt/slides/_rels/slide265.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845.xml"/></Relationships>
</file>

<file path=ppt/slides/_rels/slide26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02.png"/></Relationships>
</file>

<file path=ppt/slides/_rels/slide267.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845.xml"/></Relationships>
</file>

<file path=ppt/slides/_rels/slide26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04.pn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70.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7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2.xml"/><Relationship Id="rId1" Type="http://schemas.openxmlformats.org/officeDocument/2006/relationships/slideLayout" Target="../slideLayouts/slideLayout253.xml"/><Relationship Id="rId4" Type="http://schemas.openxmlformats.org/officeDocument/2006/relationships/image" Target="../media/image206.jpeg"/></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62.xml"/></Relationships>
</file>

<file path=ppt/slides/_rels/slide273.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75.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34.xml"/><Relationship Id="rId1" Type="http://schemas.openxmlformats.org/officeDocument/2006/relationships/slideLayout" Target="../slideLayouts/slideLayout869.xml"/><Relationship Id="rId4" Type="http://schemas.openxmlformats.org/officeDocument/2006/relationships/image" Target="../media/image208.png"/></Relationships>
</file>

<file path=ppt/slides/_rels/slide27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09.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77.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10.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78.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11.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August 2021</a:t>
            </a:r>
          </a:p>
          <a:p>
            <a:r>
              <a:rPr lang="en-US" sz="2200" dirty="0"/>
              <a:t>TUBA WCEST (Energy Science &amp; Technology) Keynote Talk</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70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70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27</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dirty="0">
                <a:solidFill>
                  <a:srgbClr val="0432FF"/>
                </a:solidFill>
              </a:rPr>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PIM System Organization</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UPMEM-based PIM system with </a:t>
            </a:r>
            <a:r>
              <a:rPr lang="en-US" sz="2600" dirty="0">
                <a:solidFill>
                  <a:srgbClr val="00B050"/>
                </a:solidFill>
              </a:rPr>
              <a:t>20 UPMEM memory modules of 16 chips each (40 ranks) </a:t>
            </a:r>
            <a:r>
              <a:rPr lang="en-US" sz="2600" dirty="0">
                <a:solidFill>
                  <a:srgbClr val="00B050"/>
                </a:solidFill>
                <a:sym typeface="Wingdings" pitchFamily="2" charset="2"/>
              </a:rPr>
              <a:t> 2560 DPUs</a:t>
            </a:r>
            <a:endParaRPr lang="en-US" sz="2600" dirty="0">
              <a:solidFill>
                <a:srgbClr val="00B050"/>
              </a:solidFill>
            </a:endParaRPr>
          </a:p>
        </p:txBody>
      </p:sp>
      <p:pic>
        <p:nvPicPr>
          <p:cNvPr id="5" name="Picture 4">
            <a:extLst>
              <a:ext uri="{FF2B5EF4-FFF2-40B4-BE49-F238E27FC236}">
                <a16:creationId xmlns:a16="http://schemas.microsoft.com/office/drawing/2014/main" id="{4E58845B-7079-974C-8E30-D3C7BC4A9684}"/>
              </a:ext>
            </a:extLst>
          </p:cNvPr>
          <p:cNvPicPr>
            <a:picLocks noChangeAspect="1"/>
          </p:cNvPicPr>
          <p:nvPr/>
        </p:nvPicPr>
        <p:blipFill>
          <a:blip r:embed="rId3"/>
          <a:stretch>
            <a:fillRect/>
          </a:stretch>
        </p:blipFill>
        <p:spPr>
          <a:xfrm>
            <a:off x="2061506" y="1844713"/>
            <a:ext cx="5109612" cy="4572000"/>
          </a:xfrm>
          <a:prstGeom prst="rect">
            <a:avLst/>
          </a:prstGeom>
        </p:spPr>
      </p:pic>
    </p:spTree>
    <p:extLst>
      <p:ext uri="{BB962C8B-B14F-4D97-AF65-F5344CB8AC3E}">
        <p14:creationId xmlns:p14="http://schemas.microsoft.com/office/powerpoint/2010/main" val="229466342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31435684"/>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174806910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432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lang="en-US" sz="1000" dirty="0">
                <a:solidFill>
                  <a:srgbClr val="0432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1056133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What We Do Not </a:t>
            </a:r>
            <a:br>
              <a:rPr lang="en-US" sz="5000" dirty="0">
                <a:latin typeface="Garamond" charset="0"/>
              </a:rPr>
            </a:br>
            <a:r>
              <a:rPr lang="en-US" sz="5000" dirty="0">
                <a:latin typeface="Garamond" charset="0"/>
              </a:rPr>
              <a:t>Have Time For</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03415552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https://www.youtube.com/watch?v=H3sEaINPBOE</a:t>
            </a:r>
            <a:r>
              <a:rPr lang="en-US" sz="1400" dirty="0">
                <a:solidFill>
                  <a:srgbClr val="0432FF"/>
                </a:solidFill>
              </a:rPr>
              <a:t> </a:t>
            </a:r>
          </a:p>
        </p:txBody>
      </p:sp>
    </p:spTree>
    <p:extLst>
      <p:ext uri="{BB962C8B-B14F-4D97-AF65-F5344CB8AC3E}">
        <p14:creationId xmlns:p14="http://schemas.microsoft.com/office/powerpoint/2010/main" val="2598576963"/>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11 August 2021</a:t>
            </a:r>
          </a:p>
          <a:p>
            <a:r>
              <a:rPr lang="en-US" sz="2200" dirty="0"/>
              <a:t>TUBA WCEST (Energy Science &amp; Technology) Keynote Talk</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699745248"/>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80728"/>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400" dirty="0" err="1"/>
              <a:t>Nastaran</a:t>
            </a:r>
            <a:r>
              <a:rPr lang="en-US" sz="1400" dirty="0"/>
              <a:t> </a:t>
            </a:r>
            <a:r>
              <a:rPr lang="en-US" sz="1400" dirty="0" err="1"/>
              <a:t>Hajinazar</a:t>
            </a:r>
            <a:r>
              <a:rPr lang="en-US" sz="1400" dirty="0"/>
              <a:t> (ETH Zurich)</a:t>
            </a:r>
          </a:p>
          <a:p>
            <a:r>
              <a:rPr lang="en-US" sz="1400" dirty="0"/>
              <a:t>Gagandeep Singh (ETH Zurich)</a:t>
            </a:r>
          </a:p>
          <a:p>
            <a:r>
              <a:rPr lang="en-US" sz="1400" dirty="0" err="1"/>
              <a:t>Amirali</a:t>
            </a:r>
            <a:r>
              <a:rPr lang="en-US" sz="1400" dirty="0"/>
              <a:t> </a:t>
            </a:r>
            <a:r>
              <a:rPr lang="en-US" sz="1400" dirty="0" err="1"/>
              <a:t>Boroumand</a:t>
            </a:r>
            <a:r>
              <a:rPr lang="en-US" sz="1400" dirty="0"/>
              <a:t> (Stanford Univ)</a:t>
            </a:r>
          </a:p>
          <a:p>
            <a:r>
              <a:rPr lang="en-US" sz="1400" dirty="0" err="1"/>
              <a:t>Jeremie</a:t>
            </a:r>
            <a:r>
              <a:rPr lang="en-US" sz="1400" dirty="0"/>
              <a:t> Kim (ETH Zurich)</a:t>
            </a:r>
          </a:p>
          <a:p>
            <a:r>
              <a:rPr lang="en-US" sz="1400" dirty="0"/>
              <a:t>Nandita Vijaykumar (Univ. of Toronto, Assistant Professor)</a:t>
            </a:r>
          </a:p>
          <a:p>
            <a:r>
              <a:rPr lang="en-US" sz="1400" dirty="0"/>
              <a:t>Kevin Hsieh (Microsoft Research, Senior Researcher)</a:t>
            </a:r>
          </a:p>
          <a:p>
            <a:r>
              <a:rPr lang="en-US" sz="1400" dirty="0"/>
              <a:t>Justin Meza (Facebook)</a:t>
            </a:r>
          </a:p>
          <a:p>
            <a:r>
              <a:rPr lang="en-US" sz="1400" dirty="0"/>
              <a:t>Mohammed Alser (ETH Zurich)</a:t>
            </a:r>
          </a:p>
          <a:p>
            <a:r>
              <a:rPr lang="en-US" sz="1400" dirty="0"/>
              <a:t>Yixin Luo (Google)</a:t>
            </a:r>
          </a:p>
          <a:p>
            <a:r>
              <a:rPr lang="en-US" sz="1400" dirty="0"/>
              <a:t>Kevin Chang (Facebook)</a:t>
            </a:r>
          </a:p>
          <a:p>
            <a:r>
              <a:rPr lang="en-US" sz="1400" dirty="0" err="1"/>
              <a:t>Rachata</a:t>
            </a:r>
            <a:r>
              <a:rPr lang="en-US" sz="1400" dirty="0"/>
              <a:t> Ausavarungnirun (KMUNTB, Assistant Professor)</a:t>
            </a:r>
          </a:p>
          <a:p>
            <a:r>
              <a:rPr lang="en-US" sz="1400" dirty="0"/>
              <a:t>Gennady Pekhimenko (Univ. of Toronto, Assistant Professor)</a:t>
            </a:r>
          </a:p>
          <a:p>
            <a:r>
              <a:rPr lang="en-US" sz="1400" dirty="0" err="1"/>
              <a:t>Vivek</a:t>
            </a:r>
            <a:r>
              <a:rPr lang="en-US" sz="1400" dirty="0"/>
              <a:t> Seshadri (Microsoft Research)</a:t>
            </a:r>
          </a:p>
          <a:p>
            <a:r>
              <a:rPr lang="en-US" sz="1400" dirty="0" err="1"/>
              <a:t>Donghyuk</a:t>
            </a:r>
            <a:r>
              <a:rPr lang="en-US" sz="1400" dirty="0"/>
              <a:t> Lee (NVIDIA Research, Senior Researcher)</a:t>
            </a:r>
          </a:p>
          <a:p>
            <a:r>
              <a:rPr lang="en-US" sz="1400" dirty="0" err="1"/>
              <a:t>Yoongu</a:t>
            </a:r>
            <a:r>
              <a:rPr lang="en-US" sz="1400" dirty="0"/>
              <a:t> Kim (Google)</a:t>
            </a:r>
          </a:p>
          <a:p>
            <a:r>
              <a:rPr lang="en-US" sz="1400" dirty="0"/>
              <a:t>Lavanya Subramanian (Intel Labs </a:t>
            </a:r>
            <a:r>
              <a:rPr lang="en-US" sz="1400" dirty="0">
                <a:sym typeface="Wingdings" pitchFamily="2" charset="2"/>
              </a:rPr>
              <a:t> Facebook)</a:t>
            </a:r>
          </a:p>
          <a:p>
            <a:endParaRPr lang="en-US" sz="1400" dirty="0">
              <a:sym typeface="Wingdings" pitchFamily="2" charset="2"/>
            </a:endParaRPr>
          </a:p>
          <a:p>
            <a:r>
              <a:rPr lang="en-US" sz="1400" dirty="0">
                <a:sym typeface="Wingdings" pitchFamily="2" charset="2"/>
              </a:rPr>
              <a:t>Samira Khan (Univ. of Virginia, </a:t>
            </a:r>
            <a:r>
              <a:rPr lang="en-US" sz="1400" dirty="0"/>
              <a:t>Assistant Professor)</a:t>
            </a:r>
          </a:p>
          <a:p>
            <a:r>
              <a:rPr lang="en-US" sz="1400" dirty="0"/>
              <a:t>Saugata Ghose (Univ. of Illinois, Assistant Professor)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91135426"/>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233</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78080854"/>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036253482"/>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Data-Centric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78882299"/>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81551920"/>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65791501"/>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8860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275</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61365406"/>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246608</TotalTime>
  <Words>15960</Words>
  <Application>Microsoft Macintosh PowerPoint</Application>
  <PresentationFormat>On-screen Show (4:3)</PresentationFormat>
  <Paragraphs>2360</Paragraphs>
  <Slides>280</Slides>
  <Notes>34</Notes>
  <HiddenSlides>0</HiddenSlides>
  <MMClips>0</MMClips>
  <ScaleCrop>false</ScaleCrop>
  <HeadingPairs>
    <vt:vector size="8" baseType="variant">
      <vt:variant>
        <vt:lpstr>Fonts Used</vt:lpstr>
      </vt:variant>
      <vt:variant>
        <vt:i4>20</vt:i4>
      </vt:variant>
      <vt:variant>
        <vt:lpstr>Theme</vt:lpstr>
      </vt:variant>
      <vt:variant>
        <vt:i4>82</vt:i4>
      </vt:variant>
      <vt:variant>
        <vt:lpstr>Embedded OLE Servers</vt:lpstr>
      </vt:variant>
      <vt:variant>
        <vt:i4>1</vt:i4>
      </vt:variant>
      <vt:variant>
        <vt:lpstr>Slide Titles</vt:lpstr>
      </vt:variant>
      <vt:variant>
        <vt:i4>280</vt:i4>
      </vt:variant>
    </vt:vector>
  </HeadingPairs>
  <TitlesOfParts>
    <vt:vector size="383" baseType="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(Truly) In-Memory Computation </vt:lpstr>
      <vt:lpstr>In-DRAM AND/OR: Triple Row Activation</vt:lpstr>
      <vt:lpstr>In-DRAM Acceleration of Database Queries</vt:lpstr>
      <vt:lpstr>More on Ambit</vt:lpstr>
      <vt:lpstr>In-DRAM Bulk Bitwise Execution</vt:lpstr>
      <vt:lpstr>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UPMEM Memory Modules</vt:lpstr>
      <vt:lpstr>PIM System Organization</vt:lpstr>
      <vt:lpstr>More on the UPMEM PIM System</vt:lpstr>
      <vt:lpstr>Experimental Analysis of the UPMEM PIM Engine</vt:lpstr>
      <vt:lpstr>More on Analysis of the UPMEM PIM Engine</vt:lpstr>
      <vt:lpstr>More on Analysis of the UPMEM PIM Engine</vt:lpstr>
      <vt:lpstr>FPGA-based Processing Near Memory</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DAMOV Analysis Methodology &amp; Workloads</vt:lpstr>
      <vt:lpstr>More on DAMOV Analysis Methodology &amp; Workloads</vt:lpstr>
      <vt:lpstr>PIM Can Enable New Medical Platforms</vt:lpstr>
      <vt:lpstr>Future of Genome Sequencing &amp; Analysis</vt:lpstr>
      <vt:lpstr>Accelerating Genome Analysis: Overview</vt:lpstr>
      <vt:lpstr>More on Fast &amp; Efficient Genome Analysis …</vt:lpstr>
      <vt:lpstr>Detailed Lectures on Genome Analysis</vt:lpstr>
      <vt:lpstr>What We Do Not  Have Time For</vt:lpstr>
      <vt:lpstr>Challenge and Opportunity for Future</vt:lpstr>
      <vt:lpstr>Challenge and Opportunity for Future</vt:lpstr>
      <vt:lpstr>More Info in This Tutorial…</vt:lpstr>
      <vt:lpstr>A Tutorial on PIM</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A Talk on Impactful Research &amp; Teaching</vt:lpstr>
      <vt:lpstr>More on the UPMEM PIM System</vt:lpstr>
      <vt:lpstr>More on Analysis of the UPMEM PIM Engine</vt:lpstr>
      <vt:lpstr>An Interview on Research and Education</vt:lpstr>
      <vt:lpstr>More Thoughts and Suggestions</vt:lpstr>
      <vt:lpstr>Papers, Talks, Videos, Artifacts</vt:lpstr>
      <vt:lpstr>Data-Centric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2981</cp:revision>
  <cp:lastPrinted>2017-12-05T03:30:35Z</cp:lastPrinted>
  <dcterms:created xsi:type="dcterms:W3CDTF">2010-10-08T20:41:54Z</dcterms:created>
  <dcterms:modified xsi:type="dcterms:W3CDTF">2021-08-19T21:56:36Z</dcterms:modified>
</cp:coreProperties>
</file>