
<file path=[Content_Types].xml><?xml version="1.0" encoding="utf-8"?>
<Types xmlns="http://schemas.openxmlformats.org/package/2006/content-types">
  <Default Extension="xml" ContentType="application/xml"/>
  <Default Extension="jpeg" ContentType="image/jpeg"/>
  <Default Extension="jpg" ContentType="image/jpeg"/>
  <Default Extension="emf" ContentType="image/x-emf"/>
  <Default Extension="tiff" ContentType="image/tiff"/>
  <Default Extension="xlsx" ContentType="application/vnd.openxmlformats-officedocument.spreadsheetml.sheet"/>
  <Default Extension="rels" ContentType="application/vnd.openxmlformats-package.relationships+xml"/>
  <Default Extension="wdp" ContentType="image/vnd.ms-photo"/>
  <Default Extension="png" ContentType="image/png"/>
  <Default Extension="wmf" ContentType="image/x-wm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Masters/slideMaster98.xml" ContentType="application/vnd.openxmlformats-officedocument.presentationml.slideMaster+xml"/>
  <Override PartName="/ppt/slideMasters/slideMaster99.xml" ContentType="application/vnd.openxmlformats-officedocument.presentationml.slideMaster+xml"/>
  <Override PartName="/ppt/slideMasters/slideMaster100.xml" ContentType="application/vnd.openxmlformats-officedocument.presentationml.slideMaster+xml"/>
  <Override PartName="/ppt/slideMasters/slideMaster101.xml" ContentType="application/vnd.openxmlformats-officedocument.presentationml.slideMaster+xml"/>
  <Override PartName="/ppt/slideMasters/slideMaster102.xml" ContentType="application/vnd.openxmlformats-officedocument.presentationml.slideMaster+xml"/>
  <Override PartName="/ppt/slideMasters/slideMaster103.xml" ContentType="application/vnd.openxmlformats-officedocument.presentationml.slideMaster+xml"/>
  <Override PartName="/ppt/slideMasters/slideMaster104.xml" ContentType="application/vnd.openxmlformats-officedocument.presentationml.slideMaster+xml"/>
  <Override PartName="/ppt/slideMasters/slideMaster105.xml" ContentType="application/vnd.openxmlformats-officedocument.presentationml.slideMaster+xml"/>
  <Override PartName="/ppt/slideMasters/slideMaster106.xml" ContentType="application/vnd.openxmlformats-officedocument.presentationml.slideMaster+xml"/>
  <Override PartName="/ppt/slideMasters/slideMaster107.xml" ContentType="application/vnd.openxmlformats-officedocument.presentationml.slideMaster+xml"/>
  <Override PartName="/ppt/slideMasters/slideMaster108.xml" ContentType="application/vnd.openxmlformats-officedocument.presentationml.slideMaster+xml"/>
  <Override PartName="/ppt/slideMasters/slideMaster109.xml" ContentType="application/vnd.openxmlformats-officedocument.presentationml.slideMaster+xml"/>
  <Override PartName="/ppt/slideMasters/slideMaster110.xml" ContentType="application/vnd.openxmlformats-officedocument.presentationml.slideMaster+xml"/>
  <Override PartName="/ppt/slideMasters/slideMaster111.xml" ContentType="application/vnd.openxmlformats-officedocument.presentationml.slideMaster+xml"/>
  <Override PartName="/ppt/slideMasters/slideMaster112.xml" ContentType="application/vnd.openxmlformats-officedocument.presentationml.slideMaster+xml"/>
  <Override PartName="/ppt/slideMasters/slideMaster113.xml" ContentType="application/vnd.openxmlformats-officedocument.presentationml.slideMaster+xml"/>
  <Override PartName="/ppt/slideMasters/slideMaster114.xml" ContentType="application/vnd.openxmlformats-officedocument.presentationml.slideMaster+xml"/>
  <Override PartName="/ppt/slideMasters/slideMaster115.xml" ContentType="application/vnd.openxmlformats-officedocument.presentationml.slideMaster+xml"/>
  <Override PartName="/ppt/slideMasters/slideMaster116.xml" ContentType="application/vnd.openxmlformats-officedocument.presentationml.slideMaster+xml"/>
  <Override PartName="/ppt/slideMasters/slideMaster117.xml" ContentType="application/vnd.openxmlformats-officedocument.presentationml.slideMaster+xml"/>
  <Override PartName="/ppt/slideMasters/slideMaster118.xml" ContentType="application/vnd.openxmlformats-officedocument.presentationml.slideMaster+xml"/>
  <Override PartName="/ppt/slideMasters/slideMaster119.xml" ContentType="application/vnd.openxmlformats-officedocument.presentationml.slideMaster+xml"/>
  <Override PartName="/ppt/slideMasters/slideMaster120.xml" ContentType="application/vnd.openxmlformats-officedocument.presentationml.slideMaster+xml"/>
  <Override PartName="/ppt/slideMasters/slideMaster121.xml" ContentType="application/vnd.openxmlformats-officedocument.presentationml.slideMaster+xml"/>
  <Override PartName="/ppt/slideMasters/slideMaster122.xml" ContentType="application/vnd.openxmlformats-officedocument.presentationml.slideMaster+xml"/>
  <Override PartName="/ppt/slideMasters/slideMaster123.xml" ContentType="application/vnd.openxmlformats-officedocument.presentationml.slideMaster+xml"/>
  <Override PartName="/ppt/slideMasters/slideMaster124.xml" ContentType="application/vnd.openxmlformats-officedocument.presentationml.slideMaster+xml"/>
  <Override PartName="/ppt/slideMasters/slideMaster125.xml" ContentType="application/vnd.openxmlformats-officedocument.presentationml.slideMaster+xml"/>
  <Override PartName="/ppt/slideMasters/slideMaster126.xml" ContentType="application/vnd.openxmlformats-officedocument.presentationml.slideMaster+xml"/>
  <Override PartName="/ppt/slideMasters/slideMaster127.xml" ContentType="application/vnd.openxmlformats-officedocument.presentationml.slideMaster+xml"/>
  <Override PartName="/ppt/slideMasters/slideMaster128.xml" ContentType="application/vnd.openxmlformats-officedocument.presentationml.slideMaster+xml"/>
  <Override PartName="/ppt/slideMasters/slideMaster129.xml" ContentType="application/vnd.openxmlformats-officedocument.presentationml.slideMaster+xml"/>
  <Override PartName="/ppt/slideMasters/slideMaster130.xml" ContentType="application/vnd.openxmlformats-officedocument.presentationml.slideMaster+xml"/>
  <Override PartName="/ppt/slideMasters/slideMaster131.xml" ContentType="application/vnd.openxmlformats-officedocument.presentationml.slideMaster+xml"/>
  <Override PartName="/ppt/slideMasters/slideMaster132.xml" ContentType="application/vnd.openxmlformats-officedocument.presentationml.slideMaster+xml"/>
  <Override PartName="/ppt/slideMasters/slideMaster133.xml" ContentType="application/vnd.openxmlformats-officedocument.presentationml.slideMaster+xml"/>
  <Override PartName="/ppt/slideMasters/slideMaster134.xml" ContentType="application/vnd.openxmlformats-officedocument.presentationml.slideMaster+xml"/>
  <Override PartName="/ppt/slideMasters/slideMaster135.xml" ContentType="application/vnd.openxmlformats-officedocument.presentationml.slideMaster+xml"/>
  <Override PartName="/ppt/slideMasters/slideMaster136.xml" ContentType="application/vnd.openxmlformats-officedocument.presentationml.slideMaster+xml"/>
  <Override PartName="/ppt/slideMasters/slideMaster137.xml" ContentType="application/vnd.openxmlformats-officedocument.presentationml.slideMaster+xml"/>
  <Override PartName="/ppt/slideMasters/slideMaster138.xml" ContentType="application/vnd.openxmlformats-officedocument.presentationml.slideMaster+xml"/>
  <Override PartName="/ppt/slideMasters/slideMaster139.xml" ContentType="application/vnd.openxmlformats-officedocument.presentationml.slideMaster+xml"/>
  <Override PartName="/ppt/slideMasters/slideMaster140.xml" ContentType="application/vnd.openxmlformats-officedocument.presentationml.slideMaster+xml"/>
  <Override PartName="/ppt/slideMasters/slideMaster141.xml" ContentType="application/vnd.openxmlformats-officedocument.presentationml.slideMaster+xml"/>
  <Override PartName="/ppt/slideMasters/slideMaster142.xml" ContentType="application/vnd.openxmlformats-officedocument.presentationml.slideMaster+xml"/>
  <Override PartName="/ppt/slideMasters/slideMaster143.xml" ContentType="application/vnd.openxmlformats-officedocument.presentationml.slideMaster+xml"/>
  <Override PartName="/ppt/slideMasters/slideMaster144.xml" ContentType="application/vnd.openxmlformats-officedocument.presentationml.slideMaster+xml"/>
  <Override PartName="/ppt/slideMasters/slideMaster145.xml" ContentType="application/vnd.openxmlformats-officedocument.presentationml.slideMaster+xml"/>
  <Override PartName="/ppt/slideMasters/slideMaster146.xml" ContentType="application/vnd.openxmlformats-officedocument.presentationml.slideMaster+xml"/>
  <Override PartName="/ppt/slideMasters/slideMaster147.xml" ContentType="application/vnd.openxmlformats-officedocument.presentationml.slideMaster+xml"/>
  <Override PartName="/ppt/slideMasters/slideMaster148.xml" ContentType="application/vnd.openxmlformats-officedocument.presentationml.slideMaster+xml"/>
  <Override PartName="/ppt/slideMasters/slideMaster149.xml" ContentType="application/vnd.openxmlformats-officedocument.presentationml.slideMaster+xml"/>
  <Override PartName="/ppt/slideMasters/slideMaster150.xml" ContentType="application/vnd.openxmlformats-officedocument.presentationml.slideMaster+xml"/>
  <Override PartName="/ppt/slideMasters/slideMaster151.xml" ContentType="application/vnd.openxmlformats-officedocument.presentationml.slideMaster+xml"/>
  <Override PartName="/ppt/slideMasters/slideMaster152.xml" ContentType="application/vnd.openxmlformats-officedocument.presentationml.slideMaster+xml"/>
  <Override PartName="/ppt/slideMasters/slideMaster153.xml" ContentType="application/vnd.openxmlformats-officedocument.presentationml.slideMaster+xml"/>
  <Override PartName="/ppt/slideMasters/slideMaster154.xml" ContentType="application/vnd.openxmlformats-officedocument.presentationml.slideMaster+xml"/>
  <Override PartName="/ppt/slideMasters/slideMaster155.xml" ContentType="application/vnd.openxmlformats-officedocument.presentationml.slideMaster+xml"/>
  <Override PartName="/ppt/slideMasters/slideMaster156.xml" ContentType="application/vnd.openxmlformats-officedocument.presentationml.slideMaster+xml"/>
  <Override PartName="/ppt/slideMasters/slideMaster157.xml" ContentType="application/vnd.openxmlformats-officedocument.presentationml.slideMaster+xml"/>
  <Override PartName="/ppt/slideMasters/slideMaster158.xml" ContentType="application/vnd.openxmlformats-officedocument.presentationml.slideMaster+xml"/>
  <Override PartName="/ppt/slideMasters/slideMaster159.xml" ContentType="application/vnd.openxmlformats-officedocument.presentationml.slideMaster+xml"/>
  <Override PartName="/ppt/slideMasters/slideMaster160.xml" ContentType="application/vnd.openxmlformats-officedocument.presentationml.slideMaster+xml"/>
  <Override PartName="/ppt/slideMasters/slideMaster161.xml" ContentType="application/vnd.openxmlformats-officedocument.presentationml.slideMaster+xml"/>
  <Override PartName="/ppt/slideMasters/slideMaster162.xml" ContentType="application/vnd.openxmlformats-officedocument.presentationml.slideMaster+xml"/>
  <Override PartName="/ppt/slideMasters/slideMaster163.xml" ContentType="application/vnd.openxmlformats-officedocument.presentationml.slideMaster+xml"/>
  <Override PartName="/ppt/slideMasters/slideMaster164.xml" ContentType="application/vnd.openxmlformats-officedocument.presentationml.slideMaster+xml"/>
  <Override PartName="/ppt/slideMasters/slideMaster165.xml" ContentType="application/vnd.openxmlformats-officedocument.presentationml.slideMaster+xml"/>
  <Override PartName="/ppt/slideMasters/slideMaster166.xml" ContentType="application/vnd.openxmlformats-officedocument.presentationml.slideMaster+xml"/>
  <Override PartName="/ppt/slideMasters/slideMaster167.xml" ContentType="application/vnd.openxmlformats-officedocument.presentationml.slideMaster+xml"/>
  <Override PartName="/ppt/slideMasters/slideMaster168.xml" ContentType="application/vnd.openxmlformats-officedocument.presentationml.slideMaster+xml"/>
  <Override PartName="/ppt/slideMasters/slideMaster169.xml" ContentType="application/vnd.openxmlformats-officedocument.presentationml.slideMaster+xml"/>
  <Override PartName="/ppt/slideMasters/slideMaster170.xml" ContentType="application/vnd.openxmlformats-officedocument.presentationml.slideMaster+xml"/>
  <Override PartName="/ppt/slideMasters/slideMaster171.xml" ContentType="application/vnd.openxmlformats-officedocument.presentationml.slideMaster+xml"/>
  <Override PartName="/ppt/slideMasters/slideMaster172.xml" ContentType="application/vnd.openxmlformats-officedocument.presentationml.slideMaster+xml"/>
  <Override PartName="/ppt/slideMasters/slideMaster173.xml" ContentType="application/vnd.openxmlformats-officedocument.presentationml.slideMaster+xml"/>
  <Override PartName="/ppt/slideMasters/slideMaster174.xml" ContentType="application/vnd.openxmlformats-officedocument.presentationml.slideMaster+xml"/>
  <Override PartName="/ppt/slideMasters/slideMaster175.xml" ContentType="application/vnd.openxmlformats-officedocument.presentationml.slideMaster+xml"/>
  <Override PartName="/ppt/slideMasters/slideMaster176.xml" ContentType="application/vnd.openxmlformats-officedocument.presentationml.slideMaster+xml"/>
  <Override PartName="/ppt/slideMasters/slideMaster177.xml" ContentType="application/vnd.openxmlformats-officedocument.presentationml.slideMaster+xml"/>
  <Override PartName="/ppt/slideMasters/slideMaster178.xml" ContentType="application/vnd.openxmlformats-officedocument.presentationml.slideMaster+xml"/>
  <Override PartName="/ppt/slideMasters/slideMaster179.xml" ContentType="application/vnd.openxmlformats-officedocument.presentationml.slideMaster+xml"/>
  <Override PartName="/ppt/slideMasters/slideMaster180.xml" ContentType="application/vnd.openxmlformats-officedocument.presentationml.slideMaster+xml"/>
  <Override PartName="/ppt/slideMasters/slideMaster181.xml" ContentType="application/vnd.openxmlformats-officedocument.presentationml.slideMaster+xml"/>
  <Override PartName="/ppt/slideMasters/slideMaster182.xml" ContentType="application/vnd.openxmlformats-officedocument.presentationml.slideMaster+xml"/>
  <Override PartName="/ppt/slideMasters/slideMaster183.xml" ContentType="application/vnd.openxmlformats-officedocument.presentationml.slideMaster+xml"/>
  <Override PartName="/ppt/slideMasters/slideMaster184.xml" ContentType="application/vnd.openxmlformats-officedocument.presentationml.slideMaster+xml"/>
  <Override PartName="/ppt/slideMasters/slideMaster185.xml" ContentType="application/vnd.openxmlformats-officedocument.presentationml.slideMaster+xml"/>
  <Override PartName="/ppt/slideMasters/slideMaster186.xml" ContentType="application/vnd.openxmlformats-officedocument.presentationml.slideMaster+xml"/>
  <Override PartName="/ppt/slideMasters/slideMaster187.xml" ContentType="application/vnd.openxmlformats-officedocument.presentationml.slideMaster+xml"/>
  <Override PartName="/ppt/slideMasters/slideMaster188.xml" ContentType="application/vnd.openxmlformats-officedocument.presentationml.slideMaster+xml"/>
  <Override PartName="/ppt/slideMasters/slideMaster189.xml" ContentType="application/vnd.openxmlformats-officedocument.presentationml.slideMaster+xml"/>
  <Override PartName="/ppt/slideMasters/slideMaster190.xml" ContentType="application/vnd.openxmlformats-officedocument.presentationml.slideMaster+xml"/>
  <Override PartName="/ppt/slideMasters/slideMaster191.xml" ContentType="application/vnd.openxmlformats-officedocument.presentationml.slideMaster+xml"/>
  <Override PartName="/ppt/slideMasters/slideMaster192.xml" ContentType="application/vnd.openxmlformats-officedocument.presentationml.slideMaster+xml"/>
  <Override PartName="/ppt/slideMasters/slideMaster193.xml" ContentType="application/vnd.openxmlformats-officedocument.presentationml.slideMaster+xml"/>
  <Override PartName="/ppt/slideMasters/slideMaster19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3.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4.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5.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6.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7.xml" ContentType="application/vnd.openxmlformats-officedocument.theme+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8.xml" ContentType="application/vnd.openxmlformats-officedocument.theme+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theme/theme9.xml" ContentType="application/vnd.openxmlformats-officedocument.theme+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theme/theme10.xml" ContentType="application/vnd.openxmlformats-officedocument.theme+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theme/theme11.xml" ContentType="application/vnd.openxmlformats-officedocument.theme+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theme/theme12.xml" ContentType="application/vnd.openxmlformats-officedocument.theme+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theme/theme13.xml" ContentType="application/vnd.openxmlformats-officedocument.theme+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theme/theme14.xml" ContentType="application/vnd.openxmlformats-officedocument.theme+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theme/theme15.xml" ContentType="application/vnd.openxmlformats-officedocument.theme+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theme/theme16.xml" ContentType="application/vnd.openxmlformats-officedocument.theme+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theme/theme17.xml" ContentType="application/vnd.openxmlformats-officedocument.theme+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theme/theme18.xml" ContentType="application/vnd.openxmlformats-officedocument.theme+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theme/theme19.xml" ContentType="application/vnd.openxmlformats-officedocument.theme+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theme/theme20.xml" ContentType="application/vnd.openxmlformats-officedocument.theme+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theme/theme21.xml" ContentType="application/vnd.openxmlformats-officedocument.theme+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theme/theme22.xml" ContentType="application/vnd.openxmlformats-officedocument.theme+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theme/theme23.xml" ContentType="application/vnd.openxmlformats-officedocument.theme+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theme/theme24.xml" ContentType="application/vnd.openxmlformats-officedocument.theme+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theme/theme25.xml" ContentType="application/vnd.openxmlformats-officedocument.theme+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theme/theme26.xml" ContentType="application/vnd.openxmlformats-officedocument.theme+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theme/theme27.xml" ContentType="application/vnd.openxmlformats-officedocument.theme+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theme/theme28.xml" ContentType="application/vnd.openxmlformats-officedocument.theme+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theme/theme29.xml" ContentType="application/vnd.openxmlformats-officedocument.theme+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theme/theme30.xml" ContentType="application/vnd.openxmlformats-officedocument.theme+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theme/theme31.xml" ContentType="application/vnd.openxmlformats-officedocument.theme+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theme/theme32.xml" ContentType="application/vnd.openxmlformats-officedocument.theme+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theme/theme33.xml" ContentType="application/vnd.openxmlformats-officedocument.theme+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theme/theme34.xml" ContentType="application/vnd.openxmlformats-officedocument.theme+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theme/theme35.xml" ContentType="application/vnd.openxmlformats-officedocument.theme+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theme/theme36.xml" ContentType="application/vnd.openxmlformats-officedocument.theme+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theme/theme37.xml" ContentType="application/vnd.openxmlformats-officedocument.theme+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theme/theme38.xml" ContentType="application/vnd.openxmlformats-officedocument.theme+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theme/theme39.xml" ContentType="application/vnd.openxmlformats-officedocument.theme+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theme/theme40.xml" ContentType="application/vnd.openxmlformats-officedocument.theme+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theme/theme41.xml" ContentType="application/vnd.openxmlformats-officedocument.theme+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theme/theme42.xml" ContentType="application/vnd.openxmlformats-officedocument.theme+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theme/theme43.xml" ContentType="application/vnd.openxmlformats-officedocument.theme+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theme/theme44.xml" ContentType="application/vnd.openxmlformats-officedocument.theme+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theme/theme45.xml" ContentType="application/vnd.openxmlformats-officedocument.theme+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theme/theme46.xml" ContentType="application/vnd.openxmlformats-officedocument.theme+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theme/theme47.xml" ContentType="application/vnd.openxmlformats-officedocument.theme+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theme/theme48.xml" ContentType="application/vnd.openxmlformats-officedocument.theme+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theme/theme49.xml" ContentType="application/vnd.openxmlformats-officedocument.theme+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theme/theme50.xml" ContentType="application/vnd.openxmlformats-officedocument.theme+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theme/theme51.xml" ContentType="application/vnd.openxmlformats-officedocument.theme+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theme/theme52.xml" ContentType="application/vnd.openxmlformats-officedocument.theme+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theme/theme53.xml" ContentType="application/vnd.openxmlformats-officedocument.theme+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theme/theme54.xml" ContentType="application/vnd.openxmlformats-officedocument.theme+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theme/theme55.xml" ContentType="application/vnd.openxmlformats-officedocument.theme+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theme/theme56.xml" ContentType="application/vnd.openxmlformats-officedocument.theme+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theme/theme57.xml" ContentType="application/vnd.openxmlformats-officedocument.theme+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theme/theme58.xml" ContentType="application/vnd.openxmlformats-officedocument.theme+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theme/theme59.xml" ContentType="application/vnd.openxmlformats-officedocument.theme+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theme/theme60.xml" ContentType="application/vnd.openxmlformats-officedocument.theme+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theme/theme61.xml" ContentType="application/vnd.openxmlformats-officedocument.theme+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theme/theme62.xml" ContentType="application/vnd.openxmlformats-officedocument.theme+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theme/theme63.xml" ContentType="application/vnd.openxmlformats-officedocument.theme+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theme/theme64.xml" ContentType="application/vnd.openxmlformats-officedocument.theme+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theme/theme65.xml" ContentType="application/vnd.openxmlformats-officedocument.theme+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theme/theme66.xml" ContentType="application/vnd.openxmlformats-officedocument.theme+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theme/theme67.xml" ContentType="application/vnd.openxmlformats-officedocument.theme+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theme/theme68.xml" ContentType="application/vnd.openxmlformats-officedocument.theme+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theme/theme69.xml" ContentType="application/vnd.openxmlformats-officedocument.theme+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theme/theme70.xml" ContentType="application/vnd.openxmlformats-officedocument.theme+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theme/theme71.xml" ContentType="application/vnd.openxmlformats-officedocument.theme+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theme/theme72.xml" ContentType="application/vnd.openxmlformats-officedocument.theme+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theme/theme73.xml" ContentType="application/vnd.openxmlformats-officedocument.theme+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theme/theme74.xml" ContentType="application/vnd.openxmlformats-officedocument.theme+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theme/theme75.xml" ContentType="application/vnd.openxmlformats-officedocument.theme+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theme/theme76.xml" ContentType="application/vnd.openxmlformats-officedocument.theme+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theme/theme77.xml" ContentType="application/vnd.openxmlformats-officedocument.theme+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theme/theme78.xml" ContentType="application/vnd.openxmlformats-officedocument.theme+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theme/theme79.xml" ContentType="application/vnd.openxmlformats-officedocument.theme+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theme/theme80.xml" ContentType="application/vnd.openxmlformats-officedocument.theme+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theme/theme81.xml" ContentType="application/vnd.openxmlformats-officedocument.theme+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theme/theme82.xml" ContentType="application/vnd.openxmlformats-officedocument.theme+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theme/theme83.xml" ContentType="application/vnd.openxmlformats-officedocument.theme+xml"/>
  <Override PartName="/ppt/slideLayouts/slideLayout909.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theme/theme84.xml" ContentType="application/vnd.openxmlformats-officedocument.theme+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theme/theme85.xml" ContentType="application/vnd.openxmlformats-officedocument.theme+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theme/theme86.xml" ContentType="application/vnd.openxmlformats-officedocument.theme+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theme/theme87.xml" ContentType="application/vnd.openxmlformats-officedocument.theme+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theme/theme88.xml" ContentType="application/vnd.openxmlformats-officedocument.theme+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theme/theme89.xml" ContentType="application/vnd.openxmlformats-officedocument.theme+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theme/theme90.xml" ContentType="application/vnd.openxmlformats-officedocument.theme+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theme/theme91.xml" ContentType="application/vnd.openxmlformats-officedocument.theme+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theme/theme92.xml" ContentType="application/vnd.openxmlformats-officedocument.theme+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theme/theme93.xml" ContentType="application/vnd.openxmlformats-officedocument.theme+xml"/>
  <Override PartName="/ppt/slideLayouts/slideLayout1020.xml" ContentType="application/vnd.openxmlformats-officedocument.presentationml.slideLayout+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theme/theme94.xml" ContentType="application/vnd.openxmlformats-officedocument.theme+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theme/theme95.xml" ContentType="application/vnd.openxmlformats-officedocument.theme+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theme/theme96.xml" ContentType="application/vnd.openxmlformats-officedocument.theme+xml"/>
  <Override PartName="/ppt/slideLayouts/slideLayout1054.xml" ContentType="application/vnd.openxmlformats-officedocument.presentationml.slideLayout+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slideLayouts/slideLayout1065.xml" ContentType="application/vnd.openxmlformats-officedocument.presentationml.slideLayout+xml"/>
  <Override PartName="/ppt/theme/theme97.xml" ContentType="application/vnd.openxmlformats-officedocument.theme+xml"/>
  <Override PartName="/ppt/slideLayouts/slideLayout1066.xml" ContentType="application/vnd.openxmlformats-officedocument.presentationml.slideLayout+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theme/theme98.xml" ContentType="application/vnd.openxmlformats-officedocument.theme+xml"/>
  <Override PartName="/ppt/slideLayouts/slideLayout1077.xml" ContentType="application/vnd.openxmlformats-officedocument.presentationml.slideLayout+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theme/theme99.xml" ContentType="application/vnd.openxmlformats-officedocument.theme+xml"/>
  <Override PartName="/ppt/slideLayouts/slideLayout1088.xml" ContentType="application/vnd.openxmlformats-officedocument.presentationml.slideLayout+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theme/theme100.xml" ContentType="application/vnd.openxmlformats-officedocument.theme+xml"/>
  <Override PartName="/ppt/slideLayouts/slideLayout1099.xml" ContentType="application/vnd.openxmlformats-officedocument.presentationml.slideLayout+xml"/>
  <Override PartName="/ppt/slideLayouts/slideLayout1100.xml" ContentType="application/vnd.openxmlformats-officedocument.presentationml.slideLayout+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theme/theme101.xml" ContentType="application/vnd.openxmlformats-officedocument.theme+xml"/>
  <Override PartName="/ppt/slideLayouts/slideLayout1110.xml" ContentType="application/vnd.openxmlformats-officedocument.presentationml.slideLayout+xml"/>
  <Override PartName="/ppt/slideLayouts/slideLayout1111.xml" ContentType="application/vnd.openxmlformats-officedocument.presentationml.slideLayout+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theme/theme102.xml" ContentType="application/vnd.openxmlformats-officedocument.theme+xml"/>
  <Override PartName="/ppt/slideLayouts/slideLayout1122.xml" ContentType="application/vnd.openxmlformats-officedocument.presentationml.slideLayout+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theme/theme103.xml" ContentType="application/vnd.openxmlformats-officedocument.theme+xml"/>
  <Override PartName="/ppt/slideLayouts/slideLayout1133.xml" ContentType="application/vnd.openxmlformats-officedocument.presentationml.slideLayout+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theme/theme104.xml" ContentType="application/vnd.openxmlformats-officedocument.theme+xml"/>
  <Override PartName="/ppt/slideLayouts/slideLayout1144.xml" ContentType="application/vnd.openxmlformats-officedocument.presentationml.slideLayout+xml"/>
  <Override PartName="/ppt/slideLayouts/slideLayout1145.xml" ContentType="application/vnd.openxmlformats-officedocument.presentationml.slideLayout+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theme/theme105.xml" ContentType="application/vnd.openxmlformats-officedocument.theme+xml"/>
  <Override PartName="/ppt/slideLayouts/slideLayout1155.xml" ContentType="application/vnd.openxmlformats-officedocument.presentationml.slideLayout+xml"/>
  <Override PartName="/ppt/slideLayouts/slideLayout1156.xml" ContentType="application/vnd.openxmlformats-officedocument.presentationml.slideLayout+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theme/theme106.xml" ContentType="application/vnd.openxmlformats-officedocument.theme+xml"/>
  <Override PartName="/ppt/slideLayouts/slideLayout1166.xml" ContentType="application/vnd.openxmlformats-officedocument.presentationml.slideLayout+xml"/>
  <Override PartName="/ppt/slideLayouts/slideLayout1167.xml" ContentType="application/vnd.openxmlformats-officedocument.presentationml.slideLayout+xml"/>
  <Override PartName="/ppt/slideLayouts/slideLayout1168.xml" ContentType="application/vnd.openxmlformats-officedocument.presentationml.slideLayout+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theme/theme107.xml" ContentType="application/vnd.openxmlformats-officedocument.theme+xml"/>
  <Override PartName="/ppt/slideLayouts/slideLayout1177.xml" ContentType="application/vnd.openxmlformats-officedocument.presentationml.slideLayout+xml"/>
  <Override PartName="/ppt/slideLayouts/slideLayout1178.xml" ContentType="application/vnd.openxmlformats-officedocument.presentationml.slideLayout+xml"/>
  <Override PartName="/ppt/slideLayouts/slideLayout1179.xml" ContentType="application/vnd.openxmlformats-officedocument.presentationml.slideLayout+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theme/theme108.xml" ContentType="application/vnd.openxmlformats-officedocument.theme+xml"/>
  <Override PartName="/ppt/slideLayouts/slideLayout1188.xml" ContentType="application/vnd.openxmlformats-officedocument.presentationml.slideLayout+xml"/>
  <Override PartName="/ppt/slideLayouts/slideLayout1189.xml" ContentType="application/vnd.openxmlformats-officedocument.presentationml.slideLayout+xml"/>
  <Override PartName="/ppt/slideLayouts/slideLayout1190.xml" ContentType="application/vnd.openxmlformats-officedocument.presentationml.slideLayout+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theme/theme109.xml" ContentType="application/vnd.openxmlformats-officedocument.theme+xml"/>
  <Override PartName="/ppt/slideLayouts/slideLayout1199.xml" ContentType="application/vnd.openxmlformats-officedocument.presentationml.slideLayout+xml"/>
  <Override PartName="/ppt/slideLayouts/slideLayout1200.xml" ContentType="application/vnd.openxmlformats-officedocument.presentationml.slideLayout+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theme/theme110.xml" ContentType="application/vnd.openxmlformats-officedocument.theme+xml"/>
  <Override PartName="/ppt/slideLayouts/slideLayout1210.xml" ContentType="application/vnd.openxmlformats-officedocument.presentationml.slideLayout+xml"/>
  <Override PartName="/ppt/slideLayouts/slideLayout1211.xml" ContentType="application/vnd.openxmlformats-officedocument.presentationml.slideLayout+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theme/theme111.xml" ContentType="application/vnd.openxmlformats-officedocument.theme+xml"/>
  <Override PartName="/ppt/slideLayouts/slideLayout1221.xml" ContentType="application/vnd.openxmlformats-officedocument.presentationml.slideLayout+xml"/>
  <Override PartName="/ppt/slideLayouts/slideLayout1222.xml" ContentType="application/vnd.openxmlformats-officedocument.presentationml.slideLayout+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theme/theme112.xml" ContentType="application/vnd.openxmlformats-officedocument.theme+xml"/>
  <Override PartName="/ppt/slideLayouts/slideLayout1232.xml" ContentType="application/vnd.openxmlformats-officedocument.presentationml.slideLayout+xml"/>
  <Override PartName="/ppt/slideLayouts/slideLayout1233.xml" ContentType="application/vnd.openxmlformats-officedocument.presentationml.slideLayout+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slideLayouts/slideLayout1242.xml" ContentType="application/vnd.openxmlformats-officedocument.presentationml.slideLayout+xml"/>
  <Override PartName="/ppt/theme/theme113.xml" ContentType="application/vnd.openxmlformats-officedocument.theme+xml"/>
  <Override PartName="/ppt/slideLayouts/slideLayout1243.xml" ContentType="application/vnd.openxmlformats-officedocument.presentationml.slideLayout+xml"/>
  <Override PartName="/ppt/slideLayouts/slideLayout1244.xml" ContentType="application/vnd.openxmlformats-officedocument.presentationml.slideLayout+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theme/theme114.xml" ContentType="application/vnd.openxmlformats-officedocument.theme+xml"/>
  <Override PartName="/ppt/slideLayouts/slideLayout1254.xml" ContentType="application/vnd.openxmlformats-officedocument.presentationml.slideLayout+xml"/>
  <Override PartName="/ppt/slideLayouts/slideLayout1255.xml" ContentType="application/vnd.openxmlformats-officedocument.presentationml.slideLayout+xml"/>
  <Override PartName="/ppt/slideLayouts/slideLayout1256.xml" ContentType="application/vnd.openxmlformats-officedocument.presentationml.slideLayout+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theme/theme115.xml" ContentType="application/vnd.openxmlformats-officedocument.theme+xml"/>
  <Override PartName="/ppt/slideLayouts/slideLayout1265.xml" ContentType="application/vnd.openxmlformats-officedocument.presentationml.slideLayout+xml"/>
  <Override PartName="/ppt/slideLayouts/slideLayout1266.xml" ContentType="application/vnd.openxmlformats-officedocument.presentationml.slideLayout+xml"/>
  <Override PartName="/ppt/slideLayouts/slideLayout1267.xml" ContentType="application/vnd.openxmlformats-officedocument.presentationml.slideLayout+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theme/theme116.xml" ContentType="application/vnd.openxmlformats-officedocument.theme+xml"/>
  <Override PartName="/ppt/slideLayouts/slideLayout1276.xml" ContentType="application/vnd.openxmlformats-officedocument.presentationml.slideLayout+xml"/>
  <Override PartName="/ppt/slideLayouts/slideLayout1277.xml" ContentType="application/vnd.openxmlformats-officedocument.presentationml.slideLayout+xml"/>
  <Override PartName="/ppt/slideLayouts/slideLayout1278.xml" ContentType="application/vnd.openxmlformats-officedocument.presentationml.slideLayout+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theme/theme117.xml" ContentType="application/vnd.openxmlformats-officedocument.theme+xml"/>
  <Override PartName="/ppt/slideLayouts/slideLayout1287.xml" ContentType="application/vnd.openxmlformats-officedocument.presentationml.slideLayout+xml"/>
  <Override PartName="/ppt/slideLayouts/slideLayout1288.xml" ContentType="application/vnd.openxmlformats-officedocument.presentationml.slideLayout+xml"/>
  <Override PartName="/ppt/slideLayouts/slideLayout1289.xml" ContentType="application/vnd.openxmlformats-officedocument.presentationml.slideLayout+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slideLayouts/slideLayout1292.xml" ContentType="application/vnd.openxmlformats-officedocument.presentationml.slideLayout+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theme/theme118.xml" ContentType="application/vnd.openxmlformats-officedocument.theme+xml"/>
  <Override PartName="/ppt/slideLayouts/slideLayout1298.xml" ContentType="application/vnd.openxmlformats-officedocument.presentationml.slideLayout+xml"/>
  <Override PartName="/ppt/slideLayouts/slideLayout1299.xml" ContentType="application/vnd.openxmlformats-officedocument.presentationml.slideLayout+xml"/>
  <Override PartName="/ppt/slideLayouts/slideLayout1300.xml" ContentType="application/vnd.openxmlformats-officedocument.presentationml.slideLayout+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theme/theme119.xml" ContentType="application/vnd.openxmlformats-officedocument.theme+xml"/>
  <Override PartName="/ppt/slideLayouts/slideLayout1309.xml" ContentType="application/vnd.openxmlformats-officedocument.presentationml.slideLayout+xml"/>
  <Override PartName="/ppt/slideLayouts/slideLayout1310.xml" ContentType="application/vnd.openxmlformats-officedocument.presentationml.slideLayout+xml"/>
  <Override PartName="/ppt/slideLayouts/slideLayout1311.xml" ContentType="application/vnd.openxmlformats-officedocument.presentationml.slideLayout+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theme/theme120.xml" ContentType="application/vnd.openxmlformats-officedocument.theme+xml"/>
  <Override PartName="/ppt/slideLayouts/slideLayout1320.xml" ContentType="application/vnd.openxmlformats-officedocument.presentationml.slideLayout+xml"/>
  <Override PartName="/ppt/slideLayouts/slideLayout1321.xml" ContentType="application/vnd.openxmlformats-officedocument.presentationml.slideLayout+xml"/>
  <Override PartName="/ppt/slideLayouts/slideLayout1322.xml" ContentType="application/vnd.openxmlformats-officedocument.presentationml.slideLayout+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theme/theme121.xml" ContentType="application/vnd.openxmlformats-officedocument.theme+xml"/>
  <Override PartName="/ppt/slideLayouts/slideLayout1331.xml" ContentType="application/vnd.openxmlformats-officedocument.presentationml.slideLayout+xml"/>
  <Override PartName="/ppt/slideLayouts/slideLayout1332.xml" ContentType="application/vnd.openxmlformats-officedocument.presentationml.slideLayout+xml"/>
  <Override PartName="/ppt/slideLayouts/slideLayout1333.xml" ContentType="application/vnd.openxmlformats-officedocument.presentationml.slideLayout+xml"/>
  <Override PartName="/ppt/slideLayouts/slideLayout1334.xml" ContentType="application/vnd.openxmlformats-officedocument.presentationml.slideLayout+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theme/theme122.xml" ContentType="application/vnd.openxmlformats-officedocument.theme+xml"/>
  <Override PartName="/ppt/slideLayouts/slideLayout1342.xml" ContentType="application/vnd.openxmlformats-officedocument.presentationml.slideLayout+xml"/>
  <Override PartName="/ppt/slideLayouts/slideLayout1343.xml" ContentType="application/vnd.openxmlformats-officedocument.presentationml.slideLayout+xml"/>
  <Override PartName="/ppt/slideLayouts/slideLayout1344.xml" ContentType="application/vnd.openxmlformats-officedocument.presentationml.slideLayout+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slideLayouts/slideLayout1353.xml" ContentType="application/vnd.openxmlformats-officedocument.presentationml.slideLayout+xml"/>
  <Override PartName="/ppt/theme/theme123.xml" ContentType="application/vnd.openxmlformats-officedocument.theme+xml"/>
  <Override PartName="/ppt/slideLayouts/slideLayout1354.xml" ContentType="application/vnd.openxmlformats-officedocument.presentationml.slideLayout+xml"/>
  <Override PartName="/ppt/slideLayouts/slideLayout1355.xml" ContentType="application/vnd.openxmlformats-officedocument.presentationml.slideLayout+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slideLayouts/slideLayout1364.xml" ContentType="application/vnd.openxmlformats-officedocument.presentationml.slideLayout+xml"/>
  <Override PartName="/ppt/theme/theme124.xml" ContentType="application/vnd.openxmlformats-officedocument.theme+xml"/>
  <Override PartName="/ppt/slideLayouts/slideLayout1365.xml" ContentType="application/vnd.openxmlformats-officedocument.presentationml.slideLayout+xml"/>
  <Override PartName="/ppt/slideLayouts/slideLayout1366.xml" ContentType="application/vnd.openxmlformats-officedocument.presentationml.slideLayout+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slideLayouts/slideLayout1375.xml" ContentType="application/vnd.openxmlformats-officedocument.presentationml.slideLayout+xml"/>
  <Override PartName="/ppt/theme/theme125.xml" ContentType="application/vnd.openxmlformats-officedocument.theme+xml"/>
  <Override PartName="/ppt/slideLayouts/slideLayout1376.xml" ContentType="application/vnd.openxmlformats-officedocument.presentationml.slideLayout+xml"/>
  <Override PartName="/ppt/slideLayouts/slideLayout1377.xml" ContentType="application/vnd.openxmlformats-officedocument.presentationml.slideLayout+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theme/theme126.xml" ContentType="application/vnd.openxmlformats-officedocument.theme+xml"/>
  <Override PartName="/ppt/slideLayouts/slideLayout1387.xml" ContentType="application/vnd.openxmlformats-officedocument.presentationml.slideLayout+xml"/>
  <Override PartName="/ppt/slideLayouts/slideLayout1388.xml" ContentType="application/vnd.openxmlformats-officedocument.presentationml.slideLayout+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theme/theme127.xml" ContentType="application/vnd.openxmlformats-officedocument.theme+xml"/>
  <Override PartName="/ppt/slideLayouts/slideLayout1398.xml" ContentType="application/vnd.openxmlformats-officedocument.presentationml.slideLayout+xml"/>
  <Override PartName="/ppt/slideLayouts/slideLayout1399.xml" ContentType="application/vnd.openxmlformats-officedocument.presentationml.slideLayout+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theme/theme128.xml" ContentType="application/vnd.openxmlformats-officedocument.theme+xml"/>
  <Override PartName="/ppt/slideLayouts/slideLayout1409.xml" ContentType="application/vnd.openxmlformats-officedocument.presentationml.slideLayout+xml"/>
  <Override PartName="/ppt/slideLayouts/slideLayout1410.xml" ContentType="application/vnd.openxmlformats-officedocument.presentationml.slideLayout+xml"/>
  <Override PartName="/ppt/slideLayouts/slideLayout1411.xml" ContentType="application/vnd.openxmlformats-officedocument.presentationml.slideLayout+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theme/theme129.xml" ContentType="application/vnd.openxmlformats-officedocument.theme+xml"/>
  <Override PartName="/ppt/slideLayouts/slideLayout1420.xml" ContentType="application/vnd.openxmlformats-officedocument.presentationml.slideLayout+xml"/>
  <Override PartName="/ppt/slideLayouts/slideLayout1421.xml" ContentType="application/vnd.openxmlformats-officedocument.presentationml.slideLayout+xml"/>
  <Override PartName="/ppt/slideLayouts/slideLayout1422.xml" ContentType="application/vnd.openxmlformats-officedocument.presentationml.slideLayout+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slideLayouts/slideLayout1429.xml" ContentType="application/vnd.openxmlformats-officedocument.presentationml.slideLayout+xml"/>
  <Override PartName="/ppt/slideLayouts/slideLayout1430.xml" ContentType="application/vnd.openxmlformats-officedocument.presentationml.slideLayout+xml"/>
  <Override PartName="/ppt/theme/theme130.xml" ContentType="application/vnd.openxmlformats-officedocument.theme+xml"/>
  <Override PartName="/ppt/slideLayouts/slideLayout1431.xml" ContentType="application/vnd.openxmlformats-officedocument.presentationml.slideLayout+xml"/>
  <Override PartName="/ppt/slideLayouts/slideLayout1432.xml" ContentType="application/vnd.openxmlformats-officedocument.presentationml.slideLayout+xml"/>
  <Override PartName="/ppt/slideLayouts/slideLayout1433.xml" ContentType="application/vnd.openxmlformats-officedocument.presentationml.slideLayout+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theme/theme131.xml" ContentType="application/vnd.openxmlformats-officedocument.theme+xml"/>
  <Override PartName="/ppt/slideLayouts/slideLayout1442.xml" ContentType="application/vnd.openxmlformats-officedocument.presentationml.slideLayout+xml"/>
  <Override PartName="/ppt/slideLayouts/slideLayout1443.xml" ContentType="application/vnd.openxmlformats-officedocument.presentationml.slideLayout+xml"/>
  <Override PartName="/ppt/slideLayouts/slideLayout1444.xml" ContentType="application/vnd.openxmlformats-officedocument.presentationml.slideLayout+xml"/>
  <Override PartName="/ppt/slideLayouts/slideLayout1445.xml" ContentType="application/vnd.openxmlformats-officedocument.presentationml.slideLayout+xml"/>
  <Override PartName="/ppt/slideLayouts/slideLayout1446.xml" ContentType="application/vnd.openxmlformats-officedocument.presentationml.slideLayout+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theme/theme132.xml" ContentType="application/vnd.openxmlformats-officedocument.theme+xml"/>
  <Override PartName="/ppt/slideLayouts/slideLayout1453.xml" ContentType="application/vnd.openxmlformats-officedocument.presentationml.slideLayout+xml"/>
  <Override PartName="/ppt/slideLayouts/slideLayout1454.xml" ContentType="application/vnd.openxmlformats-officedocument.presentationml.slideLayout+xml"/>
  <Override PartName="/ppt/slideLayouts/slideLayout1455.xml" ContentType="application/vnd.openxmlformats-officedocument.presentationml.slideLayout+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theme/theme133.xml" ContentType="application/vnd.openxmlformats-officedocument.theme+xml"/>
  <Override PartName="/ppt/slideLayouts/slideLayout1460.xml" ContentType="application/vnd.openxmlformats-officedocument.presentationml.slideLayout+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slideLayouts/slideLayout1463.xml" ContentType="application/vnd.openxmlformats-officedocument.presentationml.slideLayout+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slideLayouts/slideLayout1466.xml" ContentType="application/vnd.openxmlformats-officedocument.presentationml.slideLayout+xml"/>
  <Override PartName="/ppt/theme/theme134.xml" ContentType="application/vnd.openxmlformats-officedocument.theme+xml"/>
  <Override PartName="/ppt/slideLayouts/slideLayout1467.xml" ContentType="application/vnd.openxmlformats-officedocument.presentationml.slideLayout+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theme/theme135.xml" ContentType="application/vnd.openxmlformats-officedocument.theme+xml"/>
  <Override PartName="/ppt/slideLayouts/slideLayout1474.xml" ContentType="application/vnd.openxmlformats-officedocument.presentationml.slideLayout+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slideLayouts/slideLayout1477.xml" ContentType="application/vnd.openxmlformats-officedocument.presentationml.slideLayout+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theme/theme136.xml" ContentType="application/vnd.openxmlformats-officedocument.theme+xml"/>
  <Override PartName="/ppt/slideLayouts/slideLayout1485.xml" ContentType="application/vnd.openxmlformats-officedocument.presentationml.slideLayout+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slideLayouts/slideLayout1488.xml" ContentType="application/vnd.openxmlformats-officedocument.presentationml.slideLayout+xml"/>
  <Override PartName="/ppt/slideLayouts/slideLayout148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slideLayouts/slideLayout1495.xml" ContentType="application/vnd.openxmlformats-officedocument.presentationml.slideLayout+xml"/>
  <Override PartName="/ppt/theme/theme137.xml" ContentType="application/vnd.openxmlformats-officedocument.theme+xml"/>
  <Override PartName="/ppt/slideLayouts/slideLayout1496.xml" ContentType="application/vnd.openxmlformats-officedocument.presentationml.slideLayout+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theme/theme138.xml" ContentType="application/vnd.openxmlformats-officedocument.theme+xml"/>
  <Override PartName="/ppt/slideLayouts/slideLayout1507.xml" ContentType="application/vnd.openxmlformats-officedocument.presentationml.slideLayout+xml"/>
  <Override PartName="/ppt/slideLayouts/slideLayout1508.xml" ContentType="application/vnd.openxmlformats-officedocument.presentationml.slideLayout+xml"/>
  <Override PartName="/ppt/slideLayouts/slideLayout1509.xml" ContentType="application/vnd.openxmlformats-officedocument.presentationml.slideLayout+xml"/>
  <Override PartName="/ppt/slideLayouts/slideLayout1510.xml" ContentType="application/vnd.openxmlformats-officedocument.presentationml.slideLayout+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slideLayouts/slideLayout1514.xml" ContentType="application/vnd.openxmlformats-officedocument.presentationml.slideLayout+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theme/theme139.xml" ContentType="application/vnd.openxmlformats-officedocument.theme+xml"/>
  <Override PartName="/ppt/slideLayouts/slideLayout1518.xml" ContentType="application/vnd.openxmlformats-officedocument.presentationml.slideLayout+xml"/>
  <Override PartName="/ppt/slideLayouts/slideLayout1519.xml" ContentType="application/vnd.openxmlformats-officedocument.presentationml.slideLayout+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theme/theme140.xml" ContentType="application/vnd.openxmlformats-officedocument.theme+xml"/>
  <Override PartName="/ppt/slideLayouts/slideLayout1529.xml" ContentType="application/vnd.openxmlformats-officedocument.presentationml.slideLayout+xml"/>
  <Override PartName="/ppt/slideLayouts/slideLayout1530.xml" ContentType="application/vnd.openxmlformats-officedocument.presentationml.slideLayout+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theme/theme141.xml" ContentType="application/vnd.openxmlformats-officedocument.theme+xml"/>
  <Override PartName="/ppt/slideLayouts/slideLayout1540.xml" ContentType="application/vnd.openxmlformats-officedocument.presentationml.slideLayout+xml"/>
  <Override PartName="/ppt/slideLayouts/slideLayout1541.xml" ContentType="application/vnd.openxmlformats-officedocument.presentationml.slideLayout+xml"/>
  <Override PartName="/ppt/slideLayouts/slideLayout1542.xml" ContentType="application/vnd.openxmlformats-officedocument.presentationml.slideLayout+xml"/>
  <Override PartName="/ppt/slideLayouts/slideLayout1543.xml" ContentType="application/vnd.openxmlformats-officedocument.presentationml.slideLayout+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0.xml" ContentType="application/vnd.openxmlformats-officedocument.presentationml.slideLayout+xml"/>
  <Override PartName="/ppt/theme/theme142.xml" ContentType="application/vnd.openxmlformats-officedocument.theme+xml"/>
  <Override PartName="/ppt/slideLayouts/slideLayout1551.xml" ContentType="application/vnd.openxmlformats-officedocument.presentationml.slideLayout+xml"/>
  <Override PartName="/ppt/slideLayouts/slideLayout1552.xml" ContentType="application/vnd.openxmlformats-officedocument.presentationml.slideLayout+xml"/>
  <Override PartName="/ppt/slideLayouts/slideLayout1553.xml" ContentType="application/vnd.openxmlformats-officedocument.presentationml.slideLayout+xml"/>
  <Override PartName="/ppt/slideLayouts/slideLayout1554.xml" ContentType="application/vnd.openxmlformats-officedocument.presentationml.slideLayout+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theme/theme143.xml" ContentType="application/vnd.openxmlformats-officedocument.theme+xml"/>
  <Override PartName="/ppt/slideLayouts/slideLayout1562.xml" ContentType="application/vnd.openxmlformats-officedocument.presentationml.slideLayout+xml"/>
  <Override PartName="/ppt/slideLayouts/slideLayout1563.xml" ContentType="application/vnd.openxmlformats-officedocument.presentationml.slideLayout+xml"/>
  <Override PartName="/ppt/slideLayouts/slideLayout1564.xml" ContentType="application/vnd.openxmlformats-officedocument.presentationml.slideLayout+xml"/>
  <Override PartName="/ppt/slideLayouts/slideLayout1565.xml" ContentType="application/vnd.openxmlformats-officedocument.presentationml.slideLayout+xml"/>
  <Override PartName="/ppt/slideLayouts/slideLayout1566.xml" ContentType="application/vnd.openxmlformats-officedocument.presentationml.slideLayout+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theme/theme144.xml" ContentType="application/vnd.openxmlformats-officedocument.theme+xml"/>
  <Override PartName="/ppt/slideLayouts/slideLayout1573.xml" ContentType="application/vnd.openxmlformats-officedocument.presentationml.slideLayout+xml"/>
  <Override PartName="/ppt/slideLayouts/slideLayout1574.xml" ContentType="application/vnd.openxmlformats-officedocument.presentationml.slideLayout+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slideLayouts/slideLayout1577.xml" ContentType="application/vnd.openxmlformats-officedocument.presentationml.slideLayout+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theme/theme145.xml" ContentType="application/vnd.openxmlformats-officedocument.theme+xml"/>
  <Override PartName="/ppt/slideLayouts/slideLayout1584.xml" ContentType="application/vnd.openxmlformats-officedocument.presentationml.slideLayout+xml"/>
  <Override PartName="/ppt/slideLayouts/slideLayout1585.xml" ContentType="application/vnd.openxmlformats-officedocument.presentationml.slideLayout+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slideLayouts/slideLayout1588.xml" ContentType="application/vnd.openxmlformats-officedocument.presentationml.slideLayout+xml"/>
  <Override PartName="/ppt/slideLayouts/slideLayout158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theme/theme146.xml" ContentType="application/vnd.openxmlformats-officedocument.theme+xml"/>
  <Override PartName="/ppt/slideLayouts/slideLayout1595.xml" ContentType="application/vnd.openxmlformats-officedocument.presentationml.slideLayout+xml"/>
  <Override PartName="/ppt/slideLayouts/slideLayout1596.xml" ContentType="application/vnd.openxmlformats-officedocument.presentationml.slideLayout+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slideLayouts/slideLayout1599.xml" ContentType="application/vnd.openxmlformats-officedocument.presentationml.slideLayout+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05.xml" ContentType="application/vnd.openxmlformats-officedocument.presentationml.slideLayout+xml"/>
  <Override PartName="/ppt/theme/theme147.xml" ContentType="application/vnd.openxmlformats-officedocument.theme+xml"/>
  <Override PartName="/ppt/slideLayouts/slideLayout1606.xml" ContentType="application/vnd.openxmlformats-officedocument.presentationml.slideLayout+xml"/>
  <Override PartName="/ppt/slideLayouts/slideLayout1607.xml" ContentType="application/vnd.openxmlformats-officedocument.presentationml.slideLayout+xml"/>
  <Override PartName="/ppt/slideLayouts/slideLayout1608.xml" ContentType="application/vnd.openxmlformats-officedocument.presentationml.slideLayout+xml"/>
  <Override PartName="/ppt/slideLayouts/slideLayout1609.xml" ContentType="application/vnd.openxmlformats-officedocument.presentationml.slideLayout+xml"/>
  <Override PartName="/ppt/slideLayouts/slideLayout1610.xml" ContentType="application/vnd.openxmlformats-officedocument.presentationml.slideLayout+xml"/>
  <Override PartName="/ppt/slideLayouts/slideLayout1611.xml" ContentType="application/vnd.openxmlformats-officedocument.presentationml.slideLayout+xml"/>
  <Override PartName="/ppt/slideLayouts/slideLayout1612.xml" ContentType="application/vnd.openxmlformats-officedocument.presentationml.slideLayout+xml"/>
  <Override PartName="/ppt/slideLayouts/slideLayout1613.xml" ContentType="application/vnd.openxmlformats-officedocument.presentationml.slideLayout+xml"/>
  <Override PartName="/ppt/slideLayouts/slideLayout1614.xml" ContentType="application/vnd.openxmlformats-officedocument.presentationml.slideLayout+xml"/>
  <Override PartName="/ppt/slideLayouts/slideLayout1615.xml" ContentType="application/vnd.openxmlformats-officedocument.presentationml.slideLayout+xml"/>
  <Override PartName="/ppt/slideLayouts/slideLayout1616.xml" ContentType="application/vnd.openxmlformats-officedocument.presentationml.slideLayout+xml"/>
  <Override PartName="/ppt/theme/theme148.xml" ContentType="application/vnd.openxmlformats-officedocument.theme+xml"/>
  <Override PartName="/ppt/slideLayouts/slideLayout1617.xml" ContentType="application/vnd.openxmlformats-officedocument.presentationml.slideLayout+xml"/>
  <Override PartName="/ppt/slideLayouts/slideLayout1618.xml" ContentType="application/vnd.openxmlformats-officedocument.presentationml.slideLayout+xml"/>
  <Override PartName="/ppt/slideLayouts/slideLayout1619.xml" ContentType="application/vnd.openxmlformats-officedocument.presentationml.slideLayout+xml"/>
  <Override PartName="/ppt/slideLayouts/slideLayout1620.xml" ContentType="application/vnd.openxmlformats-officedocument.presentationml.slideLayout+xml"/>
  <Override PartName="/ppt/slideLayouts/slideLayout1621.xml" ContentType="application/vnd.openxmlformats-officedocument.presentationml.slideLayout+xml"/>
  <Override PartName="/ppt/slideLayouts/slideLayout1622.xml" ContentType="application/vnd.openxmlformats-officedocument.presentationml.slideLayout+xml"/>
  <Override PartName="/ppt/slideLayouts/slideLayout1623.xml" ContentType="application/vnd.openxmlformats-officedocument.presentationml.slideLayout+xml"/>
  <Override PartName="/ppt/slideLayouts/slideLayout1624.xml" ContentType="application/vnd.openxmlformats-officedocument.presentationml.slideLayout+xml"/>
  <Override PartName="/ppt/slideLayouts/slideLayout1625.xml" ContentType="application/vnd.openxmlformats-officedocument.presentationml.slideLayout+xml"/>
  <Override PartName="/ppt/slideLayouts/slideLayout1626.xml" ContentType="application/vnd.openxmlformats-officedocument.presentationml.slideLayout+xml"/>
  <Override PartName="/ppt/slideLayouts/slideLayout1627.xml" ContentType="application/vnd.openxmlformats-officedocument.presentationml.slideLayout+xml"/>
  <Override PartName="/ppt/theme/theme149.xml" ContentType="application/vnd.openxmlformats-officedocument.theme+xml"/>
  <Override PartName="/ppt/slideLayouts/slideLayout1628.xml" ContentType="application/vnd.openxmlformats-officedocument.presentationml.slideLayout+xml"/>
  <Override PartName="/ppt/slideLayouts/slideLayout1629.xml" ContentType="application/vnd.openxmlformats-officedocument.presentationml.slideLayout+xml"/>
  <Override PartName="/ppt/slideLayouts/slideLayout1630.xml" ContentType="application/vnd.openxmlformats-officedocument.presentationml.slideLayout+xml"/>
  <Override PartName="/ppt/slideLayouts/slideLayout1631.xml" ContentType="application/vnd.openxmlformats-officedocument.presentationml.slideLayout+xml"/>
  <Override PartName="/ppt/slideLayouts/slideLayout1632.xml" ContentType="application/vnd.openxmlformats-officedocument.presentationml.slideLayout+xml"/>
  <Override PartName="/ppt/slideLayouts/slideLayout1633.xml" ContentType="application/vnd.openxmlformats-officedocument.presentationml.slideLayout+xml"/>
  <Override PartName="/ppt/slideLayouts/slideLayout1634.xml" ContentType="application/vnd.openxmlformats-officedocument.presentationml.slideLayout+xml"/>
  <Override PartName="/ppt/slideLayouts/slideLayout1635.xml" ContentType="application/vnd.openxmlformats-officedocument.presentationml.slideLayout+xml"/>
  <Override PartName="/ppt/slideLayouts/slideLayout1636.xml" ContentType="application/vnd.openxmlformats-officedocument.presentationml.slideLayout+xml"/>
  <Override PartName="/ppt/slideLayouts/slideLayout1637.xml" ContentType="application/vnd.openxmlformats-officedocument.presentationml.slideLayout+xml"/>
  <Override PartName="/ppt/slideLayouts/slideLayout1638.xml" ContentType="application/vnd.openxmlformats-officedocument.presentationml.slideLayout+xml"/>
  <Override PartName="/ppt/theme/theme150.xml" ContentType="application/vnd.openxmlformats-officedocument.theme+xml"/>
  <Override PartName="/ppt/slideLayouts/slideLayout1639.xml" ContentType="application/vnd.openxmlformats-officedocument.presentationml.slideLayout+xml"/>
  <Override PartName="/ppt/slideLayouts/slideLayout1640.xml" ContentType="application/vnd.openxmlformats-officedocument.presentationml.slideLayout+xml"/>
  <Override PartName="/ppt/slideLayouts/slideLayout1641.xml" ContentType="application/vnd.openxmlformats-officedocument.presentationml.slideLayout+xml"/>
  <Override PartName="/ppt/slideLayouts/slideLayout1642.xml" ContentType="application/vnd.openxmlformats-officedocument.presentationml.slideLayout+xml"/>
  <Override PartName="/ppt/slideLayouts/slideLayout1643.xml" ContentType="application/vnd.openxmlformats-officedocument.presentationml.slideLayout+xml"/>
  <Override PartName="/ppt/slideLayouts/slideLayout1644.xml" ContentType="application/vnd.openxmlformats-officedocument.presentationml.slideLayout+xml"/>
  <Override PartName="/ppt/slideLayouts/slideLayout1645.xml" ContentType="application/vnd.openxmlformats-officedocument.presentationml.slideLayout+xml"/>
  <Override PartName="/ppt/slideLayouts/slideLayout1646.xml" ContentType="application/vnd.openxmlformats-officedocument.presentationml.slideLayout+xml"/>
  <Override PartName="/ppt/slideLayouts/slideLayout1647.xml" ContentType="application/vnd.openxmlformats-officedocument.presentationml.slideLayout+xml"/>
  <Override PartName="/ppt/slideLayouts/slideLayout1648.xml" ContentType="application/vnd.openxmlformats-officedocument.presentationml.slideLayout+xml"/>
  <Override PartName="/ppt/slideLayouts/slideLayout1649.xml" ContentType="application/vnd.openxmlformats-officedocument.presentationml.slideLayout+xml"/>
  <Override PartName="/ppt/theme/theme151.xml" ContentType="application/vnd.openxmlformats-officedocument.theme+xml"/>
  <Override PartName="/ppt/slideLayouts/slideLayout1650.xml" ContentType="application/vnd.openxmlformats-officedocument.presentationml.slideLayout+xml"/>
  <Override PartName="/ppt/slideLayouts/slideLayout1651.xml" ContentType="application/vnd.openxmlformats-officedocument.presentationml.slideLayout+xml"/>
  <Override PartName="/ppt/slideLayouts/slideLayout1652.xml" ContentType="application/vnd.openxmlformats-officedocument.presentationml.slideLayout+xml"/>
  <Override PartName="/ppt/slideLayouts/slideLayout1653.xml" ContentType="application/vnd.openxmlformats-officedocument.presentationml.slideLayout+xml"/>
  <Override PartName="/ppt/slideLayouts/slideLayout1654.xml" ContentType="application/vnd.openxmlformats-officedocument.presentationml.slideLayout+xml"/>
  <Override PartName="/ppt/slideLayouts/slideLayout1655.xml" ContentType="application/vnd.openxmlformats-officedocument.presentationml.slideLayout+xml"/>
  <Override PartName="/ppt/slideLayouts/slideLayout1656.xml" ContentType="application/vnd.openxmlformats-officedocument.presentationml.slideLayout+xml"/>
  <Override PartName="/ppt/slideLayouts/slideLayout1657.xml" ContentType="application/vnd.openxmlformats-officedocument.presentationml.slideLayout+xml"/>
  <Override PartName="/ppt/slideLayouts/slideLayout1658.xml" ContentType="application/vnd.openxmlformats-officedocument.presentationml.slideLayout+xml"/>
  <Override PartName="/ppt/slideLayouts/slideLayout1659.xml" ContentType="application/vnd.openxmlformats-officedocument.presentationml.slideLayout+xml"/>
  <Override PartName="/ppt/slideLayouts/slideLayout1660.xml" ContentType="application/vnd.openxmlformats-officedocument.presentationml.slideLayout+xml"/>
  <Override PartName="/ppt/theme/theme152.xml" ContentType="application/vnd.openxmlformats-officedocument.theme+xml"/>
  <Override PartName="/ppt/slideLayouts/slideLayout1661.xml" ContentType="application/vnd.openxmlformats-officedocument.presentationml.slideLayout+xml"/>
  <Override PartName="/ppt/slideLayouts/slideLayout1662.xml" ContentType="application/vnd.openxmlformats-officedocument.presentationml.slideLayout+xml"/>
  <Override PartName="/ppt/slideLayouts/slideLayout1663.xml" ContentType="application/vnd.openxmlformats-officedocument.presentationml.slideLayout+xml"/>
  <Override PartName="/ppt/slideLayouts/slideLayout1664.xml" ContentType="application/vnd.openxmlformats-officedocument.presentationml.slideLayout+xml"/>
  <Override PartName="/ppt/slideLayouts/slideLayout1665.xml" ContentType="application/vnd.openxmlformats-officedocument.presentationml.slideLayout+xml"/>
  <Override PartName="/ppt/slideLayouts/slideLayout1666.xml" ContentType="application/vnd.openxmlformats-officedocument.presentationml.slideLayout+xml"/>
  <Override PartName="/ppt/slideLayouts/slideLayout1667.xml" ContentType="application/vnd.openxmlformats-officedocument.presentationml.slideLayout+xml"/>
  <Override PartName="/ppt/slideLayouts/slideLayout1668.xml" ContentType="application/vnd.openxmlformats-officedocument.presentationml.slideLayout+xml"/>
  <Override PartName="/ppt/slideLayouts/slideLayout1669.xml" ContentType="application/vnd.openxmlformats-officedocument.presentationml.slideLayout+xml"/>
  <Override PartName="/ppt/slideLayouts/slideLayout1670.xml" ContentType="application/vnd.openxmlformats-officedocument.presentationml.slideLayout+xml"/>
  <Override PartName="/ppt/slideLayouts/slideLayout1671.xml" ContentType="application/vnd.openxmlformats-officedocument.presentationml.slideLayout+xml"/>
  <Override PartName="/ppt/theme/theme153.xml" ContentType="application/vnd.openxmlformats-officedocument.theme+xml"/>
  <Override PartName="/ppt/slideLayouts/slideLayout1672.xml" ContentType="application/vnd.openxmlformats-officedocument.presentationml.slideLayout+xml"/>
  <Override PartName="/ppt/slideLayouts/slideLayout1673.xml" ContentType="application/vnd.openxmlformats-officedocument.presentationml.slideLayout+xml"/>
  <Override PartName="/ppt/slideLayouts/slideLayout1674.xml" ContentType="application/vnd.openxmlformats-officedocument.presentationml.slideLayout+xml"/>
  <Override PartName="/ppt/slideLayouts/slideLayout1675.xml" ContentType="application/vnd.openxmlformats-officedocument.presentationml.slideLayout+xml"/>
  <Override PartName="/ppt/slideLayouts/slideLayout1676.xml" ContentType="application/vnd.openxmlformats-officedocument.presentationml.slideLayout+xml"/>
  <Override PartName="/ppt/slideLayouts/slideLayout1677.xml" ContentType="application/vnd.openxmlformats-officedocument.presentationml.slideLayout+xml"/>
  <Override PartName="/ppt/slideLayouts/slideLayout1678.xml" ContentType="application/vnd.openxmlformats-officedocument.presentationml.slideLayout+xml"/>
  <Override PartName="/ppt/slideLayouts/slideLayout1679.xml" ContentType="application/vnd.openxmlformats-officedocument.presentationml.slideLayout+xml"/>
  <Override PartName="/ppt/slideLayouts/slideLayout1680.xml" ContentType="application/vnd.openxmlformats-officedocument.presentationml.slideLayout+xml"/>
  <Override PartName="/ppt/slideLayouts/slideLayout1681.xml" ContentType="application/vnd.openxmlformats-officedocument.presentationml.slideLayout+xml"/>
  <Override PartName="/ppt/slideLayouts/slideLayout1682.xml" ContentType="application/vnd.openxmlformats-officedocument.presentationml.slideLayout+xml"/>
  <Override PartName="/ppt/theme/theme154.xml" ContentType="application/vnd.openxmlformats-officedocument.theme+xml"/>
  <Override PartName="/ppt/slideLayouts/slideLayout1683.xml" ContentType="application/vnd.openxmlformats-officedocument.presentationml.slideLayout+xml"/>
  <Override PartName="/ppt/slideLayouts/slideLayout1684.xml" ContentType="application/vnd.openxmlformats-officedocument.presentationml.slideLayout+xml"/>
  <Override PartName="/ppt/slideLayouts/slideLayout1685.xml" ContentType="application/vnd.openxmlformats-officedocument.presentationml.slideLayout+xml"/>
  <Override PartName="/ppt/slideLayouts/slideLayout1686.xml" ContentType="application/vnd.openxmlformats-officedocument.presentationml.slideLayout+xml"/>
  <Override PartName="/ppt/slideLayouts/slideLayout1687.xml" ContentType="application/vnd.openxmlformats-officedocument.presentationml.slideLayout+xml"/>
  <Override PartName="/ppt/slideLayouts/slideLayout1688.xml" ContentType="application/vnd.openxmlformats-officedocument.presentationml.slideLayout+xml"/>
  <Override PartName="/ppt/slideLayouts/slideLayout1689.xml" ContentType="application/vnd.openxmlformats-officedocument.presentationml.slideLayout+xml"/>
  <Override PartName="/ppt/slideLayouts/slideLayout1690.xml" ContentType="application/vnd.openxmlformats-officedocument.presentationml.slideLayout+xml"/>
  <Override PartName="/ppt/slideLayouts/slideLayout1691.xml" ContentType="application/vnd.openxmlformats-officedocument.presentationml.slideLayout+xml"/>
  <Override PartName="/ppt/slideLayouts/slideLayout1692.xml" ContentType="application/vnd.openxmlformats-officedocument.presentationml.slideLayout+xml"/>
  <Override PartName="/ppt/slideLayouts/slideLayout1693.xml" ContentType="application/vnd.openxmlformats-officedocument.presentationml.slideLayout+xml"/>
  <Override PartName="/ppt/theme/theme155.xml" ContentType="application/vnd.openxmlformats-officedocument.theme+xml"/>
  <Override PartName="/ppt/slideLayouts/slideLayout1694.xml" ContentType="application/vnd.openxmlformats-officedocument.presentationml.slideLayout+xml"/>
  <Override PartName="/ppt/slideLayouts/slideLayout1695.xml" ContentType="application/vnd.openxmlformats-officedocument.presentationml.slideLayout+xml"/>
  <Override PartName="/ppt/slideLayouts/slideLayout1696.xml" ContentType="application/vnd.openxmlformats-officedocument.presentationml.slideLayout+xml"/>
  <Override PartName="/ppt/slideLayouts/slideLayout1697.xml" ContentType="application/vnd.openxmlformats-officedocument.presentationml.slideLayout+xml"/>
  <Override PartName="/ppt/slideLayouts/slideLayout1698.xml" ContentType="application/vnd.openxmlformats-officedocument.presentationml.slideLayout+xml"/>
  <Override PartName="/ppt/slideLayouts/slideLayout1699.xml" ContentType="application/vnd.openxmlformats-officedocument.presentationml.slideLayout+xml"/>
  <Override PartName="/ppt/slideLayouts/slideLayout1700.xml" ContentType="application/vnd.openxmlformats-officedocument.presentationml.slideLayout+xml"/>
  <Override PartName="/ppt/slideLayouts/slideLayout1701.xml" ContentType="application/vnd.openxmlformats-officedocument.presentationml.slideLayout+xml"/>
  <Override PartName="/ppt/slideLayouts/slideLayout1702.xml" ContentType="application/vnd.openxmlformats-officedocument.presentationml.slideLayout+xml"/>
  <Override PartName="/ppt/slideLayouts/slideLayout1703.xml" ContentType="application/vnd.openxmlformats-officedocument.presentationml.slideLayout+xml"/>
  <Override PartName="/ppt/slideLayouts/slideLayout1704.xml" ContentType="application/vnd.openxmlformats-officedocument.presentationml.slideLayout+xml"/>
  <Override PartName="/ppt/slideLayouts/slideLayout1705.xml" ContentType="application/vnd.openxmlformats-officedocument.presentationml.slideLayout+xml"/>
  <Override PartName="/ppt/theme/theme156.xml" ContentType="application/vnd.openxmlformats-officedocument.theme+xml"/>
  <Override PartName="/ppt/slideLayouts/slideLayout1706.xml" ContentType="application/vnd.openxmlformats-officedocument.presentationml.slideLayout+xml"/>
  <Override PartName="/ppt/slideLayouts/slideLayout1707.xml" ContentType="application/vnd.openxmlformats-officedocument.presentationml.slideLayout+xml"/>
  <Override PartName="/ppt/slideLayouts/slideLayout1708.xml" ContentType="application/vnd.openxmlformats-officedocument.presentationml.slideLayout+xml"/>
  <Override PartName="/ppt/slideLayouts/slideLayout1709.xml" ContentType="application/vnd.openxmlformats-officedocument.presentationml.slideLayout+xml"/>
  <Override PartName="/ppt/slideLayouts/slideLayout1710.xml" ContentType="application/vnd.openxmlformats-officedocument.presentationml.slideLayout+xml"/>
  <Override PartName="/ppt/slideLayouts/slideLayout1711.xml" ContentType="application/vnd.openxmlformats-officedocument.presentationml.slideLayout+xml"/>
  <Override PartName="/ppt/slideLayouts/slideLayout1712.xml" ContentType="application/vnd.openxmlformats-officedocument.presentationml.slideLayout+xml"/>
  <Override PartName="/ppt/slideLayouts/slideLayout1713.xml" ContentType="application/vnd.openxmlformats-officedocument.presentationml.slideLayout+xml"/>
  <Override PartName="/ppt/slideLayouts/slideLayout1714.xml" ContentType="application/vnd.openxmlformats-officedocument.presentationml.slideLayout+xml"/>
  <Override PartName="/ppt/slideLayouts/slideLayout1715.xml" ContentType="application/vnd.openxmlformats-officedocument.presentationml.slideLayout+xml"/>
  <Override PartName="/ppt/slideLayouts/slideLayout1716.xml" ContentType="application/vnd.openxmlformats-officedocument.presentationml.slideLayout+xml"/>
  <Override PartName="/ppt/theme/theme157.xml" ContentType="application/vnd.openxmlformats-officedocument.theme+xml"/>
  <Override PartName="/ppt/slideLayouts/slideLayout1717.xml" ContentType="application/vnd.openxmlformats-officedocument.presentationml.slideLayout+xml"/>
  <Override PartName="/ppt/slideLayouts/slideLayout1718.xml" ContentType="application/vnd.openxmlformats-officedocument.presentationml.slideLayout+xml"/>
  <Override PartName="/ppt/slideLayouts/slideLayout1719.xml" ContentType="application/vnd.openxmlformats-officedocument.presentationml.slideLayout+xml"/>
  <Override PartName="/ppt/slideLayouts/slideLayout1720.xml" ContentType="application/vnd.openxmlformats-officedocument.presentationml.slideLayout+xml"/>
  <Override PartName="/ppt/slideLayouts/slideLayout1721.xml" ContentType="application/vnd.openxmlformats-officedocument.presentationml.slideLayout+xml"/>
  <Override PartName="/ppt/slideLayouts/slideLayout1722.xml" ContentType="application/vnd.openxmlformats-officedocument.presentationml.slideLayout+xml"/>
  <Override PartName="/ppt/slideLayouts/slideLayout1723.xml" ContentType="application/vnd.openxmlformats-officedocument.presentationml.slideLayout+xml"/>
  <Override PartName="/ppt/slideLayouts/slideLayout1724.xml" ContentType="application/vnd.openxmlformats-officedocument.presentationml.slideLayout+xml"/>
  <Override PartName="/ppt/slideLayouts/slideLayout1725.xml" ContentType="application/vnd.openxmlformats-officedocument.presentationml.slideLayout+xml"/>
  <Override PartName="/ppt/slideLayouts/slideLayout1726.xml" ContentType="application/vnd.openxmlformats-officedocument.presentationml.slideLayout+xml"/>
  <Override PartName="/ppt/slideLayouts/slideLayout1727.xml" ContentType="application/vnd.openxmlformats-officedocument.presentationml.slideLayout+xml"/>
  <Override PartName="/ppt/theme/theme158.xml" ContentType="application/vnd.openxmlformats-officedocument.theme+xml"/>
  <Override PartName="/ppt/slideLayouts/slideLayout1728.xml" ContentType="application/vnd.openxmlformats-officedocument.presentationml.slideLayout+xml"/>
  <Override PartName="/ppt/slideLayouts/slideLayout1729.xml" ContentType="application/vnd.openxmlformats-officedocument.presentationml.slideLayout+xml"/>
  <Override PartName="/ppt/slideLayouts/slideLayout1730.xml" ContentType="application/vnd.openxmlformats-officedocument.presentationml.slideLayout+xml"/>
  <Override PartName="/ppt/slideLayouts/slideLayout1731.xml" ContentType="application/vnd.openxmlformats-officedocument.presentationml.slideLayout+xml"/>
  <Override PartName="/ppt/slideLayouts/slideLayout1732.xml" ContentType="application/vnd.openxmlformats-officedocument.presentationml.slideLayout+xml"/>
  <Override PartName="/ppt/slideLayouts/slideLayout1733.xml" ContentType="application/vnd.openxmlformats-officedocument.presentationml.slideLayout+xml"/>
  <Override PartName="/ppt/slideLayouts/slideLayout1734.xml" ContentType="application/vnd.openxmlformats-officedocument.presentationml.slideLayout+xml"/>
  <Override PartName="/ppt/slideLayouts/slideLayout1735.xml" ContentType="application/vnd.openxmlformats-officedocument.presentationml.slideLayout+xml"/>
  <Override PartName="/ppt/slideLayouts/slideLayout1736.xml" ContentType="application/vnd.openxmlformats-officedocument.presentationml.slideLayout+xml"/>
  <Override PartName="/ppt/slideLayouts/slideLayout1737.xml" ContentType="application/vnd.openxmlformats-officedocument.presentationml.slideLayout+xml"/>
  <Override PartName="/ppt/slideLayouts/slideLayout1738.xml" ContentType="application/vnd.openxmlformats-officedocument.presentationml.slideLayout+xml"/>
  <Override PartName="/ppt/theme/theme159.xml" ContentType="application/vnd.openxmlformats-officedocument.theme+xml"/>
  <Override PartName="/ppt/slideLayouts/slideLayout1739.xml" ContentType="application/vnd.openxmlformats-officedocument.presentationml.slideLayout+xml"/>
  <Override PartName="/ppt/slideLayouts/slideLayout1740.xml" ContentType="application/vnd.openxmlformats-officedocument.presentationml.slideLayout+xml"/>
  <Override PartName="/ppt/slideLayouts/slideLayout1741.xml" ContentType="application/vnd.openxmlformats-officedocument.presentationml.slideLayout+xml"/>
  <Override PartName="/ppt/slideLayouts/slideLayout1742.xml" ContentType="application/vnd.openxmlformats-officedocument.presentationml.slideLayout+xml"/>
  <Override PartName="/ppt/slideLayouts/slideLayout1743.xml" ContentType="application/vnd.openxmlformats-officedocument.presentationml.slideLayout+xml"/>
  <Override PartName="/ppt/slideLayouts/slideLayout1744.xml" ContentType="application/vnd.openxmlformats-officedocument.presentationml.slideLayout+xml"/>
  <Override PartName="/ppt/slideLayouts/slideLayout1745.xml" ContentType="application/vnd.openxmlformats-officedocument.presentationml.slideLayout+xml"/>
  <Override PartName="/ppt/slideLayouts/slideLayout1746.xml" ContentType="application/vnd.openxmlformats-officedocument.presentationml.slideLayout+xml"/>
  <Override PartName="/ppt/slideLayouts/slideLayout1747.xml" ContentType="application/vnd.openxmlformats-officedocument.presentationml.slideLayout+xml"/>
  <Override PartName="/ppt/slideLayouts/slideLayout1748.xml" ContentType="application/vnd.openxmlformats-officedocument.presentationml.slideLayout+xml"/>
  <Override PartName="/ppt/slideLayouts/slideLayout1749.xml" ContentType="application/vnd.openxmlformats-officedocument.presentationml.slideLayout+xml"/>
  <Override PartName="/ppt/theme/theme160.xml" ContentType="application/vnd.openxmlformats-officedocument.theme+xml"/>
  <Override PartName="/ppt/slideLayouts/slideLayout1750.xml" ContentType="application/vnd.openxmlformats-officedocument.presentationml.slideLayout+xml"/>
  <Override PartName="/ppt/slideLayouts/slideLayout1751.xml" ContentType="application/vnd.openxmlformats-officedocument.presentationml.slideLayout+xml"/>
  <Override PartName="/ppt/slideLayouts/slideLayout1752.xml" ContentType="application/vnd.openxmlformats-officedocument.presentationml.slideLayout+xml"/>
  <Override PartName="/ppt/slideLayouts/slideLayout1753.xml" ContentType="application/vnd.openxmlformats-officedocument.presentationml.slideLayout+xml"/>
  <Override PartName="/ppt/slideLayouts/slideLayout1754.xml" ContentType="application/vnd.openxmlformats-officedocument.presentationml.slideLayout+xml"/>
  <Override PartName="/ppt/slideLayouts/slideLayout1755.xml" ContentType="application/vnd.openxmlformats-officedocument.presentationml.slideLayout+xml"/>
  <Override PartName="/ppt/slideLayouts/slideLayout1756.xml" ContentType="application/vnd.openxmlformats-officedocument.presentationml.slideLayout+xml"/>
  <Override PartName="/ppt/slideLayouts/slideLayout1757.xml" ContentType="application/vnd.openxmlformats-officedocument.presentationml.slideLayout+xml"/>
  <Override PartName="/ppt/slideLayouts/slideLayout1758.xml" ContentType="application/vnd.openxmlformats-officedocument.presentationml.slideLayout+xml"/>
  <Override PartName="/ppt/slideLayouts/slideLayout1759.xml" ContentType="application/vnd.openxmlformats-officedocument.presentationml.slideLayout+xml"/>
  <Override PartName="/ppt/slideLayouts/slideLayout1760.xml" ContentType="application/vnd.openxmlformats-officedocument.presentationml.slideLayout+xml"/>
  <Override PartName="/ppt/theme/theme161.xml" ContentType="application/vnd.openxmlformats-officedocument.theme+xml"/>
  <Override PartName="/ppt/slideLayouts/slideLayout1761.xml" ContentType="application/vnd.openxmlformats-officedocument.presentationml.slideLayout+xml"/>
  <Override PartName="/ppt/slideLayouts/slideLayout1762.xml" ContentType="application/vnd.openxmlformats-officedocument.presentationml.slideLayout+xml"/>
  <Override PartName="/ppt/slideLayouts/slideLayout1763.xml" ContentType="application/vnd.openxmlformats-officedocument.presentationml.slideLayout+xml"/>
  <Override PartName="/ppt/slideLayouts/slideLayout1764.xml" ContentType="application/vnd.openxmlformats-officedocument.presentationml.slideLayout+xml"/>
  <Override PartName="/ppt/slideLayouts/slideLayout1765.xml" ContentType="application/vnd.openxmlformats-officedocument.presentationml.slideLayout+xml"/>
  <Override PartName="/ppt/slideLayouts/slideLayout1766.xml" ContentType="application/vnd.openxmlformats-officedocument.presentationml.slideLayout+xml"/>
  <Override PartName="/ppt/slideLayouts/slideLayout1767.xml" ContentType="application/vnd.openxmlformats-officedocument.presentationml.slideLayout+xml"/>
  <Override PartName="/ppt/slideLayouts/slideLayout1768.xml" ContentType="application/vnd.openxmlformats-officedocument.presentationml.slideLayout+xml"/>
  <Override PartName="/ppt/slideLayouts/slideLayout1769.xml" ContentType="application/vnd.openxmlformats-officedocument.presentationml.slideLayout+xml"/>
  <Override PartName="/ppt/slideLayouts/slideLayout1770.xml" ContentType="application/vnd.openxmlformats-officedocument.presentationml.slideLayout+xml"/>
  <Override PartName="/ppt/slideLayouts/slideLayout1771.xml" ContentType="application/vnd.openxmlformats-officedocument.presentationml.slideLayout+xml"/>
  <Override PartName="/ppt/theme/theme162.xml" ContentType="application/vnd.openxmlformats-officedocument.theme+xml"/>
  <Override PartName="/ppt/slideLayouts/slideLayout1772.xml" ContentType="application/vnd.openxmlformats-officedocument.presentationml.slideLayout+xml"/>
  <Override PartName="/ppt/slideLayouts/slideLayout1773.xml" ContentType="application/vnd.openxmlformats-officedocument.presentationml.slideLayout+xml"/>
  <Override PartName="/ppt/slideLayouts/slideLayout1774.xml" ContentType="application/vnd.openxmlformats-officedocument.presentationml.slideLayout+xml"/>
  <Override PartName="/ppt/slideLayouts/slideLayout1775.xml" ContentType="application/vnd.openxmlformats-officedocument.presentationml.slideLayout+xml"/>
  <Override PartName="/ppt/slideLayouts/slideLayout1776.xml" ContentType="application/vnd.openxmlformats-officedocument.presentationml.slideLayout+xml"/>
  <Override PartName="/ppt/slideLayouts/slideLayout1777.xml" ContentType="application/vnd.openxmlformats-officedocument.presentationml.slideLayout+xml"/>
  <Override PartName="/ppt/slideLayouts/slideLayout1778.xml" ContentType="application/vnd.openxmlformats-officedocument.presentationml.slideLayout+xml"/>
  <Override PartName="/ppt/slideLayouts/slideLayout1779.xml" ContentType="application/vnd.openxmlformats-officedocument.presentationml.slideLayout+xml"/>
  <Override PartName="/ppt/slideLayouts/slideLayout1780.xml" ContentType="application/vnd.openxmlformats-officedocument.presentationml.slideLayout+xml"/>
  <Override PartName="/ppt/slideLayouts/slideLayout1781.xml" ContentType="application/vnd.openxmlformats-officedocument.presentationml.slideLayout+xml"/>
  <Override PartName="/ppt/slideLayouts/slideLayout1782.xml" ContentType="application/vnd.openxmlformats-officedocument.presentationml.slideLayout+xml"/>
  <Override PartName="/ppt/theme/theme163.xml" ContentType="application/vnd.openxmlformats-officedocument.theme+xml"/>
  <Override PartName="/ppt/slideLayouts/slideLayout1783.xml" ContentType="application/vnd.openxmlformats-officedocument.presentationml.slideLayout+xml"/>
  <Override PartName="/ppt/slideLayouts/slideLayout1784.xml" ContentType="application/vnd.openxmlformats-officedocument.presentationml.slideLayout+xml"/>
  <Override PartName="/ppt/slideLayouts/slideLayout1785.xml" ContentType="application/vnd.openxmlformats-officedocument.presentationml.slideLayout+xml"/>
  <Override PartName="/ppt/slideLayouts/slideLayout1786.xml" ContentType="application/vnd.openxmlformats-officedocument.presentationml.slideLayout+xml"/>
  <Override PartName="/ppt/slideLayouts/slideLayout1787.xml" ContentType="application/vnd.openxmlformats-officedocument.presentationml.slideLayout+xml"/>
  <Override PartName="/ppt/slideLayouts/slideLayout1788.xml" ContentType="application/vnd.openxmlformats-officedocument.presentationml.slideLayout+xml"/>
  <Override PartName="/ppt/slideLayouts/slideLayout1789.xml" ContentType="application/vnd.openxmlformats-officedocument.presentationml.slideLayout+xml"/>
  <Override PartName="/ppt/slideLayouts/slideLayout1790.xml" ContentType="application/vnd.openxmlformats-officedocument.presentationml.slideLayout+xml"/>
  <Override PartName="/ppt/slideLayouts/slideLayout1791.xml" ContentType="application/vnd.openxmlformats-officedocument.presentationml.slideLayout+xml"/>
  <Override PartName="/ppt/slideLayouts/slideLayout1792.xml" ContentType="application/vnd.openxmlformats-officedocument.presentationml.slideLayout+xml"/>
  <Override PartName="/ppt/slideLayouts/slideLayout1793.xml" ContentType="application/vnd.openxmlformats-officedocument.presentationml.slideLayout+xml"/>
  <Override PartName="/ppt/theme/theme164.xml" ContentType="application/vnd.openxmlformats-officedocument.theme+xml"/>
  <Override PartName="/ppt/slideLayouts/slideLayout1794.xml" ContentType="application/vnd.openxmlformats-officedocument.presentationml.slideLayout+xml"/>
  <Override PartName="/ppt/slideLayouts/slideLayout1795.xml" ContentType="application/vnd.openxmlformats-officedocument.presentationml.slideLayout+xml"/>
  <Override PartName="/ppt/slideLayouts/slideLayout1796.xml" ContentType="application/vnd.openxmlformats-officedocument.presentationml.slideLayout+xml"/>
  <Override PartName="/ppt/slideLayouts/slideLayout1797.xml" ContentType="application/vnd.openxmlformats-officedocument.presentationml.slideLayout+xml"/>
  <Override PartName="/ppt/slideLayouts/slideLayout1798.xml" ContentType="application/vnd.openxmlformats-officedocument.presentationml.slideLayout+xml"/>
  <Override PartName="/ppt/slideLayouts/slideLayout1799.xml" ContentType="application/vnd.openxmlformats-officedocument.presentationml.slideLayout+xml"/>
  <Override PartName="/ppt/theme/theme165.xml" ContentType="application/vnd.openxmlformats-officedocument.theme+xml"/>
  <Override PartName="/ppt/slideLayouts/slideLayout1800.xml" ContentType="application/vnd.openxmlformats-officedocument.presentationml.slideLayout+xml"/>
  <Override PartName="/ppt/slideLayouts/slideLayout1801.xml" ContentType="application/vnd.openxmlformats-officedocument.presentationml.slideLayout+xml"/>
  <Override PartName="/ppt/slideLayouts/slideLayout1802.xml" ContentType="application/vnd.openxmlformats-officedocument.presentationml.slideLayout+xml"/>
  <Override PartName="/ppt/slideLayouts/slideLayout1803.xml" ContentType="application/vnd.openxmlformats-officedocument.presentationml.slideLayout+xml"/>
  <Override PartName="/ppt/slideLayouts/slideLayout1804.xml" ContentType="application/vnd.openxmlformats-officedocument.presentationml.slideLayout+xml"/>
  <Override PartName="/ppt/slideLayouts/slideLayout1805.xml" ContentType="application/vnd.openxmlformats-officedocument.presentationml.slideLayout+xml"/>
  <Override PartName="/ppt/theme/theme166.xml" ContentType="application/vnd.openxmlformats-officedocument.theme+xml"/>
  <Override PartName="/ppt/slideLayouts/slideLayout1806.xml" ContentType="application/vnd.openxmlformats-officedocument.presentationml.slideLayout+xml"/>
  <Override PartName="/ppt/slideLayouts/slideLayout1807.xml" ContentType="application/vnd.openxmlformats-officedocument.presentationml.slideLayout+xml"/>
  <Override PartName="/ppt/slideLayouts/slideLayout1808.xml" ContentType="application/vnd.openxmlformats-officedocument.presentationml.slideLayout+xml"/>
  <Override PartName="/ppt/slideLayouts/slideLayout1809.xml" ContentType="application/vnd.openxmlformats-officedocument.presentationml.slideLayout+xml"/>
  <Override PartName="/ppt/slideLayouts/slideLayout1810.xml" ContentType="application/vnd.openxmlformats-officedocument.presentationml.slideLayout+xml"/>
  <Override PartName="/ppt/slideLayouts/slideLayout1811.xml" ContentType="application/vnd.openxmlformats-officedocument.presentationml.slideLayout+xml"/>
  <Override PartName="/ppt/theme/theme167.xml" ContentType="application/vnd.openxmlformats-officedocument.theme+xml"/>
  <Override PartName="/ppt/slideLayouts/slideLayout1812.xml" ContentType="application/vnd.openxmlformats-officedocument.presentationml.slideLayout+xml"/>
  <Override PartName="/ppt/slideLayouts/slideLayout1813.xml" ContentType="application/vnd.openxmlformats-officedocument.presentationml.slideLayout+xml"/>
  <Override PartName="/ppt/slideLayouts/slideLayout1814.xml" ContentType="application/vnd.openxmlformats-officedocument.presentationml.slideLayout+xml"/>
  <Override PartName="/ppt/slideLayouts/slideLayout1815.xml" ContentType="application/vnd.openxmlformats-officedocument.presentationml.slideLayout+xml"/>
  <Override PartName="/ppt/slideLayouts/slideLayout1816.xml" ContentType="application/vnd.openxmlformats-officedocument.presentationml.slideLayout+xml"/>
  <Override PartName="/ppt/slideLayouts/slideLayout1817.xml" ContentType="application/vnd.openxmlformats-officedocument.presentationml.slideLayout+xml"/>
  <Override PartName="/ppt/slideLayouts/slideLayout1818.xml" ContentType="application/vnd.openxmlformats-officedocument.presentationml.slideLayout+xml"/>
  <Override PartName="/ppt/theme/theme168.xml" ContentType="application/vnd.openxmlformats-officedocument.theme+xml"/>
  <Override PartName="/ppt/slideLayouts/slideLayout1819.xml" ContentType="application/vnd.openxmlformats-officedocument.presentationml.slideLayout+xml"/>
  <Override PartName="/ppt/slideLayouts/slideLayout1820.xml" ContentType="application/vnd.openxmlformats-officedocument.presentationml.slideLayout+xml"/>
  <Override PartName="/ppt/slideLayouts/slideLayout1821.xml" ContentType="application/vnd.openxmlformats-officedocument.presentationml.slideLayout+xml"/>
  <Override PartName="/ppt/slideLayouts/slideLayout1822.xml" ContentType="application/vnd.openxmlformats-officedocument.presentationml.slideLayout+xml"/>
  <Override PartName="/ppt/slideLayouts/slideLayout1823.xml" ContentType="application/vnd.openxmlformats-officedocument.presentationml.slideLayout+xml"/>
  <Override PartName="/ppt/slideLayouts/slideLayout1824.xml" ContentType="application/vnd.openxmlformats-officedocument.presentationml.slideLayout+xml"/>
  <Override PartName="/ppt/slideLayouts/slideLayout1825.xml" ContentType="application/vnd.openxmlformats-officedocument.presentationml.slideLayout+xml"/>
  <Override PartName="/ppt/slideLayouts/slideLayout1826.xml" ContentType="application/vnd.openxmlformats-officedocument.presentationml.slideLayout+xml"/>
  <Override PartName="/ppt/slideLayouts/slideLayout1827.xml" ContentType="application/vnd.openxmlformats-officedocument.presentationml.slideLayout+xml"/>
  <Override PartName="/ppt/slideLayouts/slideLayout1828.xml" ContentType="application/vnd.openxmlformats-officedocument.presentationml.slideLayout+xml"/>
  <Override PartName="/ppt/slideLayouts/slideLayout1829.xml" ContentType="application/vnd.openxmlformats-officedocument.presentationml.slideLayout+xml"/>
  <Override PartName="/ppt/theme/theme169.xml" ContentType="application/vnd.openxmlformats-officedocument.theme+xml"/>
  <Override PartName="/ppt/slideLayouts/slideLayout1830.xml" ContentType="application/vnd.openxmlformats-officedocument.presentationml.slideLayout+xml"/>
  <Override PartName="/ppt/slideLayouts/slideLayout1831.xml" ContentType="application/vnd.openxmlformats-officedocument.presentationml.slideLayout+xml"/>
  <Override PartName="/ppt/slideLayouts/slideLayout1832.xml" ContentType="application/vnd.openxmlformats-officedocument.presentationml.slideLayout+xml"/>
  <Override PartName="/ppt/slideLayouts/slideLayout1833.xml" ContentType="application/vnd.openxmlformats-officedocument.presentationml.slideLayout+xml"/>
  <Override PartName="/ppt/slideLayouts/slideLayout1834.xml" ContentType="application/vnd.openxmlformats-officedocument.presentationml.slideLayout+xml"/>
  <Override PartName="/ppt/slideLayouts/slideLayout1835.xml" ContentType="application/vnd.openxmlformats-officedocument.presentationml.slideLayout+xml"/>
  <Override PartName="/ppt/slideLayouts/slideLayout1836.xml" ContentType="application/vnd.openxmlformats-officedocument.presentationml.slideLayout+xml"/>
  <Override PartName="/ppt/slideLayouts/slideLayout1837.xml" ContentType="application/vnd.openxmlformats-officedocument.presentationml.slideLayout+xml"/>
  <Override PartName="/ppt/slideLayouts/slideLayout1838.xml" ContentType="application/vnd.openxmlformats-officedocument.presentationml.slideLayout+xml"/>
  <Override PartName="/ppt/slideLayouts/slideLayout1839.xml" ContentType="application/vnd.openxmlformats-officedocument.presentationml.slideLayout+xml"/>
  <Override PartName="/ppt/slideLayouts/slideLayout1840.xml" ContentType="application/vnd.openxmlformats-officedocument.presentationml.slideLayout+xml"/>
  <Override PartName="/ppt/theme/theme170.xml" ContentType="application/vnd.openxmlformats-officedocument.theme+xml"/>
  <Override PartName="/ppt/slideLayouts/slideLayout1841.xml" ContentType="application/vnd.openxmlformats-officedocument.presentationml.slideLayout+xml"/>
  <Override PartName="/ppt/slideLayouts/slideLayout1842.xml" ContentType="application/vnd.openxmlformats-officedocument.presentationml.slideLayout+xml"/>
  <Override PartName="/ppt/slideLayouts/slideLayout1843.xml" ContentType="application/vnd.openxmlformats-officedocument.presentationml.slideLayout+xml"/>
  <Override PartName="/ppt/slideLayouts/slideLayout1844.xml" ContentType="application/vnd.openxmlformats-officedocument.presentationml.slideLayout+xml"/>
  <Override PartName="/ppt/slideLayouts/slideLayout1845.xml" ContentType="application/vnd.openxmlformats-officedocument.presentationml.slideLayout+xml"/>
  <Override PartName="/ppt/slideLayouts/slideLayout1846.xml" ContentType="application/vnd.openxmlformats-officedocument.presentationml.slideLayout+xml"/>
  <Override PartName="/ppt/slideLayouts/slideLayout1847.xml" ContentType="application/vnd.openxmlformats-officedocument.presentationml.slideLayout+xml"/>
  <Override PartName="/ppt/slideLayouts/slideLayout1848.xml" ContentType="application/vnd.openxmlformats-officedocument.presentationml.slideLayout+xml"/>
  <Override PartName="/ppt/slideLayouts/slideLayout1849.xml" ContentType="application/vnd.openxmlformats-officedocument.presentationml.slideLayout+xml"/>
  <Override PartName="/ppt/slideLayouts/slideLayout1850.xml" ContentType="application/vnd.openxmlformats-officedocument.presentationml.slideLayout+xml"/>
  <Override PartName="/ppt/slideLayouts/slideLayout1851.xml" ContentType="application/vnd.openxmlformats-officedocument.presentationml.slideLayout+xml"/>
  <Override PartName="/ppt/theme/theme171.xml" ContentType="application/vnd.openxmlformats-officedocument.theme+xml"/>
  <Override PartName="/ppt/slideLayouts/slideLayout1852.xml" ContentType="application/vnd.openxmlformats-officedocument.presentationml.slideLayout+xml"/>
  <Override PartName="/ppt/slideLayouts/slideLayout1853.xml" ContentType="application/vnd.openxmlformats-officedocument.presentationml.slideLayout+xml"/>
  <Override PartName="/ppt/slideLayouts/slideLayout1854.xml" ContentType="application/vnd.openxmlformats-officedocument.presentationml.slideLayout+xml"/>
  <Override PartName="/ppt/slideLayouts/slideLayout1855.xml" ContentType="application/vnd.openxmlformats-officedocument.presentationml.slideLayout+xml"/>
  <Override PartName="/ppt/slideLayouts/slideLayout1856.xml" ContentType="application/vnd.openxmlformats-officedocument.presentationml.slideLayout+xml"/>
  <Override PartName="/ppt/slideLayouts/slideLayout1857.xml" ContentType="application/vnd.openxmlformats-officedocument.presentationml.slideLayout+xml"/>
  <Override PartName="/ppt/slideLayouts/slideLayout1858.xml" ContentType="application/vnd.openxmlformats-officedocument.presentationml.slideLayout+xml"/>
  <Override PartName="/ppt/slideLayouts/slideLayout1859.xml" ContentType="application/vnd.openxmlformats-officedocument.presentationml.slideLayout+xml"/>
  <Override PartName="/ppt/slideLayouts/slideLayout1860.xml" ContentType="application/vnd.openxmlformats-officedocument.presentationml.slideLayout+xml"/>
  <Override PartName="/ppt/slideLayouts/slideLayout1861.xml" ContentType="application/vnd.openxmlformats-officedocument.presentationml.slideLayout+xml"/>
  <Override PartName="/ppt/slideLayouts/slideLayout1862.xml" ContentType="application/vnd.openxmlformats-officedocument.presentationml.slideLayout+xml"/>
  <Override PartName="/ppt/slideLayouts/slideLayout1863.xml" ContentType="application/vnd.openxmlformats-officedocument.presentationml.slideLayout+xml"/>
  <Override PartName="/ppt/theme/theme172.xml" ContentType="application/vnd.openxmlformats-officedocument.theme+xml"/>
  <Override PartName="/ppt/slideLayouts/slideLayout1864.xml" ContentType="application/vnd.openxmlformats-officedocument.presentationml.slideLayout+xml"/>
  <Override PartName="/ppt/slideLayouts/slideLayout1865.xml" ContentType="application/vnd.openxmlformats-officedocument.presentationml.slideLayout+xml"/>
  <Override PartName="/ppt/slideLayouts/slideLayout1866.xml" ContentType="application/vnd.openxmlformats-officedocument.presentationml.slideLayout+xml"/>
  <Override PartName="/ppt/slideLayouts/slideLayout1867.xml" ContentType="application/vnd.openxmlformats-officedocument.presentationml.slideLayout+xml"/>
  <Override PartName="/ppt/slideLayouts/slideLayout1868.xml" ContentType="application/vnd.openxmlformats-officedocument.presentationml.slideLayout+xml"/>
  <Override PartName="/ppt/slideLayouts/slideLayout1869.xml" ContentType="application/vnd.openxmlformats-officedocument.presentationml.slideLayout+xml"/>
  <Override PartName="/ppt/slideLayouts/slideLayout1870.xml" ContentType="application/vnd.openxmlformats-officedocument.presentationml.slideLayout+xml"/>
  <Override PartName="/ppt/slideLayouts/slideLayout1871.xml" ContentType="application/vnd.openxmlformats-officedocument.presentationml.slideLayout+xml"/>
  <Override PartName="/ppt/slideLayouts/slideLayout1872.xml" ContentType="application/vnd.openxmlformats-officedocument.presentationml.slideLayout+xml"/>
  <Override PartName="/ppt/slideLayouts/slideLayout1873.xml" ContentType="application/vnd.openxmlformats-officedocument.presentationml.slideLayout+xml"/>
  <Override PartName="/ppt/slideLayouts/slideLayout1874.xml" ContentType="application/vnd.openxmlformats-officedocument.presentationml.slideLayout+xml"/>
  <Override PartName="/ppt/theme/theme173.xml" ContentType="application/vnd.openxmlformats-officedocument.theme+xml"/>
  <Override PartName="/ppt/slideLayouts/slideLayout1875.xml" ContentType="application/vnd.openxmlformats-officedocument.presentationml.slideLayout+xml"/>
  <Override PartName="/ppt/slideLayouts/slideLayout1876.xml" ContentType="application/vnd.openxmlformats-officedocument.presentationml.slideLayout+xml"/>
  <Override PartName="/ppt/slideLayouts/slideLayout1877.xml" ContentType="application/vnd.openxmlformats-officedocument.presentationml.slideLayout+xml"/>
  <Override PartName="/ppt/slideLayouts/slideLayout1878.xml" ContentType="application/vnd.openxmlformats-officedocument.presentationml.slideLayout+xml"/>
  <Override PartName="/ppt/slideLayouts/slideLayout1879.xml" ContentType="application/vnd.openxmlformats-officedocument.presentationml.slideLayout+xml"/>
  <Override PartName="/ppt/slideLayouts/slideLayout1880.xml" ContentType="application/vnd.openxmlformats-officedocument.presentationml.slideLayout+xml"/>
  <Override PartName="/ppt/slideLayouts/slideLayout1881.xml" ContentType="application/vnd.openxmlformats-officedocument.presentationml.slideLayout+xml"/>
  <Override PartName="/ppt/slideLayouts/slideLayout1882.xml" ContentType="application/vnd.openxmlformats-officedocument.presentationml.slideLayout+xml"/>
  <Override PartName="/ppt/slideLayouts/slideLayout1883.xml" ContentType="application/vnd.openxmlformats-officedocument.presentationml.slideLayout+xml"/>
  <Override PartName="/ppt/slideLayouts/slideLayout1884.xml" ContentType="application/vnd.openxmlformats-officedocument.presentationml.slideLayout+xml"/>
  <Override PartName="/ppt/slideLayouts/slideLayout1885.xml" ContentType="application/vnd.openxmlformats-officedocument.presentationml.slideLayout+xml"/>
  <Override PartName="/ppt/theme/theme174.xml" ContentType="application/vnd.openxmlformats-officedocument.theme+xml"/>
  <Override PartName="/ppt/slideLayouts/slideLayout1886.xml" ContentType="application/vnd.openxmlformats-officedocument.presentationml.slideLayout+xml"/>
  <Override PartName="/ppt/slideLayouts/slideLayout1887.xml" ContentType="application/vnd.openxmlformats-officedocument.presentationml.slideLayout+xml"/>
  <Override PartName="/ppt/slideLayouts/slideLayout1888.xml" ContentType="application/vnd.openxmlformats-officedocument.presentationml.slideLayout+xml"/>
  <Override PartName="/ppt/slideLayouts/slideLayout1889.xml" ContentType="application/vnd.openxmlformats-officedocument.presentationml.slideLayout+xml"/>
  <Override PartName="/ppt/slideLayouts/slideLayout1890.xml" ContentType="application/vnd.openxmlformats-officedocument.presentationml.slideLayout+xml"/>
  <Override PartName="/ppt/slideLayouts/slideLayout1891.xml" ContentType="application/vnd.openxmlformats-officedocument.presentationml.slideLayout+xml"/>
  <Override PartName="/ppt/slideLayouts/slideLayout1892.xml" ContentType="application/vnd.openxmlformats-officedocument.presentationml.slideLayout+xml"/>
  <Override PartName="/ppt/slideLayouts/slideLayout1893.xml" ContentType="application/vnd.openxmlformats-officedocument.presentationml.slideLayout+xml"/>
  <Override PartName="/ppt/slideLayouts/slideLayout1894.xml" ContentType="application/vnd.openxmlformats-officedocument.presentationml.slideLayout+xml"/>
  <Override PartName="/ppt/slideLayouts/slideLayout1895.xml" ContentType="application/vnd.openxmlformats-officedocument.presentationml.slideLayout+xml"/>
  <Override PartName="/ppt/slideLayouts/slideLayout1896.xml" ContentType="application/vnd.openxmlformats-officedocument.presentationml.slideLayout+xml"/>
  <Override PartName="/ppt/theme/theme175.xml" ContentType="application/vnd.openxmlformats-officedocument.theme+xml"/>
  <Override PartName="/ppt/slideLayouts/slideLayout1897.xml" ContentType="application/vnd.openxmlformats-officedocument.presentationml.slideLayout+xml"/>
  <Override PartName="/ppt/slideLayouts/slideLayout1898.xml" ContentType="application/vnd.openxmlformats-officedocument.presentationml.slideLayout+xml"/>
  <Override PartName="/ppt/slideLayouts/slideLayout1899.xml" ContentType="application/vnd.openxmlformats-officedocument.presentationml.slideLayout+xml"/>
  <Override PartName="/ppt/slideLayouts/slideLayout1900.xml" ContentType="application/vnd.openxmlformats-officedocument.presentationml.slideLayout+xml"/>
  <Override PartName="/ppt/slideLayouts/slideLayout1901.xml" ContentType="application/vnd.openxmlformats-officedocument.presentationml.slideLayout+xml"/>
  <Override PartName="/ppt/slideLayouts/slideLayout1902.xml" ContentType="application/vnd.openxmlformats-officedocument.presentationml.slideLayout+xml"/>
  <Override PartName="/ppt/slideLayouts/slideLayout1903.xml" ContentType="application/vnd.openxmlformats-officedocument.presentationml.slideLayout+xml"/>
  <Override PartName="/ppt/slideLayouts/slideLayout1904.xml" ContentType="application/vnd.openxmlformats-officedocument.presentationml.slideLayout+xml"/>
  <Override PartName="/ppt/slideLayouts/slideLayout1905.xml" ContentType="application/vnd.openxmlformats-officedocument.presentationml.slideLayout+xml"/>
  <Override PartName="/ppt/slideLayouts/slideLayout1906.xml" ContentType="application/vnd.openxmlformats-officedocument.presentationml.slideLayout+xml"/>
  <Override PartName="/ppt/slideLayouts/slideLayout1907.xml" ContentType="application/vnd.openxmlformats-officedocument.presentationml.slideLayout+xml"/>
  <Override PartName="/ppt/theme/theme176.xml" ContentType="application/vnd.openxmlformats-officedocument.theme+xml"/>
  <Override PartName="/ppt/slideLayouts/slideLayout1908.xml" ContentType="application/vnd.openxmlformats-officedocument.presentationml.slideLayout+xml"/>
  <Override PartName="/ppt/slideLayouts/slideLayout1909.xml" ContentType="application/vnd.openxmlformats-officedocument.presentationml.slideLayout+xml"/>
  <Override PartName="/ppt/slideLayouts/slideLayout1910.xml" ContentType="application/vnd.openxmlformats-officedocument.presentationml.slideLayout+xml"/>
  <Override PartName="/ppt/slideLayouts/slideLayout1911.xml" ContentType="application/vnd.openxmlformats-officedocument.presentationml.slideLayout+xml"/>
  <Override PartName="/ppt/slideLayouts/slideLayout1912.xml" ContentType="application/vnd.openxmlformats-officedocument.presentationml.slideLayout+xml"/>
  <Override PartName="/ppt/slideLayouts/slideLayout1913.xml" ContentType="application/vnd.openxmlformats-officedocument.presentationml.slideLayout+xml"/>
  <Override PartName="/ppt/slideLayouts/slideLayout1914.xml" ContentType="application/vnd.openxmlformats-officedocument.presentationml.slideLayout+xml"/>
  <Override PartName="/ppt/slideLayouts/slideLayout1915.xml" ContentType="application/vnd.openxmlformats-officedocument.presentationml.slideLayout+xml"/>
  <Override PartName="/ppt/slideLayouts/slideLayout1916.xml" ContentType="application/vnd.openxmlformats-officedocument.presentationml.slideLayout+xml"/>
  <Override PartName="/ppt/slideLayouts/slideLayout1917.xml" ContentType="application/vnd.openxmlformats-officedocument.presentationml.slideLayout+xml"/>
  <Override PartName="/ppt/slideLayouts/slideLayout1918.xml" ContentType="application/vnd.openxmlformats-officedocument.presentationml.slideLayout+xml"/>
  <Override PartName="/ppt/theme/theme177.xml" ContentType="application/vnd.openxmlformats-officedocument.theme+xml"/>
  <Override PartName="/ppt/slideLayouts/slideLayout1919.xml" ContentType="application/vnd.openxmlformats-officedocument.presentationml.slideLayout+xml"/>
  <Override PartName="/ppt/slideLayouts/slideLayout1920.xml" ContentType="application/vnd.openxmlformats-officedocument.presentationml.slideLayout+xml"/>
  <Override PartName="/ppt/slideLayouts/slideLayout1921.xml" ContentType="application/vnd.openxmlformats-officedocument.presentationml.slideLayout+xml"/>
  <Override PartName="/ppt/slideLayouts/slideLayout1922.xml" ContentType="application/vnd.openxmlformats-officedocument.presentationml.slideLayout+xml"/>
  <Override PartName="/ppt/slideLayouts/slideLayout1923.xml" ContentType="application/vnd.openxmlformats-officedocument.presentationml.slideLayout+xml"/>
  <Override PartName="/ppt/slideLayouts/slideLayout1924.xml" ContentType="application/vnd.openxmlformats-officedocument.presentationml.slideLayout+xml"/>
  <Override PartName="/ppt/slideLayouts/slideLayout1925.xml" ContentType="application/vnd.openxmlformats-officedocument.presentationml.slideLayout+xml"/>
  <Override PartName="/ppt/slideLayouts/slideLayout1926.xml" ContentType="application/vnd.openxmlformats-officedocument.presentationml.slideLayout+xml"/>
  <Override PartName="/ppt/slideLayouts/slideLayout1927.xml" ContentType="application/vnd.openxmlformats-officedocument.presentationml.slideLayout+xml"/>
  <Override PartName="/ppt/slideLayouts/slideLayout1928.xml" ContentType="application/vnd.openxmlformats-officedocument.presentationml.slideLayout+xml"/>
  <Override PartName="/ppt/slideLayouts/slideLayout1929.xml" ContentType="application/vnd.openxmlformats-officedocument.presentationml.slideLayout+xml"/>
  <Override PartName="/ppt/theme/theme178.xml" ContentType="application/vnd.openxmlformats-officedocument.theme+xml"/>
  <Override PartName="/ppt/slideLayouts/slideLayout1930.xml" ContentType="application/vnd.openxmlformats-officedocument.presentationml.slideLayout+xml"/>
  <Override PartName="/ppt/slideLayouts/slideLayout1931.xml" ContentType="application/vnd.openxmlformats-officedocument.presentationml.slideLayout+xml"/>
  <Override PartName="/ppt/slideLayouts/slideLayout1932.xml" ContentType="application/vnd.openxmlformats-officedocument.presentationml.slideLayout+xml"/>
  <Override PartName="/ppt/slideLayouts/slideLayout1933.xml" ContentType="application/vnd.openxmlformats-officedocument.presentationml.slideLayout+xml"/>
  <Override PartName="/ppt/slideLayouts/slideLayout1934.xml" ContentType="application/vnd.openxmlformats-officedocument.presentationml.slideLayout+xml"/>
  <Override PartName="/ppt/slideLayouts/slideLayout1935.xml" ContentType="application/vnd.openxmlformats-officedocument.presentationml.slideLayout+xml"/>
  <Override PartName="/ppt/slideLayouts/slideLayout1936.xml" ContentType="application/vnd.openxmlformats-officedocument.presentationml.slideLayout+xml"/>
  <Override PartName="/ppt/slideLayouts/slideLayout1937.xml" ContentType="application/vnd.openxmlformats-officedocument.presentationml.slideLayout+xml"/>
  <Override PartName="/ppt/slideLayouts/slideLayout1938.xml" ContentType="application/vnd.openxmlformats-officedocument.presentationml.slideLayout+xml"/>
  <Override PartName="/ppt/slideLayouts/slideLayout1939.xml" ContentType="application/vnd.openxmlformats-officedocument.presentationml.slideLayout+xml"/>
  <Override PartName="/ppt/slideLayouts/slideLayout1940.xml" ContentType="application/vnd.openxmlformats-officedocument.presentationml.slideLayout+xml"/>
  <Override PartName="/ppt/theme/theme179.xml" ContentType="application/vnd.openxmlformats-officedocument.theme+xml"/>
  <Override PartName="/ppt/slideLayouts/slideLayout1941.xml" ContentType="application/vnd.openxmlformats-officedocument.presentationml.slideLayout+xml"/>
  <Override PartName="/ppt/slideLayouts/slideLayout1942.xml" ContentType="application/vnd.openxmlformats-officedocument.presentationml.slideLayout+xml"/>
  <Override PartName="/ppt/slideLayouts/slideLayout1943.xml" ContentType="application/vnd.openxmlformats-officedocument.presentationml.slideLayout+xml"/>
  <Override PartName="/ppt/slideLayouts/slideLayout1944.xml" ContentType="application/vnd.openxmlformats-officedocument.presentationml.slideLayout+xml"/>
  <Override PartName="/ppt/slideLayouts/slideLayout1945.xml" ContentType="application/vnd.openxmlformats-officedocument.presentationml.slideLayout+xml"/>
  <Override PartName="/ppt/slideLayouts/slideLayout1946.xml" ContentType="application/vnd.openxmlformats-officedocument.presentationml.slideLayout+xml"/>
  <Override PartName="/ppt/slideLayouts/slideLayout1947.xml" ContentType="application/vnd.openxmlformats-officedocument.presentationml.slideLayout+xml"/>
  <Override PartName="/ppt/slideLayouts/slideLayout1948.xml" ContentType="application/vnd.openxmlformats-officedocument.presentationml.slideLayout+xml"/>
  <Override PartName="/ppt/slideLayouts/slideLayout1949.xml" ContentType="application/vnd.openxmlformats-officedocument.presentationml.slideLayout+xml"/>
  <Override PartName="/ppt/slideLayouts/slideLayout1950.xml" ContentType="application/vnd.openxmlformats-officedocument.presentationml.slideLayout+xml"/>
  <Override PartName="/ppt/slideLayouts/slideLayout1951.xml" ContentType="application/vnd.openxmlformats-officedocument.presentationml.slideLayout+xml"/>
  <Override PartName="/ppt/theme/theme180.xml" ContentType="application/vnd.openxmlformats-officedocument.theme+xml"/>
  <Override PartName="/ppt/slideLayouts/slideLayout1952.xml" ContentType="application/vnd.openxmlformats-officedocument.presentationml.slideLayout+xml"/>
  <Override PartName="/ppt/slideLayouts/slideLayout1953.xml" ContentType="application/vnd.openxmlformats-officedocument.presentationml.slideLayout+xml"/>
  <Override PartName="/ppt/slideLayouts/slideLayout1954.xml" ContentType="application/vnd.openxmlformats-officedocument.presentationml.slideLayout+xml"/>
  <Override PartName="/ppt/slideLayouts/slideLayout1955.xml" ContentType="application/vnd.openxmlformats-officedocument.presentationml.slideLayout+xml"/>
  <Override PartName="/ppt/slideLayouts/slideLayout1956.xml" ContentType="application/vnd.openxmlformats-officedocument.presentationml.slideLayout+xml"/>
  <Override PartName="/ppt/slideLayouts/slideLayout1957.xml" ContentType="application/vnd.openxmlformats-officedocument.presentationml.slideLayout+xml"/>
  <Override PartName="/ppt/slideLayouts/slideLayout1958.xml" ContentType="application/vnd.openxmlformats-officedocument.presentationml.slideLayout+xml"/>
  <Override PartName="/ppt/slideLayouts/slideLayout1959.xml" ContentType="application/vnd.openxmlformats-officedocument.presentationml.slideLayout+xml"/>
  <Override PartName="/ppt/slideLayouts/slideLayout1960.xml" ContentType="application/vnd.openxmlformats-officedocument.presentationml.slideLayout+xml"/>
  <Override PartName="/ppt/slideLayouts/slideLayout1961.xml" ContentType="application/vnd.openxmlformats-officedocument.presentationml.slideLayout+xml"/>
  <Override PartName="/ppt/slideLayouts/slideLayout1962.xml" ContentType="application/vnd.openxmlformats-officedocument.presentationml.slideLayout+xml"/>
  <Override PartName="/ppt/theme/theme181.xml" ContentType="application/vnd.openxmlformats-officedocument.theme+xml"/>
  <Override PartName="/ppt/slideLayouts/slideLayout1963.xml" ContentType="application/vnd.openxmlformats-officedocument.presentationml.slideLayout+xml"/>
  <Override PartName="/ppt/slideLayouts/slideLayout1964.xml" ContentType="application/vnd.openxmlformats-officedocument.presentationml.slideLayout+xml"/>
  <Override PartName="/ppt/slideLayouts/slideLayout1965.xml" ContentType="application/vnd.openxmlformats-officedocument.presentationml.slideLayout+xml"/>
  <Override PartName="/ppt/slideLayouts/slideLayout1966.xml" ContentType="application/vnd.openxmlformats-officedocument.presentationml.slideLayout+xml"/>
  <Override PartName="/ppt/slideLayouts/slideLayout1967.xml" ContentType="application/vnd.openxmlformats-officedocument.presentationml.slideLayout+xml"/>
  <Override PartName="/ppt/slideLayouts/slideLayout1968.xml" ContentType="application/vnd.openxmlformats-officedocument.presentationml.slideLayout+xml"/>
  <Override PartName="/ppt/slideLayouts/slideLayout1969.xml" ContentType="application/vnd.openxmlformats-officedocument.presentationml.slideLayout+xml"/>
  <Override PartName="/ppt/slideLayouts/slideLayout1970.xml" ContentType="application/vnd.openxmlformats-officedocument.presentationml.slideLayout+xml"/>
  <Override PartName="/ppt/slideLayouts/slideLayout1971.xml" ContentType="application/vnd.openxmlformats-officedocument.presentationml.slideLayout+xml"/>
  <Override PartName="/ppt/slideLayouts/slideLayout1972.xml" ContentType="application/vnd.openxmlformats-officedocument.presentationml.slideLayout+xml"/>
  <Override PartName="/ppt/slideLayouts/slideLayout1973.xml" ContentType="application/vnd.openxmlformats-officedocument.presentationml.slideLayout+xml"/>
  <Override PartName="/ppt/theme/theme182.xml" ContentType="application/vnd.openxmlformats-officedocument.theme+xml"/>
  <Override PartName="/ppt/slideLayouts/slideLayout1974.xml" ContentType="application/vnd.openxmlformats-officedocument.presentationml.slideLayout+xml"/>
  <Override PartName="/ppt/slideLayouts/slideLayout1975.xml" ContentType="application/vnd.openxmlformats-officedocument.presentationml.slideLayout+xml"/>
  <Override PartName="/ppt/slideLayouts/slideLayout1976.xml" ContentType="application/vnd.openxmlformats-officedocument.presentationml.slideLayout+xml"/>
  <Override PartName="/ppt/slideLayouts/slideLayout1977.xml" ContentType="application/vnd.openxmlformats-officedocument.presentationml.slideLayout+xml"/>
  <Override PartName="/ppt/slideLayouts/slideLayout1978.xml" ContentType="application/vnd.openxmlformats-officedocument.presentationml.slideLayout+xml"/>
  <Override PartName="/ppt/slideLayouts/slideLayout1979.xml" ContentType="application/vnd.openxmlformats-officedocument.presentationml.slideLayout+xml"/>
  <Override PartName="/ppt/slideLayouts/slideLayout1980.xml" ContentType="application/vnd.openxmlformats-officedocument.presentationml.slideLayout+xml"/>
  <Override PartName="/ppt/slideLayouts/slideLayout1981.xml" ContentType="application/vnd.openxmlformats-officedocument.presentationml.slideLayout+xml"/>
  <Override PartName="/ppt/slideLayouts/slideLayout1982.xml" ContentType="application/vnd.openxmlformats-officedocument.presentationml.slideLayout+xml"/>
  <Override PartName="/ppt/slideLayouts/slideLayout1983.xml" ContentType="application/vnd.openxmlformats-officedocument.presentationml.slideLayout+xml"/>
  <Override PartName="/ppt/slideLayouts/slideLayout1984.xml" ContentType="application/vnd.openxmlformats-officedocument.presentationml.slideLayout+xml"/>
  <Override PartName="/ppt/theme/theme183.xml" ContentType="application/vnd.openxmlformats-officedocument.theme+xml"/>
  <Override PartName="/ppt/slideLayouts/slideLayout1985.xml" ContentType="application/vnd.openxmlformats-officedocument.presentationml.slideLayout+xml"/>
  <Override PartName="/ppt/slideLayouts/slideLayout1986.xml" ContentType="application/vnd.openxmlformats-officedocument.presentationml.slideLayout+xml"/>
  <Override PartName="/ppt/slideLayouts/slideLayout1987.xml" ContentType="application/vnd.openxmlformats-officedocument.presentationml.slideLayout+xml"/>
  <Override PartName="/ppt/slideLayouts/slideLayout1988.xml" ContentType="application/vnd.openxmlformats-officedocument.presentationml.slideLayout+xml"/>
  <Override PartName="/ppt/slideLayouts/slideLayout1989.xml" ContentType="application/vnd.openxmlformats-officedocument.presentationml.slideLayout+xml"/>
  <Override PartName="/ppt/slideLayouts/slideLayout1990.xml" ContentType="application/vnd.openxmlformats-officedocument.presentationml.slideLayout+xml"/>
  <Override PartName="/ppt/slideLayouts/slideLayout1991.xml" ContentType="application/vnd.openxmlformats-officedocument.presentationml.slideLayout+xml"/>
  <Override PartName="/ppt/slideLayouts/slideLayout1992.xml" ContentType="application/vnd.openxmlformats-officedocument.presentationml.slideLayout+xml"/>
  <Override PartName="/ppt/slideLayouts/slideLayout1993.xml" ContentType="application/vnd.openxmlformats-officedocument.presentationml.slideLayout+xml"/>
  <Override PartName="/ppt/slideLayouts/slideLayout1994.xml" ContentType="application/vnd.openxmlformats-officedocument.presentationml.slideLayout+xml"/>
  <Override PartName="/ppt/slideLayouts/slideLayout1995.xml" ContentType="application/vnd.openxmlformats-officedocument.presentationml.slideLayout+xml"/>
  <Override PartName="/ppt/theme/theme184.xml" ContentType="application/vnd.openxmlformats-officedocument.theme+xml"/>
  <Override PartName="/ppt/slideLayouts/slideLayout1996.xml" ContentType="application/vnd.openxmlformats-officedocument.presentationml.slideLayout+xml"/>
  <Override PartName="/ppt/slideLayouts/slideLayout1997.xml" ContentType="application/vnd.openxmlformats-officedocument.presentationml.slideLayout+xml"/>
  <Override PartName="/ppt/slideLayouts/slideLayout1998.xml" ContentType="application/vnd.openxmlformats-officedocument.presentationml.slideLayout+xml"/>
  <Override PartName="/ppt/slideLayouts/slideLayout1999.xml" ContentType="application/vnd.openxmlformats-officedocument.presentationml.slideLayout+xml"/>
  <Override PartName="/ppt/slideLayouts/slideLayout2000.xml" ContentType="application/vnd.openxmlformats-officedocument.presentationml.slideLayout+xml"/>
  <Override PartName="/ppt/slideLayouts/slideLayout2001.xml" ContentType="application/vnd.openxmlformats-officedocument.presentationml.slideLayout+xml"/>
  <Override PartName="/ppt/slideLayouts/slideLayout2002.xml" ContentType="application/vnd.openxmlformats-officedocument.presentationml.slideLayout+xml"/>
  <Override PartName="/ppt/slideLayouts/slideLayout2003.xml" ContentType="application/vnd.openxmlformats-officedocument.presentationml.slideLayout+xml"/>
  <Override PartName="/ppt/slideLayouts/slideLayout2004.xml" ContentType="application/vnd.openxmlformats-officedocument.presentationml.slideLayout+xml"/>
  <Override PartName="/ppt/slideLayouts/slideLayout2005.xml" ContentType="application/vnd.openxmlformats-officedocument.presentationml.slideLayout+xml"/>
  <Override PartName="/ppt/slideLayouts/slideLayout2006.xml" ContentType="application/vnd.openxmlformats-officedocument.presentationml.slideLayout+xml"/>
  <Override PartName="/ppt/theme/theme185.xml" ContentType="application/vnd.openxmlformats-officedocument.theme+xml"/>
  <Override PartName="/ppt/slideLayouts/slideLayout2007.xml" ContentType="application/vnd.openxmlformats-officedocument.presentationml.slideLayout+xml"/>
  <Override PartName="/ppt/slideLayouts/slideLayout2008.xml" ContentType="application/vnd.openxmlformats-officedocument.presentationml.slideLayout+xml"/>
  <Override PartName="/ppt/slideLayouts/slideLayout2009.xml" ContentType="application/vnd.openxmlformats-officedocument.presentationml.slideLayout+xml"/>
  <Override PartName="/ppt/slideLayouts/slideLayout2010.xml" ContentType="application/vnd.openxmlformats-officedocument.presentationml.slideLayout+xml"/>
  <Override PartName="/ppt/slideLayouts/slideLayout2011.xml" ContentType="application/vnd.openxmlformats-officedocument.presentationml.slideLayout+xml"/>
  <Override PartName="/ppt/slideLayouts/slideLayout2012.xml" ContentType="application/vnd.openxmlformats-officedocument.presentationml.slideLayout+xml"/>
  <Override PartName="/ppt/slideLayouts/slideLayout2013.xml" ContentType="application/vnd.openxmlformats-officedocument.presentationml.slideLayout+xml"/>
  <Override PartName="/ppt/slideLayouts/slideLayout2014.xml" ContentType="application/vnd.openxmlformats-officedocument.presentationml.slideLayout+xml"/>
  <Override PartName="/ppt/slideLayouts/slideLayout2015.xml" ContentType="application/vnd.openxmlformats-officedocument.presentationml.slideLayout+xml"/>
  <Override PartName="/ppt/slideLayouts/slideLayout2016.xml" ContentType="application/vnd.openxmlformats-officedocument.presentationml.slideLayout+xml"/>
  <Override PartName="/ppt/slideLayouts/slideLayout2017.xml" ContentType="application/vnd.openxmlformats-officedocument.presentationml.slideLayout+xml"/>
  <Override PartName="/ppt/theme/theme186.xml" ContentType="application/vnd.openxmlformats-officedocument.theme+xml"/>
  <Override PartName="/ppt/slideLayouts/slideLayout2018.xml" ContentType="application/vnd.openxmlformats-officedocument.presentationml.slideLayout+xml"/>
  <Override PartName="/ppt/slideLayouts/slideLayout2019.xml" ContentType="application/vnd.openxmlformats-officedocument.presentationml.slideLayout+xml"/>
  <Override PartName="/ppt/slideLayouts/slideLayout2020.xml" ContentType="application/vnd.openxmlformats-officedocument.presentationml.slideLayout+xml"/>
  <Override PartName="/ppt/slideLayouts/slideLayout2021.xml" ContentType="application/vnd.openxmlformats-officedocument.presentationml.slideLayout+xml"/>
  <Override PartName="/ppt/slideLayouts/slideLayout2022.xml" ContentType="application/vnd.openxmlformats-officedocument.presentationml.slideLayout+xml"/>
  <Override PartName="/ppt/slideLayouts/slideLayout2023.xml" ContentType="application/vnd.openxmlformats-officedocument.presentationml.slideLayout+xml"/>
  <Override PartName="/ppt/slideLayouts/slideLayout2024.xml" ContentType="application/vnd.openxmlformats-officedocument.presentationml.slideLayout+xml"/>
  <Override PartName="/ppt/slideLayouts/slideLayout2025.xml" ContentType="application/vnd.openxmlformats-officedocument.presentationml.slideLayout+xml"/>
  <Override PartName="/ppt/slideLayouts/slideLayout2026.xml" ContentType="application/vnd.openxmlformats-officedocument.presentationml.slideLayout+xml"/>
  <Override PartName="/ppt/slideLayouts/slideLayout2027.xml" ContentType="application/vnd.openxmlformats-officedocument.presentationml.slideLayout+xml"/>
  <Override PartName="/ppt/slideLayouts/slideLayout2028.xml" ContentType="application/vnd.openxmlformats-officedocument.presentationml.slideLayout+xml"/>
  <Override PartName="/ppt/theme/theme187.xml" ContentType="application/vnd.openxmlformats-officedocument.theme+xml"/>
  <Override PartName="/ppt/slideLayouts/slideLayout2029.xml" ContentType="application/vnd.openxmlformats-officedocument.presentationml.slideLayout+xml"/>
  <Override PartName="/ppt/slideLayouts/slideLayout2030.xml" ContentType="application/vnd.openxmlformats-officedocument.presentationml.slideLayout+xml"/>
  <Override PartName="/ppt/slideLayouts/slideLayout2031.xml" ContentType="application/vnd.openxmlformats-officedocument.presentationml.slideLayout+xml"/>
  <Override PartName="/ppt/slideLayouts/slideLayout2032.xml" ContentType="application/vnd.openxmlformats-officedocument.presentationml.slideLayout+xml"/>
  <Override PartName="/ppt/slideLayouts/slideLayout2033.xml" ContentType="application/vnd.openxmlformats-officedocument.presentationml.slideLayout+xml"/>
  <Override PartName="/ppt/slideLayouts/slideLayout2034.xml" ContentType="application/vnd.openxmlformats-officedocument.presentationml.slideLayout+xml"/>
  <Override PartName="/ppt/slideLayouts/slideLayout2035.xml" ContentType="application/vnd.openxmlformats-officedocument.presentationml.slideLayout+xml"/>
  <Override PartName="/ppt/slideLayouts/slideLayout2036.xml" ContentType="application/vnd.openxmlformats-officedocument.presentationml.slideLayout+xml"/>
  <Override PartName="/ppt/slideLayouts/slideLayout2037.xml" ContentType="application/vnd.openxmlformats-officedocument.presentationml.slideLayout+xml"/>
  <Override PartName="/ppt/slideLayouts/slideLayout2038.xml" ContentType="application/vnd.openxmlformats-officedocument.presentationml.slideLayout+xml"/>
  <Override PartName="/ppt/slideLayouts/slideLayout2039.xml" ContentType="application/vnd.openxmlformats-officedocument.presentationml.slideLayout+xml"/>
  <Override PartName="/ppt/slideLayouts/slideLayout2040.xml" ContentType="application/vnd.openxmlformats-officedocument.presentationml.slideLayout+xml"/>
  <Override PartName="/ppt/theme/theme188.xml" ContentType="application/vnd.openxmlformats-officedocument.theme+xml"/>
  <Override PartName="/ppt/slideLayouts/slideLayout2041.xml" ContentType="application/vnd.openxmlformats-officedocument.presentationml.slideLayout+xml"/>
  <Override PartName="/ppt/slideLayouts/slideLayout2042.xml" ContentType="application/vnd.openxmlformats-officedocument.presentationml.slideLayout+xml"/>
  <Override PartName="/ppt/slideLayouts/slideLayout2043.xml" ContentType="application/vnd.openxmlformats-officedocument.presentationml.slideLayout+xml"/>
  <Override PartName="/ppt/slideLayouts/slideLayout2044.xml" ContentType="application/vnd.openxmlformats-officedocument.presentationml.slideLayout+xml"/>
  <Override PartName="/ppt/slideLayouts/slideLayout2045.xml" ContentType="application/vnd.openxmlformats-officedocument.presentationml.slideLayout+xml"/>
  <Override PartName="/ppt/slideLayouts/slideLayout2046.xml" ContentType="application/vnd.openxmlformats-officedocument.presentationml.slideLayout+xml"/>
  <Override PartName="/ppt/slideLayouts/slideLayout2047.xml" ContentType="application/vnd.openxmlformats-officedocument.presentationml.slideLayout+xml"/>
  <Override PartName="/ppt/slideLayouts/slideLayout2048.xml" ContentType="application/vnd.openxmlformats-officedocument.presentationml.slideLayout+xml"/>
  <Override PartName="/ppt/slideLayouts/slideLayout2049.xml" ContentType="application/vnd.openxmlformats-officedocument.presentationml.slideLayout+xml"/>
  <Override PartName="/ppt/slideLayouts/slideLayout2050.xml" ContentType="application/vnd.openxmlformats-officedocument.presentationml.slideLayout+xml"/>
  <Override PartName="/ppt/slideLayouts/slideLayout2051.xml" ContentType="application/vnd.openxmlformats-officedocument.presentationml.slideLayout+xml"/>
  <Override PartName="/ppt/slideLayouts/slideLayout2052.xml" ContentType="application/vnd.openxmlformats-officedocument.presentationml.slideLayout+xml"/>
  <Override PartName="/ppt/theme/theme189.xml" ContentType="application/vnd.openxmlformats-officedocument.theme+xml"/>
  <Override PartName="/ppt/slideLayouts/slideLayout2053.xml" ContentType="application/vnd.openxmlformats-officedocument.presentationml.slideLayout+xml"/>
  <Override PartName="/ppt/slideLayouts/slideLayout2054.xml" ContentType="application/vnd.openxmlformats-officedocument.presentationml.slideLayout+xml"/>
  <Override PartName="/ppt/slideLayouts/slideLayout2055.xml" ContentType="application/vnd.openxmlformats-officedocument.presentationml.slideLayout+xml"/>
  <Override PartName="/ppt/slideLayouts/slideLayout2056.xml" ContentType="application/vnd.openxmlformats-officedocument.presentationml.slideLayout+xml"/>
  <Override PartName="/ppt/slideLayouts/slideLayout2057.xml" ContentType="application/vnd.openxmlformats-officedocument.presentationml.slideLayout+xml"/>
  <Override PartName="/ppt/slideLayouts/slideLayout2058.xml" ContentType="application/vnd.openxmlformats-officedocument.presentationml.slideLayout+xml"/>
  <Override PartName="/ppt/slideLayouts/slideLayout2059.xml" ContentType="application/vnd.openxmlformats-officedocument.presentationml.slideLayout+xml"/>
  <Override PartName="/ppt/slideLayouts/slideLayout2060.xml" ContentType="application/vnd.openxmlformats-officedocument.presentationml.slideLayout+xml"/>
  <Override PartName="/ppt/slideLayouts/slideLayout2061.xml" ContentType="application/vnd.openxmlformats-officedocument.presentationml.slideLayout+xml"/>
  <Override PartName="/ppt/slideLayouts/slideLayout2062.xml" ContentType="application/vnd.openxmlformats-officedocument.presentationml.slideLayout+xml"/>
  <Override PartName="/ppt/slideLayouts/slideLayout2063.xml" ContentType="application/vnd.openxmlformats-officedocument.presentationml.slideLayout+xml"/>
  <Override PartName="/ppt/theme/theme190.xml" ContentType="application/vnd.openxmlformats-officedocument.theme+xml"/>
  <Override PartName="/ppt/slideLayouts/slideLayout2064.xml" ContentType="application/vnd.openxmlformats-officedocument.presentationml.slideLayout+xml"/>
  <Override PartName="/ppt/slideLayouts/slideLayout2065.xml" ContentType="application/vnd.openxmlformats-officedocument.presentationml.slideLayout+xml"/>
  <Override PartName="/ppt/slideLayouts/slideLayout2066.xml" ContentType="application/vnd.openxmlformats-officedocument.presentationml.slideLayout+xml"/>
  <Override PartName="/ppt/slideLayouts/slideLayout2067.xml" ContentType="application/vnd.openxmlformats-officedocument.presentationml.slideLayout+xml"/>
  <Override PartName="/ppt/slideLayouts/slideLayout2068.xml" ContentType="application/vnd.openxmlformats-officedocument.presentationml.slideLayout+xml"/>
  <Override PartName="/ppt/slideLayouts/slideLayout2069.xml" ContentType="application/vnd.openxmlformats-officedocument.presentationml.slideLayout+xml"/>
  <Override PartName="/ppt/slideLayouts/slideLayout2070.xml" ContentType="application/vnd.openxmlformats-officedocument.presentationml.slideLayout+xml"/>
  <Override PartName="/ppt/slideLayouts/slideLayout2071.xml" ContentType="application/vnd.openxmlformats-officedocument.presentationml.slideLayout+xml"/>
  <Override PartName="/ppt/slideLayouts/slideLayout2072.xml" ContentType="application/vnd.openxmlformats-officedocument.presentationml.slideLayout+xml"/>
  <Override PartName="/ppt/slideLayouts/slideLayout2073.xml" ContentType="application/vnd.openxmlformats-officedocument.presentationml.slideLayout+xml"/>
  <Override PartName="/ppt/slideLayouts/slideLayout2074.xml" ContentType="application/vnd.openxmlformats-officedocument.presentationml.slideLayout+xml"/>
  <Override PartName="/ppt/slideLayouts/slideLayout2075.xml" ContentType="application/vnd.openxmlformats-officedocument.presentationml.slideLayout+xml"/>
  <Override PartName="/ppt/theme/theme191.xml" ContentType="application/vnd.openxmlformats-officedocument.theme+xml"/>
  <Override PartName="/ppt/slideLayouts/slideLayout2076.xml" ContentType="application/vnd.openxmlformats-officedocument.presentationml.slideLayout+xml"/>
  <Override PartName="/ppt/slideLayouts/slideLayout2077.xml" ContentType="application/vnd.openxmlformats-officedocument.presentationml.slideLayout+xml"/>
  <Override PartName="/ppt/slideLayouts/slideLayout2078.xml" ContentType="application/vnd.openxmlformats-officedocument.presentationml.slideLayout+xml"/>
  <Override PartName="/ppt/slideLayouts/slideLayout2079.xml" ContentType="application/vnd.openxmlformats-officedocument.presentationml.slideLayout+xml"/>
  <Override PartName="/ppt/slideLayouts/slideLayout2080.xml" ContentType="application/vnd.openxmlformats-officedocument.presentationml.slideLayout+xml"/>
  <Override PartName="/ppt/slideLayouts/slideLayout2081.xml" ContentType="application/vnd.openxmlformats-officedocument.presentationml.slideLayout+xml"/>
  <Override PartName="/ppt/slideLayouts/slideLayout2082.xml" ContentType="application/vnd.openxmlformats-officedocument.presentationml.slideLayout+xml"/>
  <Override PartName="/ppt/slideLayouts/slideLayout2083.xml" ContentType="application/vnd.openxmlformats-officedocument.presentationml.slideLayout+xml"/>
  <Override PartName="/ppt/slideLayouts/slideLayout2084.xml" ContentType="application/vnd.openxmlformats-officedocument.presentationml.slideLayout+xml"/>
  <Override PartName="/ppt/slideLayouts/slideLayout2085.xml" ContentType="application/vnd.openxmlformats-officedocument.presentationml.slideLayout+xml"/>
  <Override PartName="/ppt/slideLayouts/slideLayout2086.xml" ContentType="application/vnd.openxmlformats-officedocument.presentationml.slideLayout+xml"/>
  <Override PartName="/ppt/slideLayouts/slideLayout2087.xml" ContentType="application/vnd.openxmlformats-officedocument.presentationml.slideLayout+xml"/>
  <Override PartName="/ppt/theme/theme192.xml" ContentType="application/vnd.openxmlformats-officedocument.theme+xml"/>
  <Override PartName="/ppt/slideLayouts/slideLayout2088.xml" ContentType="application/vnd.openxmlformats-officedocument.presentationml.slideLayout+xml"/>
  <Override PartName="/ppt/slideLayouts/slideLayout2089.xml" ContentType="application/vnd.openxmlformats-officedocument.presentationml.slideLayout+xml"/>
  <Override PartName="/ppt/slideLayouts/slideLayout2090.xml" ContentType="application/vnd.openxmlformats-officedocument.presentationml.slideLayout+xml"/>
  <Override PartName="/ppt/slideLayouts/slideLayout2091.xml" ContentType="application/vnd.openxmlformats-officedocument.presentationml.slideLayout+xml"/>
  <Override PartName="/ppt/slideLayouts/slideLayout2092.xml" ContentType="application/vnd.openxmlformats-officedocument.presentationml.slideLayout+xml"/>
  <Override PartName="/ppt/slideLayouts/slideLayout2093.xml" ContentType="application/vnd.openxmlformats-officedocument.presentationml.slideLayout+xml"/>
  <Override PartName="/ppt/slideLayouts/slideLayout2094.xml" ContentType="application/vnd.openxmlformats-officedocument.presentationml.slideLayout+xml"/>
  <Override PartName="/ppt/slideLayouts/slideLayout2095.xml" ContentType="application/vnd.openxmlformats-officedocument.presentationml.slideLayout+xml"/>
  <Override PartName="/ppt/slideLayouts/slideLayout2096.xml" ContentType="application/vnd.openxmlformats-officedocument.presentationml.slideLayout+xml"/>
  <Override PartName="/ppt/slideLayouts/slideLayout2097.xml" ContentType="application/vnd.openxmlformats-officedocument.presentationml.slideLayout+xml"/>
  <Override PartName="/ppt/slideLayouts/slideLayout2098.xml" ContentType="application/vnd.openxmlformats-officedocument.presentationml.slideLayout+xml"/>
  <Override PartName="/ppt/slideLayouts/slideLayout2099.xml" ContentType="application/vnd.openxmlformats-officedocument.presentationml.slideLayout+xml"/>
  <Override PartName="/ppt/theme/theme193.xml" ContentType="application/vnd.openxmlformats-officedocument.theme+xml"/>
  <Override PartName="/ppt/slideLayouts/slideLayout2100.xml" ContentType="application/vnd.openxmlformats-officedocument.presentationml.slideLayout+xml"/>
  <Override PartName="/ppt/slideLayouts/slideLayout2101.xml" ContentType="application/vnd.openxmlformats-officedocument.presentationml.slideLayout+xml"/>
  <Override PartName="/ppt/slideLayouts/slideLayout2102.xml" ContentType="application/vnd.openxmlformats-officedocument.presentationml.slideLayout+xml"/>
  <Override PartName="/ppt/slideLayouts/slideLayout2103.xml" ContentType="application/vnd.openxmlformats-officedocument.presentationml.slideLayout+xml"/>
  <Override PartName="/ppt/slideLayouts/slideLayout2104.xml" ContentType="application/vnd.openxmlformats-officedocument.presentationml.slideLayout+xml"/>
  <Override PartName="/ppt/slideLayouts/slideLayout2105.xml" ContentType="application/vnd.openxmlformats-officedocument.presentationml.slideLayout+xml"/>
  <Override PartName="/ppt/slideLayouts/slideLayout2106.xml" ContentType="application/vnd.openxmlformats-officedocument.presentationml.slideLayout+xml"/>
  <Override PartName="/ppt/slideLayouts/slideLayout2107.xml" ContentType="application/vnd.openxmlformats-officedocument.presentationml.slideLayout+xml"/>
  <Override PartName="/ppt/slideLayouts/slideLayout2108.xml" ContentType="application/vnd.openxmlformats-officedocument.presentationml.slideLayout+xml"/>
  <Override PartName="/ppt/slideLayouts/slideLayout2109.xml" ContentType="application/vnd.openxmlformats-officedocument.presentationml.slideLayout+xml"/>
  <Override PartName="/ppt/slideLayouts/slideLayout2110.xml" ContentType="application/vnd.openxmlformats-officedocument.presentationml.slideLayout+xml"/>
  <Override PartName="/ppt/theme/theme194.xml" ContentType="application/vnd.openxmlformats-officedocument.theme+xml"/>
  <Override PartName="/ppt/theme/theme195.xml" ContentType="application/vnd.openxmlformats-officedocument.theme+xml"/>
  <Override PartName="/ppt/theme/theme19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charts/chart1.xml" ContentType="application/vnd.openxmlformats-officedocument.drawingml.chart+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charts/chart2.xml" ContentType="application/vnd.openxmlformats-officedocument.drawingml.chart+xml"/>
  <Override PartName="/ppt/charts/chart3.xml" ContentType="application/vnd.openxmlformats-officedocument.drawingml.chart+xml"/>
  <Override PartName="/ppt/charts/style1.xml" ContentType="application/vnd.ms-office.chartstyle+xml"/>
  <Override PartName="/ppt/charts/colors1.xml" ContentType="application/vnd.ms-office.chartcolorstyle+xml"/>
  <Override PartName="/ppt/charts/chart4.xml" ContentType="application/vnd.openxmlformats-officedocument.drawingml.chart+xml"/>
  <Override PartName="/ppt/charts/chart5.xml" ContentType="application/vnd.openxmlformats-officedocument.drawingml.chart+xml"/>
  <Override PartName="/ppt/theme/themeOverride1.xml" ContentType="application/vnd.openxmlformats-officedocument.themeOverride+xml"/>
  <Override PartName="/ppt/charts/chart6.xml" ContentType="application/vnd.openxmlformats-officedocument.drawingml.chart+xml"/>
  <Override PartName="/ppt/theme/themeOverride2.xml" ContentType="application/vnd.openxmlformats-officedocument.themeOverride+xml"/>
  <Override PartName="/ppt/charts/chart7.xml" ContentType="application/vnd.openxmlformats-officedocument.drawingml.chart+xml"/>
  <Override PartName="/ppt/theme/themeOverride3.xml" ContentType="application/vnd.openxmlformats-officedocument.themeOverride+xml"/>
  <Override PartName="/ppt/charts/chart8.xml" ContentType="application/vnd.openxmlformats-officedocument.drawingml.chart+xml"/>
  <Override PartName="/ppt/theme/themeOverride4.xml" ContentType="application/vnd.openxmlformats-officedocument.themeOverr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charts/chart9.xml" ContentType="application/vnd.openxmlformats-officedocument.drawingml.chart+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charts/chart10.xml" ContentType="application/vnd.openxmlformats-officedocument.drawingml.chart+xml"/>
  <Override PartName="/ppt/theme/themeOverride5.xml" ContentType="application/vnd.openxmlformats-officedocument.themeOverride+xml"/>
  <Override PartName="/ppt/charts/chart11.xml" ContentType="application/vnd.openxmlformats-officedocument.drawingml.chart+xml"/>
  <Override PartName="/ppt/theme/themeOverride6.xml" ContentType="application/vnd.openxmlformats-officedocument.themeOverride+xml"/>
  <Override PartName="/ppt/drawings/drawing1.xml" ContentType="application/vnd.openxmlformats-officedocument.drawingml.chartshapes+xml"/>
  <Override PartName="/ppt/charts/chart12.xml" ContentType="application/vnd.openxmlformats-officedocument.drawingml.chart+xml"/>
  <Override PartName="/ppt/theme/themeOverride7.xml" ContentType="application/vnd.openxmlformats-officedocument.themeOverride+xml"/>
  <Override PartName="/ppt/drawings/drawing2.xml" ContentType="application/vnd.openxmlformats-officedocument.drawingml.chartshapes+xml"/>
  <Override PartName="/ppt/notesSlides/notesSlide25.xml" ContentType="application/vnd.openxmlformats-officedocument.presentationml.notesSlide+xml"/>
  <Override PartName="/ppt/charts/chart13.xml" ContentType="application/vnd.openxmlformats-officedocument.drawingml.chart+xml"/>
  <Override PartName="/ppt/theme/themeOverride8.xml" ContentType="application/vnd.openxmlformats-officedocument.themeOverride+xml"/>
  <Override PartName="/ppt/drawings/drawing3.xml" ContentType="application/vnd.openxmlformats-officedocument.drawingml.chartshapes+xml"/>
  <Override PartName="/ppt/charts/chart14.xml" ContentType="application/vnd.openxmlformats-officedocument.drawingml.chart+xml"/>
  <Override PartName="/ppt/theme/themeOverride9.xml" ContentType="application/vnd.openxmlformats-officedocument.themeOverride+xml"/>
  <Override PartName="/ppt/charts/chart15.xml" ContentType="application/vnd.openxmlformats-officedocument.drawingml.chart+xml"/>
  <Override PartName="/ppt/theme/themeOverride10.xml" ContentType="application/vnd.openxmlformats-officedocument.themeOverride+xml"/>
  <Override PartName="/ppt/charts/chart16.xml" ContentType="application/vnd.openxmlformats-officedocument.drawingml.chart+xml"/>
  <Override PartName="/ppt/theme/themeOverride11.xml" ContentType="application/vnd.openxmlformats-officedocument.themeOverride+xml"/>
  <Override PartName="/ppt/charts/chart17.xml" ContentType="application/vnd.openxmlformats-officedocument.drawingml.chart+xml"/>
  <Override PartName="/ppt/theme/themeOverride12.xml" ContentType="application/vnd.openxmlformats-officedocument.themeOverr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charts/chart18.xml" ContentType="application/vnd.openxmlformats-officedocument.drawingml.chart+xml"/>
  <Override PartName="/ppt/charts/chart19.xml" ContentType="application/vnd.openxmlformats-officedocument.drawingml.chart+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charts/chart20.xml" ContentType="application/vnd.openxmlformats-officedocument.drawingml.chart+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charts/chart21.xml" ContentType="application/vnd.openxmlformats-officedocument.drawingml.chart+xml"/>
  <Override PartName="/ppt/charts/chart22.xml" ContentType="application/vnd.openxmlformats-officedocument.drawingml.chart+xml"/>
  <Override PartName="/ppt/notesSlides/notesSlide38.xml" ContentType="application/vnd.openxmlformats-officedocument.presentationml.notesSlide+xml"/>
  <Override PartName="/ppt/charts/chart23.xml" ContentType="application/vnd.openxmlformats-officedocument.drawingml.chart+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charts/chart24.xml" ContentType="application/vnd.openxmlformats-officedocument.drawingml.chart+xml"/>
  <Override PartName="/ppt/charts/chart25.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812" r:id="rId3"/>
    <p:sldMasterId id="2147483824" r:id="rId4"/>
    <p:sldMasterId id="2147483836" r:id="rId5"/>
    <p:sldMasterId id="2147483848" r:id="rId6"/>
    <p:sldMasterId id="2147483860" r:id="rId7"/>
    <p:sldMasterId id="2147483872" r:id="rId8"/>
    <p:sldMasterId id="2147483909" r:id="rId9"/>
    <p:sldMasterId id="2147483924" r:id="rId10"/>
    <p:sldMasterId id="2147483936" r:id="rId11"/>
    <p:sldMasterId id="2147483948" r:id="rId12"/>
    <p:sldMasterId id="2147483977" r:id="rId13"/>
    <p:sldMasterId id="2147484002" r:id="rId14"/>
    <p:sldMasterId id="2147484062" r:id="rId15"/>
    <p:sldMasterId id="2147484074" r:id="rId16"/>
    <p:sldMasterId id="2147484087" r:id="rId17"/>
    <p:sldMasterId id="2147484099" r:id="rId18"/>
    <p:sldMasterId id="2147484111" r:id="rId19"/>
    <p:sldMasterId id="2147484195" r:id="rId20"/>
    <p:sldMasterId id="2147484245" r:id="rId21"/>
    <p:sldMasterId id="2147484281" r:id="rId22"/>
    <p:sldMasterId id="2147484306" r:id="rId23"/>
    <p:sldMasterId id="2147484354" r:id="rId24"/>
    <p:sldMasterId id="2147484366" r:id="rId25"/>
    <p:sldMasterId id="2147484378" r:id="rId26"/>
    <p:sldMasterId id="2147484402" r:id="rId27"/>
    <p:sldMasterId id="2147484414" r:id="rId28"/>
    <p:sldMasterId id="2147484426" r:id="rId29"/>
    <p:sldMasterId id="2147484438" r:id="rId30"/>
    <p:sldMasterId id="2147484450" r:id="rId31"/>
    <p:sldMasterId id="2147484462" r:id="rId32"/>
    <p:sldMasterId id="2147484474" r:id="rId33"/>
    <p:sldMasterId id="2147484510" r:id="rId34"/>
    <p:sldMasterId id="2147484522" r:id="rId35"/>
    <p:sldMasterId id="2147484534" r:id="rId36"/>
    <p:sldMasterId id="2147484547" r:id="rId37"/>
    <p:sldMasterId id="2147484559" r:id="rId38"/>
    <p:sldMasterId id="2147484571" r:id="rId39"/>
    <p:sldMasterId id="2147484620" r:id="rId40"/>
    <p:sldMasterId id="2147484656" r:id="rId41"/>
    <p:sldMasterId id="2147484668" r:id="rId42"/>
    <p:sldMasterId id="2147484680" r:id="rId43"/>
    <p:sldMasterId id="2147484704" r:id="rId44"/>
    <p:sldMasterId id="2147484741" r:id="rId45"/>
    <p:sldMasterId id="2147484765" r:id="rId46"/>
    <p:sldMasterId id="2147484777" r:id="rId47"/>
    <p:sldMasterId id="2147484789" r:id="rId48"/>
    <p:sldMasterId id="2147484801" r:id="rId49"/>
    <p:sldMasterId id="2147484813" r:id="rId50"/>
    <p:sldMasterId id="2147484825" r:id="rId51"/>
    <p:sldMasterId id="2147484837" r:id="rId52"/>
    <p:sldMasterId id="2147484849" r:id="rId53"/>
    <p:sldMasterId id="2147484861" r:id="rId54"/>
    <p:sldMasterId id="2147484873" r:id="rId55"/>
    <p:sldMasterId id="2147484885" r:id="rId56"/>
    <p:sldMasterId id="2147484897" r:id="rId57"/>
    <p:sldMasterId id="2147484909" r:id="rId58"/>
    <p:sldMasterId id="2147484921" r:id="rId59"/>
    <p:sldMasterId id="2147484933" r:id="rId60"/>
    <p:sldMasterId id="2147484945" r:id="rId61"/>
    <p:sldMasterId id="2147484957" r:id="rId62"/>
    <p:sldMasterId id="2147484969" r:id="rId63"/>
    <p:sldMasterId id="2147484996" r:id="rId64"/>
    <p:sldMasterId id="2147485069" r:id="rId65"/>
    <p:sldMasterId id="2147485107" r:id="rId66"/>
    <p:sldMasterId id="2147485119" r:id="rId67"/>
    <p:sldMasterId id="2147485131" r:id="rId68"/>
    <p:sldMasterId id="2147485143" r:id="rId69"/>
    <p:sldMasterId id="2147485155" r:id="rId70"/>
    <p:sldMasterId id="2147485167" r:id="rId71"/>
    <p:sldMasterId id="2147485179" r:id="rId72"/>
    <p:sldMasterId id="2147485191" r:id="rId73"/>
    <p:sldMasterId id="2147485203" r:id="rId74"/>
    <p:sldMasterId id="2147485215" r:id="rId75"/>
    <p:sldMasterId id="2147485227" r:id="rId76"/>
    <p:sldMasterId id="2147485239" r:id="rId77"/>
    <p:sldMasterId id="2147485251" r:id="rId78"/>
    <p:sldMasterId id="2147485263" r:id="rId79"/>
    <p:sldMasterId id="2147485335" r:id="rId80"/>
    <p:sldMasterId id="2147485347" r:id="rId81"/>
    <p:sldMasterId id="2147485398" r:id="rId82"/>
    <p:sldMasterId id="2147485410" r:id="rId83"/>
    <p:sldMasterId id="2147485436" r:id="rId84"/>
    <p:sldMasterId id="2147485460" r:id="rId85"/>
    <p:sldMasterId id="2147485484" r:id="rId86"/>
    <p:sldMasterId id="2147485496" r:id="rId87"/>
    <p:sldMasterId id="2147485520" r:id="rId88"/>
    <p:sldMasterId id="2147485532" r:id="rId89"/>
    <p:sldMasterId id="2147485580" r:id="rId90"/>
    <p:sldMasterId id="2147485616" r:id="rId91"/>
    <p:sldMasterId id="2147485640" r:id="rId92"/>
    <p:sldMasterId id="2147485652" r:id="rId93"/>
    <p:sldMasterId id="2147485665" r:id="rId94"/>
    <p:sldMasterId id="2147485678" r:id="rId95"/>
    <p:sldMasterId id="2147485690" r:id="rId96"/>
    <p:sldMasterId id="2147485714" r:id="rId97"/>
    <p:sldMasterId id="2147485727" r:id="rId98"/>
    <p:sldMasterId id="2147485751" r:id="rId99"/>
    <p:sldMasterId id="2147485763" r:id="rId100"/>
    <p:sldMasterId id="2147485787" r:id="rId101"/>
    <p:sldMasterId id="2147485811" r:id="rId102"/>
    <p:sldMasterId id="2147485922" r:id="rId103"/>
    <p:sldMasterId id="2147485934" r:id="rId104"/>
    <p:sldMasterId id="2147485958" r:id="rId105"/>
    <p:sldMasterId id="2147485970" r:id="rId106"/>
    <p:sldMasterId id="2147485994" r:id="rId107"/>
    <p:sldMasterId id="2147486019" r:id="rId108"/>
    <p:sldMasterId id="2147486031" r:id="rId109"/>
    <p:sldMasterId id="2147486068" r:id="rId110"/>
    <p:sldMasterId id="2147486104" r:id="rId111"/>
    <p:sldMasterId id="2147486116" r:id="rId112"/>
    <p:sldMasterId id="2147486128" r:id="rId113"/>
    <p:sldMasterId id="2147486140" r:id="rId114"/>
    <p:sldMasterId id="2147486164" r:id="rId115"/>
    <p:sldMasterId id="2147486197" r:id="rId116"/>
    <p:sldMasterId id="2147486258" r:id="rId117"/>
    <p:sldMasterId id="2147486291" r:id="rId118"/>
    <p:sldMasterId id="2147486303" r:id="rId119"/>
    <p:sldMasterId id="2147486315" r:id="rId120"/>
    <p:sldMasterId id="2147486327" r:id="rId121"/>
    <p:sldMasterId id="2147486339" r:id="rId122"/>
    <p:sldMasterId id="2147486351" r:id="rId123"/>
    <p:sldMasterId id="2147486364" r:id="rId124"/>
    <p:sldMasterId id="2147486376" r:id="rId125"/>
    <p:sldMasterId id="2147486388" r:id="rId126"/>
    <p:sldMasterId id="2147486400" r:id="rId127"/>
    <p:sldMasterId id="2147486412" r:id="rId128"/>
    <p:sldMasterId id="2147486424" r:id="rId129"/>
    <p:sldMasterId id="2147486436" r:id="rId130"/>
    <p:sldMasterId id="2147486448" r:id="rId131"/>
    <p:sldMasterId id="2147486460" r:id="rId132"/>
    <p:sldMasterId id="2147486472" r:id="rId133"/>
    <p:sldMasterId id="2147486480" r:id="rId134"/>
    <p:sldMasterId id="2147486488" r:id="rId135"/>
    <p:sldMasterId id="2147486496" r:id="rId136"/>
    <p:sldMasterId id="2147486544" r:id="rId137"/>
    <p:sldMasterId id="2147486570" r:id="rId138"/>
    <p:sldMasterId id="2147486582" r:id="rId139"/>
    <p:sldMasterId id="2147486594" r:id="rId140"/>
    <p:sldMasterId id="2147486606" r:id="rId141"/>
    <p:sldMasterId id="2147486630" r:id="rId142"/>
    <p:sldMasterId id="2147486642" r:id="rId143"/>
    <p:sldMasterId id="2147486654" r:id="rId144"/>
    <p:sldMasterId id="2147486727" r:id="rId145"/>
    <p:sldMasterId id="2147486772" r:id="rId146"/>
    <p:sldMasterId id="2147486810" r:id="rId147"/>
    <p:sldMasterId id="2147486847" r:id="rId148"/>
    <p:sldMasterId id="2147486871" r:id="rId149"/>
    <p:sldMasterId id="2147486883" r:id="rId150"/>
    <p:sldMasterId id="2147486942" r:id="rId151"/>
    <p:sldMasterId id="2147486966" r:id="rId152"/>
    <p:sldMasterId id="2147487084" r:id="rId153"/>
    <p:sldMasterId id="2147487096" r:id="rId154"/>
    <p:sldMasterId id="2147487120" r:id="rId155"/>
    <p:sldMasterId id="2147487144" r:id="rId156"/>
    <p:sldMasterId id="2147487157" r:id="rId157"/>
    <p:sldMasterId id="2147487194" r:id="rId158"/>
    <p:sldMasterId id="2147487206" r:id="rId159"/>
    <p:sldMasterId id="2147487258" r:id="rId160"/>
    <p:sldMasterId id="2147487278" r:id="rId161"/>
    <p:sldMasterId id="2147487459" r:id="rId162"/>
    <p:sldMasterId id="2147487471" r:id="rId163"/>
    <p:sldMasterId id="2147487483" r:id="rId164"/>
    <p:sldMasterId id="2147487495" r:id="rId165"/>
    <p:sldMasterId id="2147487502" r:id="rId166"/>
    <p:sldMasterId id="2147487509" r:id="rId167"/>
    <p:sldMasterId id="2147487516" r:id="rId168"/>
    <p:sldMasterId id="2147487524" r:id="rId169"/>
    <p:sldMasterId id="2147487574" r:id="rId170"/>
    <p:sldMasterId id="2147487586" r:id="rId171"/>
    <p:sldMasterId id="2147487610" r:id="rId172"/>
    <p:sldMasterId id="2147487623" r:id="rId173"/>
    <p:sldMasterId id="2147487635" r:id="rId174"/>
    <p:sldMasterId id="2147487647" r:id="rId175"/>
    <p:sldMasterId id="2147487659" r:id="rId176"/>
    <p:sldMasterId id="2147487671" r:id="rId177"/>
    <p:sldMasterId id="2147487683" r:id="rId178"/>
    <p:sldMasterId id="2147487695" r:id="rId179"/>
    <p:sldMasterId id="2147487707" r:id="rId180"/>
    <p:sldMasterId id="2147487731" r:id="rId181"/>
    <p:sldMasterId id="2147487743" r:id="rId182"/>
    <p:sldMasterId id="2147487755" r:id="rId183"/>
    <p:sldMasterId id="2147487767" r:id="rId184"/>
    <p:sldMasterId id="2147487779" r:id="rId185"/>
    <p:sldMasterId id="2147487791" r:id="rId186"/>
    <p:sldMasterId id="2147488002" r:id="rId187"/>
    <p:sldMasterId id="2147488050" r:id="rId188"/>
    <p:sldMasterId id="2147488063" r:id="rId189"/>
    <p:sldMasterId id="2147488076" r:id="rId190"/>
    <p:sldMasterId id="2147488088" r:id="rId191"/>
    <p:sldMasterId id="2147488101" r:id="rId192"/>
    <p:sldMasterId id="2147488114" r:id="rId193"/>
    <p:sldMasterId id="2147488127" r:id="rId194"/>
  </p:sldMasterIdLst>
  <p:notesMasterIdLst>
    <p:notesMasterId r:id="rId397"/>
  </p:notesMasterIdLst>
  <p:handoutMasterIdLst>
    <p:handoutMasterId r:id="rId398"/>
  </p:handoutMasterIdLst>
  <p:sldIdLst>
    <p:sldId id="4256" r:id="rId195"/>
    <p:sldId id="3295" r:id="rId196"/>
    <p:sldId id="3296" r:id="rId197"/>
    <p:sldId id="3297" r:id="rId198"/>
    <p:sldId id="2886" r:id="rId199"/>
    <p:sldId id="2887" r:id="rId200"/>
    <p:sldId id="4408" r:id="rId201"/>
    <p:sldId id="2889" r:id="rId202"/>
    <p:sldId id="2890" r:id="rId203"/>
    <p:sldId id="2891" r:id="rId204"/>
    <p:sldId id="3845" r:id="rId205"/>
    <p:sldId id="3846" r:id="rId206"/>
    <p:sldId id="3847" r:id="rId207"/>
    <p:sldId id="3264" r:id="rId208"/>
    <p:sldId id="2893" r:id="rId209"/>
    <p:sldId id="3660" r:id="rId210"/>
    <p:sldId id="3707" r:id="rId211"/>
    <p:sldId id="3853" r:id="rId212"/>
    <p:sldId id="3856" r:id="rId213"/>
    <p:sldId id="3925" r:id="rId214"/>
    <p:sldId id="3926" r:id="rId215"/>
    <p:sldId id="3927" r:id="rId216"/>
    <p:sldId id="3928" r:id="rId217"/>
    <p:sldId id="3929" r:id="rId218"/>
    <p:sldId id="3930" r:id="rId219"/>
    <p:sldId id="3931" r:id="rId220"/>
    <p:sldId id="3932" r:id="rId221"/>
    <p:sldId id="3974" r:id="rId222"/>
    <p:sldId id="3934" r:id="rId223"/>
    <p:sldId id="3935" r:id="rId224"/>
    <p:sldId id="3976" r:id="rId225"/>
    <p:sldId id="3977" r:id="rId226"/>
    <p:sldId id="3936" r:id="rId227"/>
    <p:sldId id="3937" r:id="rId228"/>
    <p:sldId id="3938" r:id="rId229"/>
    <p:sldId id="3939" r:id="rId230"/>
    <p:sldId id="3940" r:id="rId231"/>
    <p:sldId id="3941" r:id="rId232"/>
    <p:sldId id="3942" r:id="rId233"/>
    <p:sldId id="3943" r:id="rId234"/>
    <p:sldId id="3944" r:id="rId235"/>
    <p:sldId id="3945" r:id="rId236"/>
    <p:sldId id="3946" r:id="rId237"/>
    <p:sldId id="3947" r:id="rId238"/>
    <p:sldId id="3948" r:id="rId239"/>
    <p:sldId id="3949" r:id="rId240"/>
    <p:sldId id="3950" r:id="rId241"/>
    <p:sldId id="4427" r:id="rId242"/>
    <p:sldId id="4428" r:id="rId243"/>
    <p:sldId id="3952" r:id="rId244"/>
    <p:sldId id="3953" r:id="rId245"/>
    <p:sldId id="3954" r:id="rId246"/>
    <p:sldId id="3958" r:id="rId247"/>
    <p:sldId id="3978" r:id="rId248"/>
    <p:sldId id="3981" r:id="rId249"/>
    <p:sldId id="3982" r:id="rId250"/>
    <p:sldId id="3983" r:id="rId251"/>
    <p:sldId id="3984" r:id="rId252"/>
    <p:sldId id="3959" r:id="rId253"/>
    <p:sldId id="3960" r:id="rId254"/>
    <p:sldId id="3961" r:id="rId255"/>
    <p:sldId id="3985" r:id="rId256"/>
    <p:sldId id="3966" r:id="rId257"/>
    <p:sldId id="3972" r:id="rId258"/>
    <p:sldId id="3989" r:id="rId259"/>
    <p:sldId id="3973" r:id="rId260"/>
    <p:sldId id="3996" r:id="rId261"/>
    <p:sldId id="3997" r:id="rId262"/>
    <p:sldId id="4409" r:id="rId263"/>
    <p:sldId id="4410" r:id="rId264"/>
    <p:sldId id="4411" r:id="rId265"/>
    <p:sldId id="4412" r:id="rId266"/>
    <p:sldId id="4413" r:id="rId267"/>
    <p:sldId id="4414" r:id="rId268"/>
    <p:sldId id="4419" r:id="rId269"/>
    <p:sldId id="4417" r:id="rId270"/>
    <p:sldId id="4418" r:id="rId271"/>
    <p:sldId id="4415" r:id="rId272"/>
    <p:sldId id="4416" r:id="rId273"/>
    <p:sldId id="3859" r:id="rId274"/>
    <p:sldId id="3860" r:id="rId275"/>
    <p:sldId id="3741" r:id="rId276"/>
    <p:sldId id="3742" r:id="rId277"/>
    <p:sldId id="3743" r:id="rId278"/>
    <p:sldId id="3744" r:id="rId279"/>
    <p:sldId id="3745" r:id="rId280"/>
    <p:sldId id="3746" r:id="rId281"/>
    <p:sldId id="3747" r:id="rId282"/>
    <p:sldId id="3748" r:id="rId283"/>
    <p:sldId id="3749" r:id="rId284"/>
    <p:sldId id="3874" r:id="rId285"/>
    <p:sldId id="3751" r:id="rId286"/>
    <p:sldId id="4265" r:id="rId287"/>
    <p:sldId id="4430" r:id="rId288"/>
    <p:sldId id="4272" r:id="rId289"/>
    <p:sldId id="4273" r:id="rId290"/>
    <p:sldId id="4420" r:id="rId291"/>
    <p:sldId id="3765" r:id="rId292"/>
    <p:sldId id="3766" r:id="rId293"/>
    <p:sldId id="3767" r:id="rId294"/>
    <p:sldId id="3768" r:id="rId295"/>
    <p:sldId id="3769" r:id="rId296"/>
    <p:sldId id="3770" r:id="rId297"/>
    <p:sldId id="3771" r:id="rId298"/>
    <p:sldId id="3772" r:id="rId299"/>
    <p:sldId id="3773" r:id="rId300"/>
    <p:sldId id="4421" r:id="rId301"/>
    <p:sldId id="4014" r:id="rId302"/>
    <p:sldId id="4015" r:id="rId303"/>
    <p:sldId id="4016" r:id="rId304"/>
    <p:sldId id="4017" r:id="rId305"/>
    <p:sldId id="3916" r:id="rId306"/>
    <p:sldId id="4086" r:id="rId307"/>
    <p:sldId id="4356" r:id="rId308"/>
    <p:sldId id="4357" r:id="rId309"/>
    <p:sldId id="4358" r:id="rId310"/>
    <p:sldId id="4359" r:id="rId311"/>
    <p:sldId id="4360" r:id="rId312"/>
    <p:sldId id="4361" r:id="rId313"/>
    <p:sldId id="4362" r:id="rId314"/>
    <p:sldId id="4363" r:id="rId315"/>
    <p:sldId id="4364" r:id="rId316"/>
    <p:sldId id="4365" r:id="rId317"/>
    <p:sldId id="4366" r:id="rId318"/>
    <p:sldId id="4093" r:id="rId319"/>
    <p:sldId id="4422" r:id="rId320"/>
    <p:sldId id="4367" r:id="rId321"/>
    <p:sldId id="4423" r:id="rId322"/>
    <p:sldId id="4424" r:id="rId323"/>
    <p:sldId id="4425" r:id="rId324"/>
    <p:sldId id="4426" r:id="rId325"/>
    <p:sldId id="4429" r:id="rId326"/>
    <p:sldId id="4431" r:id="rId327"/>
    <p:sldId id="4432" r:id="rId328"/>
    <p:sldId id="3844" r:id="rId329"/>
    <p:sldId id="3808" r:id="rId330"/>
    <p:sldId id="3809" r:id="rId331"/>
    <p:sldId id="3810" r:id="rId332"/>
    <p:sldId id="3811" r:id="rId333"/>
    <p:sldId id="3841" r:id="rId334"/>
    <p:sldId id="3812" r:id="rId335"/>
    <p:sldId id="3813" r:id="rId336"/>
    <p:sldId id="3814" r:id="rId337"/>
    <p:sldId id="3815" r:id="rId338"/>
    <p:sldId id="3816" r:id="rId339"/>
    <p:sldId id="3817" r:id="rId340"/>
    <p:sldId id="3818" r:id="rId341"/>
    <p:sldId id="3819" r:id="rId342"/>
    <p:sldId id="3820" r:id="rId343"/>
    <p:sldId id="3821" r:id="rId344"/>
    <p:sldId id="3822" r:id="rId345"/>
    <p:sldId id="3823" r:id="rId346"/>
    <p:sldId id="3824" r:id="rId347"/>
    <p:sldId id="3825" r:id="rId348"/>
    <p:sldId id="3826" r:id="rId349"/>
    <p:sldId id="3827" r:id="rId350"/>
    <p:sldId id="3828" r:id="rId351"/>
    <p:sldId id="3829" r:id="rId352"/>
    <p:sldId id="3830" r:id="rId353"/>
    <p:sldId id="3831" r:id="rId354"/>
    <p:sldId id="3832" r:id="rId355"/>
    <p:sldId id="3833" r:id="rId356"/>
    <p:sldId id="3834" r:id="rId357"/>
    <p:sldId id="3835" r:id="rId358"/>
    <p:sldId id="3836" r:id="rId359"/>
    <p:sldId id="3837" r:id="rId360"/>
    <p:sldId id="3838" r:id="rId361"/>
    <p:sldId id="3839" r:id="rId362"/>
    <p:sldId id="4232" r:id="rId363"/>
    <p:sldId id="4233" r:id="rId364"/>
    <p:sldId id="4234" r:id="rId365"/>
    <p:sldId id="4235" r:id="rId366"/>
    <p:sldId id="4236" r:id="rId367"/>
    <p:sldId id="4237" r:id="rId368"/>
    <p:sldId id="4238" r:id="rId369"/>
    <p:sldId id="4239" r:id="rId370"/>
    <p:sldId id="4240" r:id="rId371"/>
    <p:sldId id="4241" r:id="rId372"/>
    <p:sldId id="4242" r:id="rId373"/>
    <p:sldId id="4002" r:id="rId374"/>
    <p:sldId id="4370" r:id="rId375"/>
    <p:sldId id="4371" r:id="rId376"/>
    <p:sldId id="4372" r:id="rId377"/>
    <p:sldId id="4373" r:id="rId378"/>
    <p:sldId id="4374" r:id="rId379"/>
    <p:sldId id="4375" r:id="rId380"/>
    <p:sldId id="4376" r:id="rId381"/>
    <p:sldId id="4377" r:id="rId382"/>
    <p:sldId id="4378" r:id="rId383"/>
    <p:sldId id="4379" r:id="rId384"/>
    <p:sldId id="4380" r:id="rId385"/>
    <p:sldId id="4381" r:id="rId386"/>
    <p:sldId id="4382" r:id="rId387"/>
    <p:sldId id="4132" r:id="rId388"/>
    <p:sldId id="4133" r:id="rId389"/>
    <p:sldId id="4227" r:id="rId390"/>
    <p:sldId id="4228" r:id="rId391"/>
    <p:sldId id="4229" r:id="rId392"/>
    <p:sldId id="4230" r:id="rId393"/>
    <p:sldId id="4231" r:id="rId394"/>
    <p:sldId id="4405" r:id="rId395"/>
    <p:sldId id="4406" r:id="rId396"/>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0432FF"/>
    <a:srgbClr val="FF00C4"/>
    <a:srgbClr val="1A5712"/>
    <a:srgbClr val="948A54"/>
    <a:srgbClr val="2A55D6"/>
    <a:srgbClr val="8C0000"/>
    <a:srgbClr val="663D63"/>
    <a:srgbClr val="66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25270" autoAdjust="0"/>
    <p:restoredTop sz="99433" autoAdjust="0"/>
  </p:normalViewPr>
  <p:slideViewPr>
    <p:cSldViewPr>
      <p:cViewPr varScale="1">
        <p:scale>
          <a:sx n="104" d="100"/>
          <a:sy n="104" d="100"/>
        </p:scale>
        <p:origin x="632" y="208"/>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20" Type="http://schemas.openxmlformats.org/officeDocument/2006/relationships/slideMaster" Target="slideMasters/slideMaster20.xml"/><Relationship Id="rId21" Type="http://schemas.openxmlformats.org/officeDocument/2006/relationships/slideMaster" Target="slideMasters/slideMaster21.xml"/><Relationship Id="rId22" Type="http://schemas.openxmlformats.org/officeDocument/2006/relationships/slideMaster" Target="slideMasters/slideMaster22.xml"/><Relationship Id="rId23" Type="http://schemas.openxmlformats.org/officeDocument/2006/relationships/slideMaster" Target="slideMasters/slideMaster23.xml"/><Relationship Id="rId24" Type="http://schemas.openxmlformats.org/officeDocument/2006/relationships/slideMaster" Target="slideMasters/slideMaster24.xml"/><Relationship Id="rId25" Type="http://schemas.openxmlformats.org/officeDocument/2006/relationships/slideMaster" Target="slideMasters/slideMaster25.xml"/><Relationship Id="rId26" Type="http://schemas.openxmlformats.org/officeDocument/2006/relationships/slideMaster" Target="slideMasters/slideMaster26.xml"/><Relationship Id="rId27" Type="http://schemas.openxmlformats.org/officeDocument/2006/relationships/slideMaster" Target="slideMasters/slideMaster27.xml"/><Relationship Id="rId28" Type="http://schemas.openxmlformats.org/officeDocument/2006/relationships/slideMaster" Target="slideMasters/slideMaster28.xml"/><Relationship Id="rId29" Type="http://schemas.openxmlformats.org/officeDocument/2006/relationships/slideMaster" Target="slideMasters/slideMaster29.xml"/><Relationship Id="rId170" Type="http://schemas.openxmlformats.org/officeDocument/2006/relationships/slideMaster" Target="slideMasters/slideMaster170.xml"/><Relationship Id="rId171" Type="http://schemas.openxmlformats.org/officeDocument/2006/relationships/slideMaster" Target="slideMasters/slideMaster171.xml"/><Relationship Id="rId172" Type="http://schemas.openxmlformats.org/officeDocument/2006/relationships/slideMaster" Target="slideMasters/slideMaster172.xml"/><Relationship Id="rId173" Type="http://schemas.openxmlformats.org/officeDocument/2006/relationships/slideMaster" Target="slideMasters/slideMaster173.xml"/><Relationship Id="rId174" Type="http://schemas.openxmlformats.org/officeDocument/2006/relationships/slideMaster" Target="slideMasters/slideMaster174.xml"/><Relationship Id="rId175" Type="http://schemas.openxmlformats.org/officeDocument/2006/relationships/slideMaster" Target="slideMasters/slideMaster175.xml"/><Relationship Id="rId176" Type="http://schemas.openxmlformats.org/officeDocument/2006/relationships/slideMaster" Target="slideMasters/slideMaster176.xml"/><Relationship Id="rId177" Type="http://schemas.openxmlformats.org/officeDocument/2006/relationships/slideMaster" Target="slideMasters/slideMaster177.xml"/><Relationship Id="rId178" Type="http://schemas.openxmlformats.org/officeDocument/2006/relationships/slideMaster" Target="slideMasters/slideMaster178.xml"/><Relationship Id="rId179" Type="http://schemas.openxmlformats.org/officeDocument/2006/relationships/slideMaster" Target="slideMasters/slideMaster179.xml"/><Relationship Id="rId230" Type="http://schemas.openxmlformats.org/officeDocument/2006/relationships/slide" Target="slides/slide36.xml"/><Relationship Id="rId231" Type="http://schemas.openxmlformats.org/officeDocument/2006/relationships/slide" Target="slides/slide37.xml"/><Relationship Id="rId232" Type="http://schemas.openxmlformats.org/officeDocument/2006/relationships/slide" Target="slides/slide38.xml"/><Relationship Id="rId233" Type="http://schemas.openxmlformats.org/officeDocument/2006/relationships/slide" Target="slides/slide39.xml"/><Relationship Id="rId234" Type="http://schemas.openxmlformats.org/officeDocument/2006/relationships/slide" Target="slides/slide40.xml"/><Relationship Id="rId235" Type="http://schemas.openxmlformats.org/officeDocument/2006/relationships/slide" Target="slides/slide41.xml"/><Relationship Id="rId236" Type="http://schemas.openxmlformats.org/officeDocument/2006/relationships/slide" Target="slides/slide42.xml"/><Relationship Id="rId237" Type="http://schemas.openxmlformats.org/officeDocument/2006/relationships/slide" Target="slides/slide43.xml"/><Relationship Id="rId238" Type="http://schemas.openxmlformats.org/officeDocument/2006/relationships/slide" Target="slides/slide44.xml"/><Relationship Id="rId239" Type="http://schemas.openxmlformats.org/officeDocument/2006/relationships/slide" Target="slides/slide45.xml"/><Relationship Id="rId30" Type="http://schemas.openxmlformats.org/officeDocument/2006/relationships/slideMaster" Target="slideMasters/slideMaster30.xml"/><Relationship Id="rId31" Type="http://schemas.openxmlformats.org/officeDocument/2006/relationships/slideMaster" Target="slideMasters/slideMaster31.xml"/><Relationship Id="rId32" Type="http://schemas.openxmlformats.org/officeDocument/2006/relationships/slideMaster" Target="slideMasters/slideMaster32.xml"/><Relationship Id="rId33" Type="http://schemas.openxmlformats.org/officeDocument/2006/relationships/slideMaster" Target="slideMasters/slideMaster33.xml"/><Relationship Id="rId34" Type="http://schemas.openxmlformats.org/officeDocument/2006/relationships/slideMaster" Target="slideMasters/slideMaster34.xml"/><Relationship Id="rId35" Type="http://schemas.openxmlformats.org/officeDocument/2006/relationships/slideMaster" Target="slideMasters/slideMaster35.xml"/><Relationship Id="rId36" Type="http://schemas.openxmlformats.org/officeDocument/2006/relationships/slideMaster" Target="slideMasters/slideMaster36.xml"/><Relationship Id="rId37" Type="http://schemas.openxmlformats.org/officeDocument/2006/relationships/slideMaster" Target="slideMasters/slideMaster37.xml"/><Relationship Id="rId38" Type="http://schemas.openxmlformats.org/officeDocument/2006/relationships/slideMaster" Target="slideMasters/slideMaster38.xml"/><Relationship Id="rId39" Type="http://schemas.openxmlformats.org/officeDocument/2006/relationships/slideMaster" Target="slideMasters/slideMaster39.xml"/><Relationship Id="rId180" Type="http://schemas.openxmlformats.org/officeDocument/2006/relationships/slideMaster" Target="slideMasters/slideMaster180.xml"/><Relationship Id="rId181" Type="http://schemas.openxmlformats.org/officeDocument/2006/relationships/slideMaster" Target="slideMasters/slideMaster181.xml"/><Relationship Id="rId182" Type="http://schemas.openxmlformats.org/officeDocument/2006/relationships/slideMaster" Target="slideMasters/slideMaster182.xml"/><Relationship Id="rId183" Type="http://schemas.openxmlformats.org/officeDocument/2006/relationships/slideMaster" Target="slideMasters/slideMaster183.xml"/><Relationship Id="rId184" Type="http://schemas.openxmlformats.org/officeDocument/2006/relationships/slideMaster" Target="slideMasters/slideMaster184.xml"/><Relationship Id="rId185" Type="http://schemas.openxmlformats.org/officeDocument/2006/relationships/slideMaster" Target="slideMasters/slideMaster185.xml"/><Relationship Id="rId186" Type="http://schemas.openxmlformats.org/officeDocument/2006/relationships/slideMaster" Target="slideMasters/slideMaster186.xml"/><Relationship Id="rId187" Type="http://schemas.openxmlformats.org/officeDocument/2006/relationships/slideMaster" Target="slideMasters/slideMaster187.xml"/><Relationship Id="rId188" Type="http://schemas.openxmlformats.org/officeDocument/2006/relationships/slideMaster" Target="slideMasters/slideMaster188.xml"/><Relationship Id="rId189" Type="http://schemas.openxmlformats.org/officeDocument/2006/relationships/slideMaster" Target="slideMasters/slideMaster189.xml"/><Relationship Id="rId240" Type="http://schemas.openxmlformats.org/officeDocument/2006/relationships/slide" Target="slides/slide46.xml"/><Relationship Id="rId241" Type="http://schemas.openxmlformats.org/officeDocument/2006/relationships/slide" Target="slides/slide47.xml"/><Relationship Id="rId242" Type="http://schemas.openxmlformats.org/officeDocument/2006/relationships/slide" Target="slides/slide48.xml"/><Relationship Id="rId243" Type="http://schemas.openxmlformats.org/officeDocument/2006/relationships/slide" Target="slides/slide49.xml"/><Relationship Id="rId244" Type="http://schemas.openxmlformats.org/officeDocument/2006/relationships/slide" Target="slides/slide50.xml"/><Relationship Id="rId245" Type="http://schemas.openxmlformats.org/officeDocument/2006/relationships/slide" Target="slides/slide51.xml"/><Relationship Id="rId246" Type="http://schemas.openxmlformats.org/officeDocument/2006/relationships/slide" Target="slides/slide52.xml"/><Relationship Id="rId247" Type="http://schemas.openxmlformats.org/officeDocument/2006/relationships/slide" Target="slides/slide53.xml"/><Relationship Id="rId248" Type="http://schemas.openxmlformats.org/officeDocument/2006/relationships/slide" Target="slides/slide54.xml"/><Relationship Id="rId249" Type="http://schemas.openxmlformats.org/officeDocument/2006/relationships/slide" Target="slides/slide55.xml"/><Relationship Id="rId300" Type="http://schemas.openxmlformats.org/officeDocument/2006/relationships/slide" Target="slides/slide106.xml"/><Relationship Id="rId301" Type="http://schemas.openxmlformats.org/officeDocument/2006/relationships/slide" Target="slides/slide107.xml"/><Relationship Id="rId302" Type="http://schemas.openxmlformats.org/officeDocument/2006/relationships/slide" Target="slides/slide108.xml"/><Relationship Id="rId303" Type="http://schemas.openxmlformats.org/officeDocument/2006/relationships/slide" Target="slides/slide109.xml"/><Relationship Id="rId304" Type="http://schemas.openxmlformats.org/officeDocument/2006/relationships/slide" Target="slides/slide110.xml"/><Relationship Id="rId305" Type="http://schemas.openxmlformats.org/officeDocument/2006/relationships/slide" Target="slides/slide111.xml"/><Relationship Id="rId306" Type="http://schemas.openxmlformats.org/officeDocument/2006/relationships/slide" Target="slides/slide112.xml"/><Relationship Id="rId307" Type="http://schemas.openxmlformats.org/officeDocument/2006/relationships/slide" Target="slides/slide113.xml"/><Relationship Id="rId308" Type="http://schemas.openxmlformats.org/officeDocument/2006/relationships/slide" Target="slides/slide114.xml"/><Relationship Id="rId309" Type="http://schemas.openxmlformats.org/officeDocument/2006/relationships/slide" Target="slides/slide115.xml"/><Relationship Id="rId40" Type="http://schemas.openxmlformats.org/officeDocument/2006/relationships/slideMaster" Target="slideMasters/slideMaster40.xml"/><Relationship Id="rId41" Type="http://schemas.openxmlformats.org/officeDocument/2006/relationships/slideMaster" Target="slideMasters/slideMaster41.xml"/><Relationship Id="rId42" Type="http://schemas.openxmlformats.org/officeDocument/2006/relationships/slideMaster" Target="slideMasters/slideMaster42.xml"/><Relationship Id="rId43" Type="http://schemas.openxmlformats.org/officeDocument/2006/relationships/slideMaster" Target="slideMasters/slideMaster43.xml"/><Relationship Id="rId44" Type="http://schemas.openxmlformats.org/officeDocument/2006/relationships/slideMaster" Target="slideMasters/slideMaster44.xml"/><Relationship Id="rId45" Type="http://schemas.openxmlformats.org/officeDocument/2006/relationships/slideMaster" Target="slideMasters/slideMaster45.xml"/><Relationship Id="rId46" Type="http://schemas.openxmlformats.org/officeDocument/2006/relationships/slideMaster" Target="slideMasters/slideMaster46.xml"/><Relationship Id="rId47" Type="http://schemas.openxmlformats.org/officeDocument/2006/relationships/slideMaster" Target="slideMasters/slideMaster47.xml"/><Relationship Id="rId48" Type="http://schemas.openxmlformats.org/officeDocument/2006/relationships/slideMaster" Target="slideMasters/slideMaster48.xml"/><Relationship Id="rId49" Type="http://schemas.openxmlformats.org/officeDocument/2006/relationships/slideMaster" Target="slideMasters/slideMaster49.xml"/><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5" Type="http://schemas.openxmlformats.org/officeDocument/2006/relationships/slideMaster" Target="slideMasters/slideMaster5.xml"/><Relationship Id="rId6" Type="http://schemas.openxmlformats.org/officeDocument/2006/relationships/slideMaster" Target="slideMasters/slideMaster6.xml"/><Relationship Id="rId7" Type="http://schemas.openxmlformats.org/officeDocument/2006/relationships/slideMaster" Target="slideMasters/slideMaster7.xml"/><Relationship Id="rId8" Type="http://schemas.openxmlformats.org/officeDocument/2006/relationships/slideMaster" Target="slideMasters/slideMaster8.xml"/><Relationship Id="rId9" Type="http://schemas.openxmlformats.org/officeDocument/2006/relationships/slideMaster" Target="slideMasters/slideMaster9.xml"/><Relationship Id="rId190" Type="http://schemas.openxmlformats.org/officeDocument/2006/relationships/slideMaster" Target="slideMasters/slideMaster190.xml"/><Relationship Id="rId191" Type="http://schemas.openxmlformats.org/officeDocument/2006/relationships/slideMaster" Target="slideMasters/slideMaster191.xml"/><Relationship Id="rId192" Type="http://schemas.openxmlformats.org/officeDocument/2006/relationships/slideMaster" Target="slideMasters/slideMaster192.xml"/><Relationship Id="rId193" Type="http://schemas.openxmlformats.org/officeDocument/2006/relationships/slideMaster" Target="slideMasters/slideMaster193.xml"/><Relationship Id="rId194" Type="http://schemas.openxmlformats.org/officeDocument/2006/relationships/slideMaster" Target="slideMasters/slideMaster194.xml"/><Relationship Id="rId195" Type="http://schemas.openxmlformats.org/officeDocument/2006/relationships/slide" Target="slides/slide1.xml"/><Relationship Id="rId196" Type="http://schemas.openxmlformats.org/officeDocument/2006/relationships/slide" Target="slides/slide2.xml"/><Relationship Id="rId197" Type="http://schemas.openxmlformats.org/officeDocument/2006/relationships/slide" Target="slides/slide3.xml"/><Relationship Id="rId198" Type="http://schemas.openxmlformats.org/officeDocument/2006/relationships/slide" Target="slides/slide4.xml"/><Relationship Id="rId199" Type="http://schemas.openxmlformats.org/officeDocument/2006/relationships/slide" Target="slides/slide5.xml"/><Relationship Id="rId250" Type="http://schemas.openxmlformats.org/officeDocument/2006/relationships/slide" Target="slides/slide56.xml"/><Relationship Id="rId251" Type="http://schemas.openxmlformats.org/officeDocument/2006/relationships/slide" Target="slides/slide57.xml"/><Relationship Id="rId252" Type="http://schemas.openxmlformats.org/officeDocument/2006/relationships/slide" Target="slides/slide58.xml"/><Relationship Id="rId253" Type="http://schemas.openxmlformats.org/officeDocument/2006/relationships/slide" Target="slides/slide59.xml"/><Relationship Id="rId254" Type="http://schemas.openxmlformats.org/officeDocument/2006/relationships/slide" Target="slides/slide60.xml"/><Relationship Id="rId255" Type="http://schemas.openxmlformats.org/officeDocument/2006/relationships/slide" Target="slides/slide61.xml"/><Relationship Id="rId256" Type="http://schemas.openxmlformats.org/officeDocument/2006/relationships/slide" Target="slides/slide62.xml"/><Relationship Id="rId257" Type="http://schemas.openxmlformats.org/officeDocument/2006/relationships/slide" Target="slides/slide63.xml"/><Relationship Id="rId258" Type="http://schemas.openxmlformats.org/officeDocument/2006/relationships/slide" Target="slides/slide64.xml"/><Relationship Id="rId259" Type="http://schemas.openxmlformats.org/officeDocument/2006/relationships/slide" Target="slides/slide65.xml"/><Relationship Id="rId310" Type="http://schemas.openxmlformats.org/officeDocument/2006/relationships/slide" Target="slides/slide116.xml"/><Relationship Id="rId311" Type="http://schemas.openxmlformats.org/officeDocument/2006/relationships/slide" Target="slides/slide117.xml"/><Relationship Id="rId312" Type="http://schemas.openxmlformats.org/officeDocument/2006/relationships/slide" Target="slides/slide118.xml"/><Relationship Id="rId313" Type="http://schemas.openxmlformats.org/officeDocument/2006/relationships/slide" Target="slides/slide119.xml"/><Relationship Id="rId314" Type="http://schemas.openxmlformats.org/officeDocument/2006/relationships/slide" Target="slides/slide120.xml"/><Relationship Id="rId315" Type="http://schemas.openxmlformats.org/officeDocument/2006/relationships/slide" Target="slides/slide121.xml"/><Relationship Id="rId316" Type="http://schemas.openxmlformats.org/officeDocument/2006/relationships/slide" Target="slides/slide122.xml"/><Relationship Id="rId317" Type="http://schemas.openxmlformats.org/officeDocument/2006/relationships/slide" Target="slides/slide123.xml"/><Relationship Id="rId318" Type="http://schemas.openxmlformats.org/officeDocument/2006/relationships/slide" Target="slides/slide124.xml"/><Relationship Id="rId319" Type="http://schemas.openxmlformats.org/officeDocument/2006/relationships/slide" Target="slides/slide125.xml"/><Relationship Id="rId50" Type="http://schemas.openxmlformats.org/officeDocument/2006/relationships/slideMaster" Target="slideMasters/slideMaster50.xml"/><Relationship Id="rId51" Type="http://schemas.openxmlformats.org/officeDocument/2006/relationships/slideMaster" Target="slideMasters/slideMaster51.xml"/><Relationship Id="rId52" Type="http://schemas.openxmlformats.org/officeDocument/2006/relationships/slideMaster" Target="slideMasters/slideMaster52.xml"/><Relationship Id="rId53" Type="http://schemas.openxmlformats.org/officeDocument/2006/relationships/slideMaster" Target="slideMasters/slideMaster53.xml"/><Relationship Id="rId54" Type="http://schemas.openxmlformats.org/officeDocument/2006/relationships/slideMaster" Target="slideMasters/slideMaster54.xml"/><Relationship Id="rId55" Type="http://schemas.openxmlformats.org/officeDocument/2006/relationships/slideMaster" Target="slideMasters/slideMaster55.xml"/><Relationship Id="rId56" Type="http://schemas.openxmlformats.org/officeDocument/2006/relationships/slideMaster" Target="slideMasters/slideMaster56.xml"/><Relationship Id="rId57" Type="http://schemas.openxmlformats.org/officeDocument/2006/relationships/slideMaster" Target="slideMasters/slideMaster57.xml"/><Relationship Id="rId58" Type="http://schemas.openxmlformats.org/officeDocument/2006/relationships/slideMaster" Target="slideMasters/slideMaster58.xml"/><Relationship Id="rId59" Type="http://schemas.openxmlformats.org/officeDocument/2006/relationships/slideMaster" Target="slideMasters/slideMaster59.xml"/><Relationship Id="rId260" Type="http://schemas.openxmlformats.org/officeDocument/2006/relationships/slide" Target="slides/slide66.xml"/><Relationship Id="rId261" Type="http://schemas.openxmlformats.org/officeDocument/2006/relationships/slide" Target="slides/slide67.xml"/><Relationship Id="rId262" Type="http://schemas.openxmlformats.org/officeDocument/2006/relationships/slide" Target="slides/slide68.xml"/><Relationship Id="rId263" Type="http://schemas.openxmlformats.org/officeDocument/2006/relationships/slide" Target="slides/slide69.xml"/><Relationship Id="rId264" Type="http://schemas.openxmlformats.org/officeDocument/2006/relationships/slide" Target="slides/slide70.xml"/><Relationship Id="rId265" Type="http://schemas.openxmlformats.org/officeDocument/2006/relationships/slide" Target="slides/slide71.xml"/><Relationship Id="rId266" Type="http://schemas.openxmlformats.org/officeDocument/2006/relationships/slide" Target="slides/slide72.xml"/><Relationship Id="rId267" Type="http://schemas.openxmlformats.org/officeDocument/2006/relationships/slide" Target="slides/slide73.xml"/><Relationship Id="rId268" Type="http://schemas.openxmlformats.org/officeDocument/2006/relationships/slide" Target="slides/slide74.xml"/><Relationship Id="rId269" Type="http://schemas.openxmlformats.org/officeDocument/2006/relationships/slide" Target="slides/slide75.xml"/><Relationship Id="rId320" Type="http://schemas.openxmlformats.org/officeDocument/2006/relationships/slide" Target="slides/slide126.xml"/><Relationship Id="rId321" Type="http://schemas.openxmlformats.org/officeDocument/2006/relationships/slide" Target="slides/slide127.xml"/><Relationship Id="rId322" Type="http://schemas.openxmlformats.org/officeDocument/2006/relationships/slide" Target="slides/slide128.xml"/><Relationship Id="rId323" Type="http://schemas.openxmlformats.org/officeDocument/2006/relationships/slide" Target="slides/slide129.xml"/><Relationship Id="rId324" Type="http://schemas.openxmlformats.org/officeDocument/2006/relationships/slide" Target="slides/slide130.xml"/><Relationship Id="rId325" Type="http://schemas.openxmlformats.org/officeDocument/2006/relationships/slide" Target="slides/slide131.xml"/><Relationship Id="rId326" Type="http://schemas.openxmlformats.org/officeDocument/2006/relationships/slide" Target="slides/slide132.xml"/><Relationship Id="rId327" Type="http://schemas.openxmlformats.org/officeDocument/2006/relationships/slide" Target="slides/slide133.xml"/><Relationship Id="rId328" Type="http://schemas.openxmlformats.org/officeDocument/2006/relationships/slide" Target="slides/slide134.xml"/><Relationship Id="rId329" Type="http://schemas.openxmlformats.org/officeDocument/2006/relationships/slide" Target="slides/slide135.xml"/><Relationship Id="rId100" Type="http://schemas.openxmlformats.org/officeDocument/2006/relationships/slideMaster" Target="slideMasters/slideMaster100.xml"/><Relationship Id="rId101" Type="http://schemas.openxmlformats.org/officeDocument/2006/relationships/slideMaster" Target="slideMasters/slideMaster101.xml"/><Relationship Id="rId102" Type="http://schemas.openxmlformats.org/officeDocument/2006/relationships/slideMaster" Target="slideMasters/slideMaster102.xml"/><Relationship Id="rId103" Type="http://schemas.openxmlformats.org/officeDocument/2006/relationships/slideMaster" Target="slideMasters/slideMaster103.xml"/><Relationship Id="rId104" Type="http://schemas.openxmlformats.org/officeDocument/2006/relationships/slideMaster" Target="slideMasters/slideMaster104.xml"/><Relationship Id="rId105" Type="http://schemas.openxmlformats.org/officeDocument/2006/relationships/slideMaster" Target="slideMasters/slideMaster105.xml"/><Relationship Id="rId106" Type="http://schemas.openxmlformats.org/officeDocument/2006/relationships/slideMaster" Target="slideMasters/slideMaster106.xml"/><Relationship Id="rId107" Type="http://schemas.openxmlformats.org/officeDocument/2006/relationships/slideMaster" Target="slideMasters/slideMaster107.xml"/><Relationship Id="rId108" Type="http://schemas.openxmlformats.org/officeDocument/2006/relationships/slideMaster" Target="slideMasters/slideMaster108.xml"/><Relationship Id="rId109" Type="http://schemas.openxmlformats.org/officeDocument/2006/relationships/slideMaster" Target="slideMasters/slideMaster109.xml"/><Relationship Id="rId60" Type="http://schemas.openxmlformats.org/officeDocument/2006/relationships/slideMaster" Target="slideMasters/slideMaster60.xml"/><Relationship Id="rId61" Type="http://schemas.openxmlformats.org/officeDocument/2006/relationships/slideMaster" Target="slideMasters/slideMaster61.xml"/><Relationship Id="rId62" Type="http://schemas.openxmlformats.org/officeDocument/2006/relationships/slideMaster" Target="slideMasters/slideMaster62.xml"/><Relationship Id="rId63" Type="http://schemas.openxmlformats.org/officeDocument/2006/relationships/slideMaster" Target="slideMasters/slideMaster63.xml"/><Relationship Id="rId64" Type="http://schemas.openxmlformats.org/officeDocument/2006/relationships/slideMaster" Target="slideMasters/slideMaster64.xml"/><Relationship Id="rId65" Type="http://schemas.openxmlformats.org/officeDocument/2006/relationships/slideMaster" Target="slideMasters/slideMaster65.xml"/><Relationship Id="rId66" Type="http://schemas.openxmlformats.org/officeDocument/2006/relationships/slideMaster" Target="slideMasters/slideMaster66.xml"/><Relationship Id="rId67" Type="http://schemas.openxmlformats.org/officeDocument/2006/relationships/slideMaster" Target="slideMasters/slideMaster67.xml"/><Relationship Id="rId68" Type="http://schemas.openxmlformats.org/officeDocument/2006/relationships/slideMaster" Target="slideMasters/slideMaster68.xml"/><Relationship Id="rId69" Type="http://schemas.openxmlformats.org/officeDocument/2006/relationships/slideMaster" Target="slideMasters/slideMaster69.xml"/><Relationship Id="rId270" Type="http://schemas.openxmlformats.org/officeDocument/2006/relationships/slide" Target="slides/slide76.xml"/><Relationship Id="rId271" Type="http://schemas.openxmlformats.org/officeDocument/2006/relationships/slide" Target="slides/slide77.xml"/><Relationship Id="rId272" Type="http://schemas.openxmlformats.org/officeDocument/2006/relationships/slide" Target="slides/slide78.xml"/><Relationship Id="rId273" Type="http://schemas.openxmlformats.org/officeDocument/2006/relationships/slide" Target="slides/slide79.xml"/><Relationship Id="rId274" Type="http://schemas.openxmlformats.org/officeDocument/2006/relationships/slide" Target="slides/slide80.xml"/><Relationship Id="rId275" Type="http://schemas.openxmlformats.org/officeDocument/2006/relationships/slide" Target="slides/slide81.xml"/><Relationship Id="rId276" Type="http://schemas.openxmlformats.org/officeDocument/2006/relationships/slide" Target="slides/slide82.xml"/><Relationship Id="rId277" Type="http://schemas.openxmlformats.org/officeDocument/2006/relationships/slide" Target="slides/slide83.xml"/><Relationship Id="rId278" Type="http://schemas.openxmlformats.org/officeDocument/2006/relationships/slide" Target="slides/slide84.xml"/><Relationship Id="rId279" Type="http://schemas.openxmlformats.org/officeDocument/2006/relationships/slide" Target="slides/slide85.xml"/><Relationship Id="rId330" Type="http://schemas.openxmlformats.org/officeDocument/2006/relationships/slide" Target="slides/slide136.xml"/><Relationship Id="rId331" Type="http://schemas.openxmlformats.org/officeDocument/2006/relationships/slide" Target="slides/slide137.xml"/><Relationship Id="rId332" Type="http://schemas.openxmlformats.org/officeDocument/2006/relationships/slide" Target="slides/slide138.xml"/><Relationship Id="rId333" Type="http://schemas.openxmlformats.org/officeDocument/2006/relationships/slide" Target="slides/slide139.xml"/><Relationship Id="rId334" Type="http://schemas.openxmlformats.org/officeDocument/2006/relationships/slide" Target="slides/slide140.xml"/><Relationship Id="rId335" Type="http://schemas.openxmlformats.org/officeDocument/2006/relationships/slide" Target="slides/slide141.xml"/><Relationship Id="rId336" Type="http://schemas.openxmlformats.org/officeDocument/2006/relationships/slide" Target="slides/slide142.xml"/><Relationship Id="rId337" Type="http://schemas.openxmlformats.org/officeDocument/2006/relationships/slide" Target="slides/slide143.xml"/><Relationship Id="rId338" Type="http://schemas.openxmlformats.org/officeDocument/2006/relationships/slide" Target="slides/slide144.xml"/><Relationship Id="rId339" Type="http://schemas.openxmlformats.org/officeDocument/2006/relationships/slide" Target="slides/slide145.xml"/><Relationship Id="rId110" Type="http://schemas.openxmlformats.org/officeDocument/2006/relationships/slideMaster" Target="slideMasters/slideMaster110.xml"/><Relationship Id="rId111" Type="http://schemas.openxmlformats.org/officeDocument/2006/relationships/slideMaster" Target="slideMasters/slideMaster111.xml"/><Relationship Id="rId112" Type="http://schemas.openxmlformats.org/officeDocument/2006/relationships/slideMaster" Target="slideMasters/slideMaster112.xml"/><Relationship Id="rId113" Type="http://schemas.openxmlformats.org/officeDocument/2006/relationships/slideMaster" Target="slideMasters/slideMaster113.xml"/><Relationship Id="rId114" Type="http://schemas.openxmlformats.org/officeDocument/2006/relationships/slideMaster" Target="slideMasters/slideMaster114.xml"/><Relationship Id="rId115" Type="http://schemas.openxmlformats.org/officeDocument/2006/relationships/slideMaster" Target="slideMasters/slideMaster115.xml"/><Relationship Id="rId70" Type="http://schemas.openxmlformats.org/officeDocument/2006/relationships/slideMaster" Target="slideMasters/slideMaster70.xml"/><Relationship Id="rId71" Type="http://schemas.openxmlformats.org/officeDocument/2006/relationships/slideMaster" Target="slideMasters/slideMaster71.xml"/><Relationship Id="rId72" Type="http://schemas.openxmlformats.org/officeDocument/2006/relationships/slideMaster" Target="slideMasters/slideMaster72.xml"/><Relationship Id="rId73" Type="http://schemas.openxmlformats.org/officeDocument/2006/relationships/slideMaster" Target="slideMasters/slideMaster73.xml"/><Relationship Id="rId74" Type="http://schemas.openxmlformats.org/officeDocument/2006/relationships/slideMaster" Target="slideMasters/slideMaster74.xml"/><Relationship Id="rId75" Type="http://schemas.openxmlformats.org/officeDocument/2006/relationships/slideMaster" Target="slideMasters/slideMaster75.xml"/><Relationship Id="rId76" Type="http://schemas.openxmlformats.org/officeDocument/2006/relationships/slideMaster" Target="slideMasters/slideMaster76.xml"/><Relationship Id="rId77" Type="http://schemas.openxmlformats.org/officeDocument/2006/relationships/slideMaster" Target="slideMasters/slideMaster77.xml"/><Relationship Id="rId78" Type="http://schemas.openxmlformats.org/officeDocument/2006/relationships/slideMaster" Target="slideMasters/slideMaster78.xml"/><Relationship Id="rId79" Type="http://schemas.openxmlformats.org/officeDocument/2006/relationships/slideMaster" Target="slideMasters/slideMaster79.xml"/><Relationship Id="rId116" Type="http://schemas.openxmlformats.org/officeDocument/2006/relationships/slideMaster" Target="slideMasters/slideMaster116.xml"/><Relationship Id="rId117" Type="http://schemas.openxmlformats.org/officeDocument/2006/relationships/slideMaster" Target="slideMasters/slideMaster117.xml"/><Relationship Id="rId118" Type="http://schemas.openxmlformats.org/officeDocument/2006/relationships/slideMaster" Target="slideMasters/slideMaster118.xml"/><Relationship Id="rId119" Type="http://schemas.openxmlformats.org/officeDocument/2006/relationships/slideMaster" Target="slideMasters/slideMaster119.xml"/><Relationship Id="rId280" Type="http://schemas.openxmlformats.org/officeDocument/2006/relationships/slide" Target="slides/slide86.xml"/><Relationship Id="rId281" Type="http://schemas.openxmlformats.org/officeDocument/2006/relationships/slide" Target="slides/slide87.xml"/><Relationship Id="rId282" Type="http://schemas.openxmlformats.org/officeDocument/2006/relationships/slide" Target="slides/slide88.xml"/><Relationship Id="rId283" Type="http://schemas.openxmlformats.org/officeDocument/2006/relationships/slide" Target="slides/slide89.xml"/><Relationship Id="rId284" Type="http://schemas.openxmlformats.org/officeDocument/2006/relationships/slide" Target="slides/slide90.xml"/><Relationship Id="rId285" Type="http://schemas.openxmlformats.org/officeDocument/2006/relationships/slide" Target="slides/slide91.xml"/><Relationship Id="rId286" Type="http://schemas.openxmlformats.org/officeDocument/2006/relationships/slide" Target="slides/slide92.xml"/><Relationship Id="rId287" Type="http://schemas.openxmlformats.org/officeDocument/2006/relationships/slide" Target="slides/slide93.xml"/><Relationship Id="rId288" Type="http://schemas.openxmlformats.org/officeDocument/2006/relationships/slide" Target="slides/slide94.xml"/><Relationship Id="rId289" Type="http://schemas.openxmlformats.org/officeDocument/2006/relationships/slide" Target="slides/slide95.xml"/><Relationship Id="rId340" Type="http://schemas.openxmlformats.org/officeDocument/2006/relationships/slide" Target="slides/slide146.xml"/><Relationship Id="rId341" Type="http://schemas.openxmlformats.org/officeDocument/2006/relationships/slide" Target="slides/slide147.xml"/><Relationship Id="rId342" Type="http://schemas.openxmlformats.org/officeDocument/2006/relationships/slide" Target="slides/slide148.xml"/><Relationship Id="rId343" Type="http://schemas.openxmlformats.org/officeDocument/2006/relationships/slide" Target="slides/slide149.xml"/><Relationship Id="rId344" Type="http://schemas.openxmlformats.org/officeDocument/2006/relationships/slide" Target="slides/slide150.xml"/><Relationship Id="rId345" Type="http://schemas.openxmlformats.org/officeDocument/2006/relationships/slide" Target="slides/slide151.xml"/><Relationship Id="rId346" Type="http://schemas.openxmlformats.org/officeDocument/2006/relationships/slide" Target="slides/slide152.xml"/><Relationship Id="rId347" Type="http://schemas.openxmlformats.org/officeDocument/2006/relationships/slide" Target="slides/slide153.xml"/><Relationship Id="rId348" Type="http://schemas.openxmlformats.org/officeDocument/2006/relationships/slide" Target="slides/slide154.xml"/><Relationship Id="rId349" Type="http://schemas.openxmlformats.org/officeDocument/2006/relationships/slide" Target="slides/slide155.xml"/><Relationship Id="rId400" Type="http://schemas.openxmlformats.org/officeDocument/2006/relationships/viewProps" Target="viewProps.xml"/><Relationship Id="rId401" Type="http://schemas.openxmlformats.org/officeDocument/2006/relationships/theme" Target="theme/theme1.xml"/><Relationship Id="rId402" Type="http://schemas.openxmlformats.org/officeDocument/2006/relationships/tableStyles" Target="tableStyles.xml"/><Relationship Id="rId120" Type="http://schemas.openxmlformats.org/officeDocument/2006/relationships/slideMaster" Target="slideMasters/slideMaster120.xml"/><Relationship Id="rId121" Type="http://schemas.openxmlformats.org/officeDocument/2006/relationships/slideMaster" Target="slideMasters/slideMaster121.xml"/><Relationship Id="rId122" Type="http://schemas.openxmlformats.org/officeDocument/2006/relationships/slideMaster" Target="slideMasters/slideMaster122.xml"/><Relationship Id="rId123" Type="http://schemas.openxmlformats.org/officeDocument/2006/relationships/slideMaster" Target="slideMasters/slideMaster123.xml"/><Relationship Id="rId124" Type="http://schemas.openxmlformats.org/officeDocument/2006/relationships/slideMaster" Target="slideMasters/slideMaster124.xml"/><Relationship Id="rId125" Type="http://schemas.openxmlformats.org/officeDocument/2006/relationships/slideMaster" Target="slideMasters/slideMaster125.xml"/><Relationship Id="rId80" Type="http://schemas.openxmlformats.org/officeDocument/2006/relationships/slideMaster" Target="slideMasters/slideMaster80.xml"/><Relationship Id="rId81" Type="http://schemas.openxmlformats.org/officeDocument/2006/relationships/slideMaster" Target="slideMasters/slideMaster81.xml"/><Relationship Id="rId82" Type="http://schemas.openxmlformats.org/officeDocument/2006/relationships/slideMaster" Target="slideMasters/slideMaster82.xml"/><Relationship Id="rId83" Type="http://schemas.openxmlformats.org/officeDocument/2006/relationships/slideMaster" Target="slideMasters/slideMaster83.xml"/><Relationship Id="rId84" Type="http://schemas.openxmlformats.org/officeDocument/2006/relationships/slideMaster" Target="slideMasters/slideMaster84.xml"/><Relationship Id="rId85" Type="http://schemas.openxmlformats.org/officeDocument/2006/relationships/slideMaster" Target="slideMasters/slideMaster85.xml"/><Relationship Id="rId86" Type="http://schemas.openxmlformats.org/officeDocument/2006/relationships/slideMaster" Target="slideMasters/slideMaster86.xml"/><Relationship Id="rId87" Type="http://schemas.openxmlformats.org/officeDocument/2006/relationships/slideMaster" Target="slideMasters/slideMaster87.xml"/><Relationship Id="rId88" Type="http://schemas.openxmlformats.org/officeDocument/2006/relationships/slideMaster" Target="slideMasters/slideMaster88.xml"/><Relationship Id="rId89" Type="http://schemas.openxmlformats.org/officeDocument/2006/relationships/slideMaster" Target="slideMasters/slideMaster89.xml"/><Relationship Id="rId126" Type="http://schemas.openxmlformats.org/officeDocument/2006/relationships/slideMaster" Target="slideMasters/slideMaster126.xml"/><Relationship Id="rId127" Type="http://schemas.openxmlformats.org/officeDocument/2006/relationships/slideMaster" Target="slideMasters/slideMaster127.xml"/><Relationship Id="rId128" Type="http://schemas.openxmlformats.org/officeDocument/2006/relationships/slideMaster" Target="slideMasters/slideMaster128.xml"/><Relationship Id="rId129" Type="http://schemas.openxmlformats.org/officeDocument/2006/relationships/slideMaster" Target="slideMasters/slideMaster129.xml"/><Relationship Id="rId290" Type="http://schemas.openxmlformats.org/officeDocument/2006/relationships/slide" Target="slides/slide96.xml"/><Relationship Id="rId291" Type="http://schemas.openxmlformats.org/officeDocument/2006/relationships/slide" Target="slides/slide97.xml"/><Relationship Id="rId292" Type="http://schemas.openxmlformats.org/officeDocument/2006/relationships/slide" Target="slides/slide98.xml"/><Relationship Id="rId293" Type="http://schemas.openxmlformats.org/officeDocument/2006/relationships/slide" Target="slides/slide99.xml"/><Relationship Id="rId294" Type="http://schemas.openxmlformats.org/officeDocument/2006/relationships/slide" Target="slides/slide100.xml"/><Relationship Id="rId295" Type="http://schemas.openxmlformats.org/officeDocument/2006/relationships/slide" Target="slides/slide101.xml"/><Relationship Id="rId296" Type="http://schemas.openxmlformats.org/officeDocument/2006/relationships/slide" Target="slides/slide102.xml"/><Relationship Id="rId297" Type="http://schemas.openxmlformats.org/officeDocument/2006/relationships/slide" Target="slides/slide103.xml"/><Relationship Id="rId298" Type="http://schemas.openxmlformats.org/officeDocument/2006/relationships/slide" Target="slides/slide104.xml"/><Relationship Id="rId299" Type="http://schemas.openxmlformats.org/officeDocument/2006/relationships/slide" Target="slides/slide105.xml"/><Relationship Id="rId350" Type="http://schemas.openxmlformats.org/officeDocument/2006/relationships/slide" Target="slides/slide156.xml"/><Relationship Id="rId351" Type="http://schemas.openxmlformats.org/officeDocument/2006/relationships/slide" Target="slides/slide157.xml"/><Relationship Id="rId352" Type="http://schemas.openxmlformats.org/officeDocument/2006/relationships/slide" Target="slides/slide158.xml"/><Relationship Id="rId353" Type="http://schemas.openxmlformats.org/officeDocument/2006/relationships/slide" Target="slides/slide159.xml"/><Relationship Id="rId354" Type="http://schemas.openxmlformats.org/officeDocument/2006/relationships/slide" Target="slides/slide160.xml"/><Relationship Id="rId355" Type="http://schemas.openxmlformats.org/officeDocument/2006/relationships/slide" Target="slides/slide161.xml"/><Relationship Id="rId356" Type="http://schemas.openxmlformats.org/officeDocument/2006/relationships/slide" Target="slides/slide162.xml"/><Relationship Id="rId357" Type="http://schemas.openxmlformats.org/officeDocument/2006/relationships/slide" Target="slides/slide163.xml"/><Relationship Id="rId358" Type="http://schemas.openxmlformats.org/officeDocument/2006/relationships/slide" Target="slides/slide164.xml"/><Relationship Id="rId359" Type="http://schemas.openxmlformats.org/officeDocument/2006/relationships/slide" Target="slides/slide165.xml"/><Relationship Id="rId130" Type="http://schemas.openxmlformats.org/officeDocument/2006/relationships/slideMaster" Target="slideMasters/slideMaster130.xml"/><Relationship Id="rId131" Type="http://schemas.openxmlformats.org/officeDocument/2006/relationships/slideMaster" Target="slideMasters/slideMaster131.xml"/><Relationship Id="rId132" Type="http://schemas.openxmlformats.org/officeDocument/2006/relationships/slideMaster" Target="slideMasters/slideMaster132.xml"/><Relationship Id="rId133" Type="http://schemas.openxmlformats.org/officeDocument/2006/relationships/slideMaster" Target="slideMasters/slideMaster133.xml"/><Relationship Id="rId134" Type="http://schemas.openxmlformats.org/officeDocument/2006/relationships/slideMaster" Target="slideMasters/slideMaster134.xml"/><Relationship Id="rId135" Type="http://schemas.openxmlformats.org/officeDocument/2006/relationships/slideMaster" Target="slideMasters/slideMaster135.xml"/><Relationship Id="rId90" Type="http://schemas.openxmlformats.org/officeDocument/2006/relationships/slideMaster" Target="slideMasters/slideMaster90.xml"/><Relationship Id="rId91" Type="http://schemas.openxmlformats.org/officeDocument/2006/relationships/slideMaster" Target="slideMasters/slideMaster91.xml"/><Relationship Id="rId92" Type="http://schemas.openxmlformats.org/officeDocument/2006/relationships/slideMaster" Target="slideMasters/slideMaster92.xml"/><Relationship Id="rId93" Type="http://schemas.openxmlformats.org/officeDocument/2006/relationships/slideMaster" Target="slideMasters/slideMaster93.xml"/><Relationship Id="rId94" Type="http://schemas.openxmlformats.org/officeDocument/2006/relationships/slideMaster" Target="slideMasters/slideMaster94.xml"/><Relationship Id="rId95" Type="http://schemas.openxmlformats.org/officeDocument/2006/relationships/slideMaster" Target="slideMasters/slideMaster95.xml"/><Relationship Id="rId96" Type="http://schemas.openxmlformats.org/officeDocument/2006/relationships/slideMaster" Target="slideMasters/slideMaster96.xml"/><Relationship Id="rId97" Type="http://schemas.openxmlformats.org/officeDocument/2006/relationships/slideMaster" Target="slideMasters/slideMaster97.xml"/><Relationship Id="rId98" Type="http://schemas.openxmlformats.org/officeDocument/2006/relationships/slideMaster" Target="slideMasters/slideMaster98.xml"/><Relationship Id="rId99" Type="http://schemas.openxmlformats.org/officeDocument/2006/relationships/slideMaster" Target="slideMasters/slideMaster99.xml"/><Relationship Id="rId136" Type="http://schemas.openxmlformats.org/officeDocument/2006/relationships/slideMaster" Target="slideMasters/slideMaster136.xml"/><Relationship Id="rId137" Type="http://schemas.openxmlformats.org/officeDocument/2006/relationships/slideMaster" Target="slideMasters/slideMaster137.xml"/><Relationship Id="rId138" Type="http://schemas.openxmlformats.org/officeDocument/2006/relationships/slideMaster" Target="slideMasters/slideMaster138.xml"/><Relationship Id="rId139" Type="http://schemas.openxmlformats.org/officeDocument/2006/relationships/slideMaster" Target="slideMasters/slideMaster139.xml"/><Relationship Id="rId360" Type="http://schemas.openxmlformats.org/officeDocument/2006/relationships/slide" Target="slides/slide166.xml"/><Relationship Id="rId361" Type="http://schemas.openxmlformats.org/officeDocument/2006/relationships/slide" Target="slides/slide167.xml"/><Relationship Id="rId362" Type="http://schemas.openxmlformats.org/officeDocument/2006/relationships/slide" Target="slides/slide168.xml"/><Relationship Id="rId363" Type="http://schemas.openxmlformats.org/officeDocument/2006/relationships/slide" Target="slides/slide169.xml"/><Relationship Id="rId364" Type="http://schemas.openxmlformats.org/officeDocument/2006/relationships/slide" Target="slides/slide170.xml"/><Relationship Id="rId365" Type="http://schemas.openxmlformats.org/officeDocument/2006/relationships/slide" Target="slides/slide171.xml"/><Relationship Id="rId366" Type="http://schemas.openxmlformats.org/officeDocument/2006/relationships/slide" Target="slides/slide172.xml"/><Relationship Id="rId367" Type="http://schemas.openxmlformats.org/officeDocument/2006/relationships/slide" Target="slides/slide173.xml"/><Relationship Id="rId368" Type="http://schemas.openxmlformats.org/officeDocument/2006/relationships/slide" Target="slides/slide174.xml"/><Relationship Id="rId369" Type="http://schemas.openxmlformats.org/officeDocument/2006/relationships/slide" Target="slides/slide175.xml"/><Relationship Id="rId140" Type="http://schemas.openxmlformats.org/officeDocument/2006/relationships/slideMaster" Target="slideMasters/slideMaster140.xml"/><Relationship Id="rId141" Type="http://schemas.openxmlformats.org/officeDocument/2006/relationships/slideMaster" Target="slideMasters/slideMaster141.xml"/><Relationship Id="rId142" Type="http://schemas.openxmlformats.org/officeDocument/2006/relationships/slideMaster" Target="slideMasters/slideMaster142.xml"/><Relationship Id="rId143" Type="http://schemas.openxmlformats.org/officeDocument/2006/relationships/slideMaster" Target="slideMasters/slideMaster143.xml"/><Relationship Id="rId144" Type="http://schemas.openxmlformats.org/officeDocument/2006/relationships/slideMaster" Target="slideMasters/slideMaster144.xml"/><Relationship Id="rId145" Type="http://schemas.openxmlformats.org/officeDocument/2006/relationships/slideMaster" Target="slideMasters/slideMaster145.xml"/><Relationship Id="rId146" Type="http://schemas.openxmlformats.org/officeDocument/2006/relationships/slideMaster" Target="slideMasters/slideMaster146.xml"/><Relationship Id="rId147" Type="http://schemas.openxmlformats.org/officeDocument/2006/relationships/slideMaster" Target="slideMasters/slideMaster147.xml"/><Relationship Id="rId148" Type="http://schemas.openxmlformats.org/officeDocument/2006/relationships/slideMaster" Target="slideMasters/slideMaster148.xml"/><Relationship Id="rId149" Type="http://schemas.openxmlformats.org/officeDocument/2006/relationships/slideMaster" Target="slideMasters/slideMaster149.xml"/><Relationship Id="rId200" Type="http://schemas.openxmlformats.org/officeDocument/2006/relationships/slide" Target="slides/slide6.xml"/><Relationship Id="rId201" Type="http://schemas.openxmlformats.org/officeDocument/2006/relationships/slide" Target="slides/slide7.xml"/><Relationship Id="rId202" Type="http://schemas.openxmlformats.org/officeDocument/2006/relationships/slide" Target="slides/slide8.xml"/><Relationship Id="rId203" Type="http://schemas.openxmlformats.org/officeDocument/2006/relationships/slide" Target="slides/slide9.xml"/><Relationship Id="rId204" Type="http://schemas.openxmlformats.org/officeDocument/2006/relationships/slide" Target="slides/slide10.xml"/><Relationship Id="rId205" Type="http://schemas.openxmlformats.org/officeDocument/2006/relationships/slide" Target="slides/slide11.xml"/><Relationship Id="rId206" Type="http://schemas.openxmlformats.org/officeDocument/2006/relationships/slide" Target="slides/slide12.xml"/><Relationship Id="rId207" Type="http://schemas.openxmlformats.org/officeDocument/2006/relationships/slide" Target="slides/slide13.xml"/><Relationship Id="rId208" Type="http://schemas.openxmlformats.org/officeDocument/2006/relationships/slide" Target="slides/slide14.xml"/><Relationship Id="rId209" Type="http://schemas.openxmlformats.org/officeDocument/2006/relationships/slide" Target="slides/slide15.xml"/><Relationship Id="rId370" Type="http://schemas.openxmlformats.org/officeDocument/2006/relationships/slide" Target="slides/slide176.xml"/><Relationship Id="rId371" Type="http://schemas.openxmlformats.org/officeDocument/2006/relationships/slide" Target="slides/slide177.xml"/><Relationship Id="rId372" Type="http://schemas.openxmlformats.org/officeDocument/2006/relationships/slide" Target="slides/slide178.xml"/><Relationship Id="rId373" Type="http://schemas.openxmlformats.org/officeDocument/2006/relationships/slide" Target="slides/slide179.xml"/><Relationship Id="rId374" Type="http://schemas.openxmlformats.org/officeDocument/2006/relationships/slide" Target="slides/slide180.xml"/><Relationship Id="rId375" Type="http://schemas.openxmlformats.org/officeDocument/2006/relationships/slide" Target="slides/slide181.xml"/><Relationship Id="rId376" Type="http://schemas.openxmlformats.org/officeDocument/2006/relationships/slide" Target="slides/slide182.xml"/><Relationship Id="rId377" Type="http://schemas.openxmlformats.org/officeDocument/2006/relationships/slide" Target="slides/slide183.xml"/><Relationship Id="rId378" Type="http://schemas.openxmlformats.org/officeDocument/2006/relationships/slide" Target="slides/slide184.xml"/><Relationship Id="rId379" Type="http://schemas.openxmlformats.org/officeDocument/2006/relationships/slide" Target="slides/slide185.xml"/><Relationship Id="rId150" Type="http://schemas.openxmlformats.org/officeDocument/2006/relationships/slideMaster" Target="slideMasters/slideMaster150.xml"/><Relationship Id="rId151" Type="http://schemas.openxmlformats.org/officeDocument/2006/relationships/slideMaster" Target="slideMasters/slideMaster151.xml"/><Relationship Id="rId152" Type="http://schemas.openxmlformats.org/officeDocument/2006/relationships/slideMaster" Target="slideMasters/slideMaster152.xml"/><Relationship Id="rId153" Type="http://schemas.openxmlformats.org/officeDocument/2006/relationships/slideMaster" Target="slideMasters/slideMaster153.xml"/><Relationship Id="rId154" Type="http://schemas.openxmlformats.org/officeDocument/2006/relationships/slideMaster" Target="slideMasters/slideMaster154.xml"/><Relationship Id="rId155" Type="http://schemas.openxmlformats.org/officeDocument/2006/relationships/slideMaster" Target="slideMasters/slideMaster155.xml"/><Relationship Id="rId156" Type="http://schemas.openxmlformats.org/officeDocument/2006/relationships/slideMaster" Target="slideMasters/slideMaster156.xml"/><Relationship Id="rId157" Type="http://schemas.openxmlformats.org/officeDocument/2006/relationships/slideMaster" Target="slideMasters/slideMaster157.xml"/><Relationship Id="rId158" Type="http://schemas.openxmlformats.org/officeDocument/2006/relationships/slideMaster" Target="slideMasters/slideMaster158.xml"/><Relationship Id="rId159" Type="http://schemas.openxmlformats.org/officeDocument/2006/relationships/slideMaster" Target="slideMasters/slideMaster159.xml"/><Relationship Id="rId210" Type="http://schemas.openxmlformats.org/officeDocument/2006/relationships/slide" Target="slides/slide16.xml"/><Relationship Id="rId211" Type="http://schemas.openxmlformats.org/officeDocument/2006/relationships/slide" Target="slides/slide17.xml"/><Relationship Id="rId212" Type="http://schemas.openxmlformats.org/officeDocument/2006/relationships/slide" Target="slides/slide18.xml"/><Relationship Id="rId213" Type="http://schemas.openxmlformats.org/officeDocument/2006/relationships/slide" Target="slides/slide19.xml"/><Relationship Id="rId214" Type="http://schemas.openxmlformats.org/officeDocument/2006/relationships/slide" Target="slides/slide20.xml"/><Relationship Id="rId215" Type="http://schemas.openxmlformats.org/officeDocument/2006/relationships/slide" Target="slides/slide21.xml"/><Relationship Id="rId216" Type="http://schemas.openxmlformats.org/officeDocument/2006/relationships/slide" Target="slides/slide22.xml"/><Relationship Id="rId217" Type="http://schemas.openxmlformats.org/officeDocument/2006/relationships/slide" Target="slides/slide23.xml"/><Relationship Id="rId218" Type="http://schemas.openxmlformats.org/officeDocument/2006/relationships/slide" Target="slides/slide24.xml"/><Relationship Id="rId219" Type="http://schemas.openxmlformats.org/officeDocument/2006/relationships/slide" Target="slides/slide25.xml"/><Relationship Id="rId380" Type="http://schemas.openxmlformats.org/officeDocument/2006/relationships/slide" Target="slides/slide186.xml"/><Relationship Id="rId381" Type="http://schemas.openxmlformats.org/officeDocument/2006/relationships/slide" Target="slides/slide187.xml"/><Relationship Id="rId382" Type="http://schemas.openxmlformats.org/officeDocument/2006/relationships/slide" Target="slides/slide188.xml"/><Relationship Id="rId383" Type="http://schemas.openxmlformats.org/officeDocument/2006/relationships/slide" Target="slides/slide189.xml"/><Relationship Id="rId384" Type="http://schemas.openxmlformats.org/officeDocument/2006/relationships/slide" Target="slides/slide190.xml"/><Relationship Id="rId385" Type="http://schemas.openxmlformats.org/officeDocument/2006/relationships/slide" Target="slides/slide191.xml"/><Relationship Id="rId386" Type="http://schemas.openxmlformats.org/officeDocument/2006/relationships/slide" Target="slides/slide192.xml"/><Relationship Id="rId387" Type="http://schemas.openxmlformats.org/officeDocument/2006/relationships/slide" Target="slides/slide193.xml"/><Relationship Id="rId388" Type="http://schemas.openxmlformats.org/officeDocument/2006/relationships/slide" Target="slides/slide194.xml"/><Relationship Id="rId389" Type="http://schemas.openxmlformats.org/officeDocument/2006/relationships/slide" Target="slides/slide195.xml"/><Relationship Id="rId10" Type="http://schemas.openxmlformats.org/officeDocument/2006/relationships/slideMaster" Target="slideMasters/slideMaster10.xml"/><Relationship Id="rId11" Type="http://schemas.openxmlformats.org/officeDocument/2006/relationships/slideMaster" Target="slideMasters/slideMaster11.xml"/><Relationship Id="rId12" Type="http://schemas.openxmlformats.org/officeDocument/2006/relationships/slideMaster" Target="slideMasters/slideMaster12.xml"/><Relationship Id="rId13" Type="http://schemas.openxmlformats.org/officeDocument/2006/relationships/slideMaster" Target="slideMasters/slideMaster13.xml"/><Relationship Id="rId14" Type="http://schemas.openxmlformats.org/officeDocument/2006/relationships/slideMaster" Target="slideMasters/slideMaster14.xml"/><Relationship Id="rId15" Type="http://schemas.openxmlformats.org/officeDocument/2006/relationships/slideMaster" Target="slideMasters/slideMaster15.xml"/><Relationship Id="rId16" Type="http://schemas.openxmlformats.org/officeDocument/2006/relationships/slideMaster" Target="slideMasters/slideMaster16.xml"/><Relationship Id="rId17" Type="http://schemas.openxmlformats.org/officeDocument/2006/relationships/slideMaster" Target="slideMasters/slideMaster17.xml"/><Relationship Id="rId18" Type="http://schemas.openxmlformats.org/officeDocument/2006/relationships/slideMaster" Target="slideMasters/slideMaster18.xml"/><Relationship Id="rId19" Type="http://schemas.openxmlformats.org/officeDocument/2006/relationships/slideMaster" Target="slideMasters/slideMaster19.xml"/><Relationship Id="rId160" Type="http://schemas.openxmlformats.org/officeDocument/2006/relationships/slideMaster" Target="slideMasters/slideMaster160.xml"/><Relationship Id="rId161" Type="http://schemas.openxmlformats.org/officeDocument/2006/relationships/slideMaster" Target="slideMasters/slideMaster161.xml"/><Relationship Id="rId162" Type="http://schemas.openxmlformats.org/officeDocument/2006/relationships/slideMaster" Target="slideMasters/slideMaster162.xml"/><Relationship Id="rId163" Type="http://schemas.openxmlformats.org/officeDocument/2006/relationships/slideMaster" Target="slideMasters/slideMaster163.xml"/><Relationship Id="rId164" Type="http://schemas.openxmlformats.org/officeDocument/2006/relationships/slideMaster" Target="slideMasters/slideMaster164.xml"/><Relationship Id="rId165" Type="http://schemas.openxmlformats.org/officeDocument/2006/relationships/slideMaster" Target="slideMasters/slideMaster165.xml"/><Relationship Id="rId166" Type="http://schemas.openxmlformats.org/officeDocument/2006/relationships/slideMaster" Target="slideMasters/slideMaster166.xml"/><Relationship Id="rId167" Type="http://schemas.openxmlformats.org/officeDocument/2006/relationships/slideMaster" Target="slideMasters/slideMaster167.xml"/><Relationship Id="rId168" Type="http://schemas.openxmlformats.org/officeDocument/2006/relationships/slideMaster" Target="slideMasters/slideMaster168.xml"/><Relationship Id="rId169" Type="http://schemas.openxmlformats.org/officeDocument/2006/relationships/slideMaster" Target="slideMasters/slideMaster169.xml"/><Relationship Id="rId220" Type="http://schemas.openxmlformats.org/officeDocument/2006/relationships/slide" Target="slides/slide26.xml"/><Relationship Id="rId221" Type="http://schemas.openxmlformats.org/officeDocument/2006/relationships/slide" Target="slides/slide27.xml"/><Relationship Id="rId222" Type="http://schemas.openxmlformats.org/officeDocument/2006/relationships/slide" Target="slides/slide28.xml"/><Relationship Id="rId223" Type="http://schemas.openxmlformats.org/officeDocument/2006/relationships/slide" Target="slides/slide29.xml"/><Relationship Id="rId224" Type="http://schemas.openxmlformats.org/officeDocument/2006/relationships/slide" Target="slides/slide30.xml"/><Relationship Id="rId225" Type="http://schemas.openxmlformats.org/officeDocument/2006/relationships/slide" Target="slides/slide31.xml"/><Relationship Id="rId226" Type="http://schemas.openxmlformats.org/officeDocument/2006/relationships/slide" Target="slides/slide32.xml"/><Relationship Id="rId227" Type="http://schemas.openxmlformats.org/officeDocument/2006/relationships/slide" Target="slides/slide33.xml"/><Relationship Id="rId228" Type="http://schemas.openxmlformats.org/officeDocument/2006/relationships/slide" Target="slides/slide34.xml"/><Relationship Id="rId229" Type="http://schemas.openxmlformats.org/officeDocument/2006/relationships/slide" Target="slides/slide35.xml"/><Relationship Id="rId390" Type="http://schemas.openxmlformats.org/officeDocument/2006/relationships/slide" Target="slides/slide196.xml"/><Relationship Id="rId391" Type="http://schemas.openxmlformats.org/officeDocument/2006/relationships/slide" Target="slides/slide197.xml"/><Relationship Id="rId392" Type="http://schemas.openxmlformats.org/officeDocument/2006/relationships/slide" Target="slides/slide198.xml"/><Relationship Id="rId393" Type="http://schemas.openxmlformats.org/officeDocument/2006/relationships/slide" Target="slides/slide199.xml"/><Relationship Id="rId394" Type="http://schemas.openxmlformats.org/officeDocument/2006/relationships/slide" Target="slides/slide200.xml"/><Relationship Id="rId395" Type="http://schemas.openxmlformats.org/officeDocument/2006/relationships/slide" Target="slides/slide201.xml"/><Relationship Id="rId396" Type="http://schemas.openxmlformats.org/officeDocument/2006/relationships/slide" Target="slides/slide202.xml"/><Relationship Id="rId397" Type="http://schemas.openxmlformats.org/officeDocument/2006/relationships/notesMaster" Target="notesMasters/notesMaster1.xml"/><Relationship Id="rId398" Type="http://schemas.openxmlformats.org/officeDocument/2006/relationships/handoutMaster" Target="handoutMasters/handoutMaster1.xml"/><Relationship Id="rId399" Type="http://schemas.openxmlformats.org/officeDocument/2006/relationships/presProps" Target="presProps.xml"/></Relationships>
</file>

<file path=ppt/charts/_rels/chart1.xml.rels><?xml version="1.0" encoding="UTF-8" standalone="yes"?>
<Relationships xmlns="http://schemas.openxmlformats.org/package/2006/relationships"><Relationship Id="rId1" Type="http://schemas.openxmlformats.org/officeDocument/2006/relationships/oleObject" Target="file:////Users\kevincha\projects\writeups\thesis\slides\latency_trend_talk.xlsx" TargetMode="External"/></Relationships>
</file>

<file path=ppt/charts/_rels/chart2.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3.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oleObject" Target="https://microsoft-my.sharepoint.com/personal/visesha_microsoft_com/Documents/PPTs/Conferences/MICRO%202017/cgma-throughput-log.xlsx" TargetMode="Externa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5.xml.rels><?xml version="1.0" encoding="UTF-8" standalone="yes"?>
<Relationships xmlns="http://schemas.openxmlformats.org/package/2006/relationships"><Relationship Id="rId1" Type="http://schemas.openxmlformats.org/officeDocument/2006/relationships/themeOverride" Target="../theme/themeOverride1.xml"/><Relationship Id="rId2" Type="http://schemas.openxmlformats.org/officeDocument/2006/relationships/package" Target="../embeddings/Microsoft_Excel_Worksheet2.xlsx"/></Relationships>
</file>

<file path=ppt/charts/_rels/chart6.xml.rels><?xml version="1.0" encoding="UTF-8" standalone="yes"?>
<Relationships xmlns="http://schemas.openxmlformats.org/package/2006/relationships"><Relationship Id="rId1" Type="http://schemas.openxmlformats.org/officeDocument/2006/relationships/themeOverride" Target="../theme/themeOverride2.xml"/><Relationship Id="rId2" Type="http://schemas.openxmlformats.org/officeDocument/2006/relationships/package" Target="../embeddings/Microsoft_Excel_Worksheet3.xlsx"/></Relationships>
</file>

<file path=ppt/charts/_rels/chart7.xml.rels><?xml version="1.0" encoding="UTF-8" standalone="yes"?>
<Relationships xmlns="http://schemas.openxmlformats.org/package/2006/relationships"><Relationship Id="rId1" Type="http://schemas.openxmlformats.org/officeDocument/2006/relationships/themeOverride" Target="../theme/themeOverride3.xml"/><Relationship Id="rId2" Type="http://schemas.openxmlformats.org/officeDocument/2006/relationships/package" Target="../embeddings/Microsoft_Excel_Worksheet4.xlsx"/></Relationships>
</file>

<file path=ppt/charts/_rels/chart8.xml.rels><?xml version="1.0" encoding="UTF-8" standalone="yes"?>
<Relationships xmlns="http://schemas.openxmlformats.org/package/2006/relationships"><Relationship Id="rId1" Type="http://schemas.openxmlformats.org/officeDocument/2006/relationships/themeOverride" Target="../theme/themeOverride4.xml"/><Relationship Id="rId2" Type="http://schemas.openxmlformats.org/officeDocument/2006/relationships/package" Target="../embeddings/Microsoft_Excel_Worksheet5.xlsx"/></Relationships>
</file>

<file path=ppt/charts/_rels/chart9.xml.rels><?xml version="1.0" encoding="UTF-8" standalone="yes"?>
<Relationships xmlns="http://schemas.openxmlformats.org/package/2006/relationships"><Relationship Id="rId1" Type="http://schemas.openxmlformats.org/officeDocument/2006/relationships/oleObject" Target="file:////Users\kevincha\projects\writeups\thesis\slides\latency_trend_talk.xlsx" TargetMode="External"/></Relationships>
</file>

<file path=ppt/charts/_rels/chart10.xml.rels><?xml version="1.0" encoding="UTF-8" standalone="yes"?>
<Relationships xmlns="http://schemas.openxmlformats.org/package/2006/relationships"><Relationship Id="rId1" Type="http://schemas.openxmlformats.org/officeDocument/2006/relationships/themeOverride" Target="../theme/themeOverride5.xml"/><Relationship Id="rId2" Type="http://schemas.openxmlformats.org/officeDocument/2006/relationships/package" Target="../embeddings/Microsoft_Excel_Worksheet6.xlsx"/></Relationships>
</file>

<file path=ppt/charts/_rels/chart11.xml.rels><?xml version="1.0" encoding="UTF-8" standalone="yes"?>
<Relationships xmlns="http://schemas.openxmlformats.org/package/2006/relationships"><Relationship Id="rId1" Type="http://schemas.openxmlformats.org/officeDocument/2006/relationships/themeOverride" Target="../theme/themeOverride6.xml"/><Relationship Id="rId2" Type="http://schemas.openxmlformats.org/officeDocument/2006/relationships/package" Target="../embeddings/Microsoft_Excel_Worksheet7.xlsx"/><Relationship Id="rId3" Type="http://schemas.openxmlformats.org/officeDocument/2006/relationships/chartUserShapes" Target="../drawings/drawing1.xml"/></Relationships>
</file>

<file path=ppt/charts/_rels/chart12.xml.rels><?xml version="1.0" encoding="UTF-8" standalone="yes"?>
<Relationships xmlns="http://schemas.openxmlformats.org/package/2006/relationships"><Relationship Id="rId1" Type="http://schemas.openxmlformats.org/officeDocument/2006/relationships/themeOverride" Target="../theme/themeOverride7.xml"/><Relationship Id="rId2" Type="http://schemas.openxmlformats.org/officeDocument/2006/relationships/package" Target="../embeddings/Microsoft_Excel_Worksheet8.xlsx"/><Relationship Id="rId3" Type="http://schemas.openxmlformats.org/officeDocument/2006/relationships/chartUserShapes" Target="../drawings/drawing2.xml"/></Relationships>
</file>

<file path=ppt/charts/_rels/chart13.xml.rels><?xml version="1.0" encoding="UTF-8" standalone="yes"?>
<Relationships xmlns="http://schemas.openxmlformats.org/package/2006/relationships"><Relationship Id="rId1" Type="http://schemas.openxmlformats.org/officeDocument/2006/relationships/themeOverride" Target="../theme/themeOverride8.xml"/><Relationship Id="rId2" Type="http://schemas.openxmlformats.org/officeDocument/2006/relationships/package" Target="../embeddings/Microsoft_Excel_Worksheet9.xlsx"/><Relationship Id="rId3" Type="http://schemas.openxmlformats.org/officeDocument/2006/relationships/chartUserShapes" Target="../drawings/drawing3.xml"/></Relationships>
</file>

<file path=ppt/charts/_rels/chart14.xml.rels><?xml version="1.0" encoding="UTF-8" standalone="yes"?>
<Relationships xmlns="http://schemas.openxmlformats.org/package/2006/relationships"><Relationship Id="rId1" Type="http://schemas.openxmlformats.org/officeDocument/2006/relationships/themeOverride" Target="../theme/themeOverride9.xml"/><Relationship Id="rId2" Type="http://schemas.openxmlformats.org/officeDocument/2006/relationships/package" Target="../embeddings/Microsoft_Excel_Worksheet10.xlsx"/></Relationships>
</file>

<file path=ppt/charts/_rels/chart15.xml.rels><?xml version="1.0" encoding="UTF-8" standalone="yes"?>
<Relationships xmlns="http://schemas.openxmlformats.org/package/2006/relationships"><Relationship Id="rId1" Type="http://schemas.openxmlformats.org/officeDocument/2006/relationships/themeOverride" Target="../theme/themeOverride10.xml"/><Relationship Id="rId2" Type="http://schemas.openxmlformats.org/officeDocument/2006/relationships/package" Target="../embeddings/Microsoft_Excel_Worksheet11.xlsx"/></Relationships>
</file>

<file path=ppt/charts/_rels/chart16.xml.rels><?xml version="1.0" encoding="UTF-8" standalone="yes"?>
<Relationships xmlns="http://schemas.openxmlformats.org/package/2006/relationships"><Relationship Id="rId1" Type="http://schemas.openxmlformats.org/officeDocument/2006/relationships/themeOverride" Target="../theme/themeOverride11.xml"/><Relationship Id="rId2" Type="http://schemas.openxmlformats.org/officeDocument/2006/relationships/package" Target="../embeddings/Microsoft_Excel_Worksheet12.xlsx"/></Relationships>
</file>

<file path=ppt/charts/_rels/chart17.xml.rels><?xml version="1.0" encoding="UTF-8" standalone="yes"?>
<Relationships xmlns="http://schemas.openxmlformats.org/package/2006/relationships"><Relationship Id="rId1" Type="http://schemas.openxmlformats.org/officeDocument/2006/relationships/themeOverride" Target="../theme/themeOverride12.xml"/><Relationship Id="rId2" Type="http://schemas.openxmlformats.org/officeDocument/2006/relationships/package" Target="../embeddings/Microsoft_Excel_Worksheet13.xlsx"/></Relationships>
</file>

<file path=ppt/charts/_rels/chart18.xml.rels><?xml version="1.0" encoding="UTF-8" standalone="yes"?>
<Relationships xmlns="http://schemas.openxmlformats.org/package/2006/relationships"><Relationship Id="rId1" Type="http://schemas.openxmlformats.org/officeDocument/2006/relationships/oleObject" Target="file:////C:\Users\Aaron\Dropbox\Documents\0_thesisdefense\0_slide\excel\latency_performance.xlsx" TargetMode="External"/></Relationships>
</file>

<file path=ppt/charts/_rels/chart19.xml.rels><?xml version="1.0" encoding="UTF-8" standalone="yes"?>
<Relationships xmlns="http://schemas.openxmlformats.org/package/2006/relationships"><Relationship Id="rId1" Type="http://schemas.openxmlformats.org/officeDocument/2006/relationships/oleObject" Target="file:////C:\Users\Aaron\Dropbox\Documents\0_thesisdefense\0_slide\excel\latency_performance.xlsx" TargetMode="External"/></Relationships>
</file>

<file path=ppt/charts/_rels/chart20.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21.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22.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23.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24.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25.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005066227187"/>
          <c:y val="0.160714805802904"/>
          <c:w val="0.82732323043042"/>
          <c:h val="0.666413038915243"/>
        </c:manualLayout>
      </c:layout>
      <c:lineChart>
        <c:grouping val="standard"/>
        <c:varyColors val="0"/>
        <c:ser>
          <c:idx val="4"/>
          <c:order val="2"/>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Trend!$O$56:$X$56</c:f>
              <c:numCache>
                <c:formatCode>General</c:formatCode>
                <c:ptCount val="10"/>
                <c:pt idx="0">
                  <c:v>1.0</c:v>
                </c:pt>
                <c:pt idx="1">
                  <c:v>2.0</c:v>
                </c:pt>
                <c:pt idx="2">
                  <c:v>4.0</c:v>
                </c:pt>
                <c:pt idx="3">
                  <c:v>8.0</c:v>
                </c:pt>
                <c:pt idx="4">
                  <c:v>16.0</c:v>
                </c:pt>
                <c:pt idx="5">
                  <c:v>32.0</c:v>
                </c:pt>
                <c:pt idx="6">
                  <c:v>64.0</c:v>
                </c:pt>
                <c:pt idx="7">
                  <c:v>64.0</c:v>
                </c:pt>
                <c:pt idx="8">
                  <c:v>128.0</c:v>
                </c:pt>
                <c:pt idx="9">
                  <c:v>128.0</c:v>
                </c:pt>
              </c:numCache>
            </c:numRef>
          </c:val>
          <c:smooth val="0"/>
        </c:ser>
        <c:ser>
          <c:idx val="3"/>
          <c:order val="3"/>
          <c:tx>
            <c:strRef>
              <c:f>Trend!$N$55</c:f>
              <c:strCache>
                <c:ptCount val="1"/>
                <c:pt idx="0">
                  <c:v>Bandwidth</c:v>
                </c:pt>
              </c:strCache>
            </c:strRef>
          </c:tx>
          <c:spPr>
            <a:ln w="38100" cap="rnd">
              <a:solidFill>
                <a:schemeClr val="accent6"/>
              </a:solidFill>
              <a:round/>
            </a:ln>
            <a:effectLst/>
          </c:spPr>
          <c:marker>
            <c:symbol val="square"/>
            <c:size val="14"/>
            <c:spPr>
              <a:solidFill>
                <a:schemeClr val="accent6"/>
              </a:solidFill>
              <a:ln w="9525">
                <a:solidFill>
                  <a:schemeClr val="accent6"/>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Trend!$O$55:$X$55</c:f>
              <c:numCache>
                <c:formatCode>General</c:formatCode>
                <c:ptCount val="10"/>
                <c:pt idx="0">
                  <c:v>1.0</c:v>
                </c:pt>
                <c:pt idx="1">
                  <c:v>3.007518796992481</c:v>
                </c:pt>
                <c:pt idx="2">
                  <c:v>6.015037593984962</c:v>
                </c:pt>
                <c:pt idx="3">
                  <c:v>8.01503759398496</c:v>
                </c:pt>
                <c:pt idx="4">
                  <c:v>10.02255639097744</c:v>
                </c:pt>
                <c:pt idx="5">
                  <c:v>12.03007518796992</c:v>
                </c:pt>
                <c:pt idx="6">
                  <c:v>14.03007518796992</c:v>
                </c:pt>
                <c:pt idx="7">
                  <c:v>16.03759398496241</c:v>
                </c:pt>
                <c:pt idx="8">
                  <c:v>18.04511278195488</c:v>
                </c:pt>
                <c:pt idx="9">
                  <c:v>19.54887218045113</c:v>
                </c:pt>
              </c:numCache>
            </c:numRef>
          </c:val>
          <c:smooth val="0"/>
        </c:ser>
        <c:ser>
          <c:idx val="2"/>
          <c:order val="4"/>
          <c:tx>
            <c:strRef>
              <c:f>Trend!$N$57</c:f>
              <c:strCache>
                <c:ptCount val="1"/>
                <c:pt idx="0">
                  <c:v>Latency</c:v>
                </c:pt>
              </c:strCache>
            </c:strRef>
          </c:tx>
          <c:spPr>
            <a:ln w="38100" cap="rnd">
              <a:solidFill>
                <a:srgbClr val="FF4136"/>
              </a:solidFill>
              <a:round/>
            </a:ln>
            <a:effectLst/>
          </c:spPr>
          <c:marker>
            <c:symbol val="circle"/>
            <c:size val="14"/>
            <c:spPr>
              <a:solidFill>
                <a:srgbClr val="FF4136"/>
              </a:solidFill>
              <a:ln w="9525">
                <a:solidFill>
                  <a:srgbClr val="FF4136"/>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Trend!$O$58:$X$58</c:f>
              <c:numCache>
                <c:formatCode>General</c:formatCode>
                <c:ptCount val="10"/>
                <c:pt idx="0">
                  <c:v>1.0</c:v>
                </c:pt>
                <c:pt idx="1">
                  <c:v>1.0</c:v>
                </c:pt>
                <c:pt idx="2">
                  <c:v>1.043478260869565</c:v>
                </c:pt>
                <c:pt idx="3">
                  <c:v>1.142857142857143</c:v>
                </c:pt>
                <c:pt idx="4">
                  <c:v>1.212121212121212</c:v>
                </c:pt>
                <c:pt idx="5">
                  <c:v>1.263157894736842</c:v>
                </c:pt>
                <c:pt idx="6">
                  <c:v>1.252086811352254</c:v>
                </c:pt>
                <c:pt idx="7">
                  <c:v>1.274968125796855</c:v>
                </c:pt>
                <c:pt idx="8">
                  <c:v>1.299826689774697</c:v>
                </c:pt>
                <c:pt idx="9">
                  <c:v>1.31868131868132</c:v>
                </c:pt>
              </c:numCache>
            </c:numRef>
          </c:val>
          <c:smooth val="0"/>
        </c:ser>
        <c:dLbls>
          <c:showLegendKey val="0"/>
          <c:showVal val="0"/>
          <c:showCatName val="0"/>
          <c:showSerName val="0"/>
          <c:showPercent val="0"/>
          <c:showBubbleSize val="0"/>
        </c:dLbls>
        <c:marker val="1"/>
        <c:smooth val="0"/>
        <c:axId val="-1736773904"/>
        <c:axId val="-1736769696"/>
        <c:extLst>
          <c:ext xmlns:c15="http://schemas.microsoft.com/office/drawing/2012/chart" uri="{02D57815-91ED-43cb-92C2-25804820EDAC}">
            <c15:filteredLineSeries>
              <c15:ser>
                <c:idx val="0"/>
                <c:order val="0"/>
                <c:tx>
                  <c:strRef>
                    <c:extLs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c:ext uri="{02D57815-91ED-43cb-92C2-25804820EDAC}">
                        <c15:formulaRef>
                          <c15:sqref>Trend!$O$51:$X$51</c15:sqref>
                        </c15:formulaRef>
                      </c:ext>
                    </c:extLst>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extLst>
                      <c:ext uri="{02D57815-91ED-43cb-92C2-25804820EDAC}">
                        <c15:formulaRef>
                          <c15:sqref>Trend!$O$52:$V$52</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15:ser>
            </c15:filteredLineSeries>
            <c15:filteredLineSeries>
              <c15:ser>
                <c:idx val="1"/>
                <c:order val="1"/>
                <c:tx>
                  <c:strRef>
                    <c:extLst xmlns:c15="http://schemas.microsoft.com/office/drawing/2012/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c:ext xmlns:c15="http://schemas.microsoft.com/office/drawing/2012/chart" uri="{02D57815-91ED-43cb-92C2-25804820EDAC}">
                        <c15:formulaRef>
                          <c15:sqref>Trend!$O$51:$X$51</c15:sqref>
                        </c15:formulaRef>
                      </c:ext>
                    </c:extLst>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extLst xmlns:c15="http://schemas.microsoft.com/office/drawing/2012/chart">
                      <c:ext xmlns:c15="http://schemas.microsoft.com/office/drawing/2012/chart" uri="{02D57815-91ED-43cb-92C2-25804820EDAC}">
                        <c15:formulaRef>
                          <c15:sqref>Trend!$O$53:$V$53</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15:ser>
            </c15:filteredLineSeries>
          </c:ext>
        </c:extLst>
      </c:lineChart>
      <c:catAx>
        <c:axId val="-1736773904"/>
        <c:scaling>
          <c:orientation val="minMax"/>
        </c:scaling>
        <c:delete val="0"/>
        <c:axPos val="b"/>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36769696"/>
        <c:crosses val="autoZero"/>
        <c:auto val="1"/>
        <c:lblAlgn val="ctr"/>
        <c:lblOffset val="100"/>
        <c:noMultiLvlLbl val="0"/>
      </c:catAx>
      <c:valAx>
        <c:axId val="-1736769696"/>
        <c:scaling>
          <c:logBase val="10.0"/>
          <c:orientation val="minMax"/>
          <c:max val="150.0"/>
          <c:min val="1.0"/>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r>
                  <a:rPr lang="en-US" smtClean="0"/>
                  <a:t>DRAM Improvement </a:t>
                </a:r>
                <a:r>
                  <a:rPr lang="en-US"/>
                  <a:t>(log)</a:t>
                </a:r>
              </a:p>
            </c:rich>
          </c:tx>
          <c:layout>
            <c:manualLayout>
              <c:xMode val="edge"/>
              <c:yMode val="edge"/>
              <c:x val="0.00391802270431953"/>
              <c:y val="0.10365486691960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36773904"/>
        <c:crosses val="autoZero"/>
        <c:crossBetween val="between"/>
        <c:majorUnit val="10.0"/>
      </c:valAx>
      <c:spPr>
        <a:noFill/>
        <a:ln>
          <a:noFill/>
        </a:ln>
        <a:effectLst/>
      </c:spPr>
    </c:plotArea>
    <c:legend>
      <c:legendPos val="b"/>
      <c:layout>
        <c:manualLayout>
          <c:xMode val="edge"/>
          <c:yMode val="edge"/>
          <c:x val="0.129817285683346"/>
          <c:y val="0.0014274251973468"/>
          <c:w val="0.665895758649534"/>
          <c:h val="0.0992823376207608"/>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0.0422949214681498"/>
          <c:w val="0.812485267171792"/>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1.0</c:v>
                </c:pt>
                <c:pt idx="1">
                  <c:v>1.0</c:v>
                </c:pt>
              </c:numCache>
            </c:numRef>
          </c:val>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0.0885826771653543</c:v>
                </c:pt>
                <c:pt idx="1">
                  <c:v>0.0134486900255947</c:v>
                </c:pt>
              </c:numCache>
            </c:numRef>
          </c:val>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c:v>
                </c:pt>
                <c:pt idx="1">
                  <c:v>0.311830651836331</c:v>
                </c:pt>
              </c:numCache>
            </c:numRef>
          </c:val>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1.01476377952756</c:v>
                </c:pt>
                <c:pt idx="1">
                  <c:v>0.678499123939099</c:v>
                </c:pt>
              </c:numCache>
            </c:numRef>
          </c:val>
        </c:ser>
        <c:dLbls>
          <c:showLegendKey val="0"/>
          <c:showVal val="0"/>
          <c:showCatName val="0"/>
          <c:showSerName val="0"/>
          <c:showPercent val="0"/>
          <c:showBubbleSize val="0"/>
        </c:dLbls>
        <c:gapWidth val="150"/>
        <c:axId val="-1405469872"/>
        <c:axId val="-1421289472"/>
      </c:barChart>
      <c:catAx>
        <c:axId val="-1405469872"/>
        <c:scaling>
          <c:orientation val="minMax"/>
        </c:scaling>
        <c:delete val="0"/>
        <c:axPos val="b"/>
        <c:numFmt formatCode="General" sourceLinked="0"/>
        <c:majorTickMark val="out"/>
        <c:minorTickMark val="none"/>
        <c:tickLblPos val="nextTo"/>
        <c:txPr>
          <a:bodyPr/>
          <a:lstStyle/>
          <a:p>
            <a:pPr>
              <a:defRPr sz="2400"/>
            </a:pPr>
            <a:endParaRPr lang="en-US"/>
          </a:p>
        </c:txPr>
        <c:crossAx val="-1421289472"/>
        <c:crosses val="autoZero"/>
        <c:auto val="1"/>
        <c:lblAlgn val="ctr"/>
        <c:lblOffset val="100"/>
        <c:noMultiLvlLbl val="0"/>
      </c:catAx>
      <c:valAx>
        <c:axId val="-1421289472"/>
        <c:scaling>
          <c:orientation val="minMax"/>
        </c:scaling>
        <c:delete val="0"/>
        <c:axPos val="l"/>
        <c:majorGridlines/>
        <c:title>
          <c:tx>
            <c:rich>
              <a:bodyPr rot="-5400000" vert="horz"/>
              <a:lstStyle/>
              <a:p>
                <a:pPr>
                  <a:defRPr/>
                </a:pPr>
                <a:r>
                  <a:rPr lang="en-US" sz="2400" dirty="0" smtClean="0"/>
                  <a:t>Normalized</a:t>
                </a:r>
                <a:r>
                  <a:rPr lang="en-US" sz="2400" baseline="0" dirty="0" smtClean="0"/>
                  <a:t> Savings</a:t>
                </a:r>
                <a:endParaRPr lang="en-US" sz="2400" dirty="0"/>
              </a:p>
            </c:rich>
          </c:tx>
          <c:layout/>
          <c:overlay val="0"/>
        </c:title>
        <c:numFmt formatCode="General" sourceLinked="1"/>
        <c:majorTickMark val="out"/>
        <c:minorTickMark val="none"/>
        <c:tickLblPos val="nextTo"/>
        <c:txPr>
          <a:bodyPr/>
          <a:lstStyle/>
          <a:p>
            <a:pPr>
              <a:defRPr sz="1800"/>
            </a:pPr>
            <a:endParaRPr lang="en-US"/>
          </a:p>
        </c:txPr>
        <c:crossAx val="-1405469872"/>
        <c:crosses val="autoZero"/>
        <c:crossBetween val="between"/>
      </c:valAx>
    </c:plotArea>
    <c:legend>
      <c:legendPos val="r"/>
      <c:layout>
        <c:manualLayout>
          <c:xMode val="edge"/>
          <c:yMode val="edge"/>
          <c:x val="0.283318352894567"/>
          <c:y val="0.00220680748239803"/>
          <c:w val="0.667939508740653"/>
          <c:h val="0.14108903053784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Performance Improvement</c:v>
                </c:pt>
              </c:strCache>
            </c:strRef>
          </c:tx>
          <c:spPr>
            <a:solidFill>
              <a:schemeClr val="accent1"/>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Sheet1!$B$2:$B$6</c:f>
              <c:numCache>
                <c:formatCode>0.0</c:formatCode>
                <c:ptCount val="5"/>
                <c:pt idx="0">
                  <c:v>51.62507259021607</c:v>
                </c:pt>
                <c:pt idx="1">
                  <c:v>38.3193185478057</c:v>
                </c:pt>
                <c:pt idx="2">
                  <c:v>30.69645181840846</c:v>
                </c:pt>
                <c:pt idx="3">
                  <c:v>21.85664410807033</c:v>
                </c:pt>
                <c:pt idx="4" formatCode="General">
                  <c:v>32.0</c:v>
                </c:pt>
              </c:numCache>
            </c:numRef>
          </c:val>
          <c:extLst xmlns:c16r2="http://schemas.microsoft.com/office/drawing/2015/06/chart">
            <c:ext xmlns:c16="http://schemas.microsoft.com/office/drawing/2014/chart" uri="{C3380CC4-5D6E-409C-BE32-E72D297353CC}">
              <c16:uniqueId val="{00000000-EEE6-4FB8-B3DF-268ECDE22FDB}"/>
            </c:ext>
          </c:extLst>
        </c:ser>
        <c:ser>
          <c:idx val="1"/>
          <c:order val="1"/>
          <c:tx>
            <c:strRef>
              <c:f>Sheet1!$C$1</c:f>
              <c:strCache>
                <c:ptCount val="1"/>
                <c:pt idx="0">
                  <c:v>Energy Reduction</c:v>
                </c:pt>
              </c:strCache>
            </c:strRef>
          </c:tx>
          <c:spPr>
            <a:solidFill>
              <a:schemeClr val="accent2"/>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Sheet1!$C$2:$C$6</c:f>
              <c:numCache>
                <c:formatCode>General</c:formatCode>
                <c:ptCount val="5"/>
                <c:pt idx="0">
                  <c:v>59.5</c:v>
                </c:pt>
                <c:pt idx="1">
                  <c:v>43.9</c:v>
                </c:pt>
                <c:pt idx="2">
                  <c:v>35.1</c:v>
                </c:pt>
                <c:pt idx="3">
                  <c:v>25.1</c:v>
                </c:pt>
                <c:pt idx="4">
                  <c:v>35.0</c:v>
                </c:pt>
              </c:numCache>
            </c:numRef>
          </c:val>
          <c:extLst xmlns:c16r2="http://schemas.microsoft.com/office/drawing/2015/06/chart">
            <c:ext xmlns:c16="http://schemas.microsoft.com/office/drawing/2014/chart" uri="{C3380CC4-5D6E-409C-BE32-E72D297353CC}">
              <c16:uniqueId val="{00000001-EEE6-4FB8-B3DF-268ECDE22FDB}"/>
            </c:ext>
          </c:extLst>
        </c:ser>
        <c:dLbls>
          <c:showLegendKey val="0"/>
          <c:showVal val="0"/>
          <c:showCatName val="0"/>
          <c:showSerName val="0"/>
          <c:showPercent val="0"/>
          <c:showBubbleSize val="0"/>
        </c:dLbls>
        <c:gapWidth val="199"/>
        <c:axId val="-1948594896"/>
        <c:axId val="-1951759872"/>
      </c:barChart>
      <c:catAx>
        <c:axId val="-19485948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cap="none" spc="0" normalizeH="0" baseline="0">
                <a:solidFill>
                  <a:schemeClr val="tx1">
                    <a:lumMod val="65000"/>
                    <a:lumOff val="35000"/>
                  </a:schemeClr>
                </a:solidFill>
                <a:latin typeface="+mn-lt"/>
                <a:ea typeface="+mn-ea"/>
                <a:cs typeface="+mn-cs"/>
              </a:defRPr>
            </a:pPr>
            <a:endParaRPr lang="en-US"/>
          </a:p>
        </c:txPr>
        <c:crossAx val="-1951759872"/>
        <c:crosses val="autoZero"/>
        <c:auto val="1"/>
        <c:lblAlgn val="ctr"/>
        <c:lblOffset val="100"/>
        <c:noMultiLvlLbl val="0"/>
      </c:catAx>
      <c:valAx>
        <c:axId val="-1951759872"/>
        <c:scaling>
          <c:orientation val="minMax"/>
          <c:max val="70.0"/>
          <c:min val="0.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948594896"/>
        <c:crosses val="autoZero"/>
        <c:crossBetween val="between"/>
        <c:majorUnit val="10.0"/>
      </c:valAx>
      <c:spPr>
        <a:noFill/>
        <a:ln>
          <a:noFill/>
        </a:ln>
        <a:effectLst/>
      </c:spPr>
    </c:plotArea>
    <c:legend>
      <c:legendPos val="t"/>
      <c:layout/>
      <c:overlay val="0"/>
      <c:spPr>
        <a:noFill/>
        <a:ln>
          <a:noFill/>
        </a:ln>
        <a:effectLst/>
      </c:spPr>
      <c:txPr>
        <a:bodyPr rot="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800"/>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3481578691552"/>
          <c:y val="0.0703358448482896"/>
          <c:w val="0.811722926995237"/>
          <c:h val="0.545842909900135"/>
        </c:manualLayout>
      </c:layout>
      <c:barChart>
        <c:barDir val="bar"/>
        <c:grouping val="clustered"/>
        <c:varyColors val="0"/>
        <c:ser>
          <c:idx val="0"/>
          <c:order val="0"/>
          <c:tx>
            <c:strRef>
              <c:f>Sheet1!$B$1</c:f>
              <c:strCache>
                <c:ptCount val="1"/>
                <c:pt idx="0">
                  <c:v>열3</c:v>
                </c:pt>
              </c:strCache>
            </c:strRef>
          </c:tx>
          <c:spPr>
            <a:solidFill>
              <a:schemeClr val="accent1"/>
            </a:solidFill>
            <a:ln>
              <a:solidFill>
                <a:schemeClr val="accent1">
                  <a:lumMod val="50000"/>
                </a:schemeClr>
              </a:solidFill>
            </a:ln>
            <a:effectLst/>
          </c:spPr>
          <c:invertIfNegative val="0"/>
          <c:dLbls>
            <c:dLbl>
              <c:idx val="0"/>
              <c:layout/>
              <c:tx>
                <c:rich>
                  <a:bodyPr/>
                  <a:lstStyle/>
                  <a:p>
                    <a:r>
                      <a:rPr lang="is-IS" altLang="ko-KR" dirty="0" smtClean="0"/>
                      <a:t>+42%</a:t>
                    </a:r>
                    <a:endParaRPr lang="is-IS"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1"/>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128 Cores</c:v>
                </c:pt>
                <c:pt idx="1">
                  <c:v>32 Cores</c:v>
                </c:pt>
              </c:strCache>
            </c:strRef>
          </c:cat>
          <c:val>
            <c:numRef>
              <c:f>Sheet1!$B$2:$B$3</c:f>
              <c:numCache>
                <c:formatCode>General</c:formatCode>
                <c:ptCount val="2"/>
                <c:pt idx="0">
                  <c:v>1.420607344</c:v>
                </c:pt>
                <c:pt idx="1">
                  <c:v>1.0</c:v>
                </c:pt>
              </c:numCache>
            </c:numRef>
          </c:val>
        </c:ser>
        <c:dLbls>
          <c:showLegendKey val="0"/>
          <c:showVal val="0"/>
          <c:showCatName val="0"/>
          <c:showSerName val="0"/>
          <c:showPercent val="0"/>
          <c:showBubbleSize val="0"/>
        </c:dLbls>
        <c:gapWidth val="50"/>
        <c:axId val="-1614558480"/>
        <c:axId val="-1614553984"/>
      </c:barChart>
      <c:catAx>
        <c:axId val="-1614558480"/>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614553984"/>
        <c:crosses val="autoZero"/>
        <c:auto val="1"/>
        <c:lblAlgn val="ctr"/>
        <c:lblOffset val="100"/>
        <c:noMultiLvlLbl val="0"/>
      </c:catAx>
      <c:valAx>
        <c:axId val="-1614553984"/>
        <c:scaling>
          <c:orientation val="minMax"/>
          <c:max val="4.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smtClean="0"/>
                  <a:t>Speedup</a:t>
                </a:r>
                <a:endParaRPr lang="ko-KR" altLang="en-US" dirty="0"/>
              </a:p>
            </c:rich>
          </c:tx>
          <c:layout>
            <c:manualLayout>
              <c:xMode val="edge"/>
              <c:yMode val="edge"/>
              <c:x val="0.509829153300282"/>
              <c:y val="0.824703640396036"/>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614558480"/>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latin typeface="+mn-lt"/>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delete val="1"/>
              <c:extLst>
                <c:ext xmlns:c15="http://schemas.microsoft.com/office/drawing/2012/chart" uri="{CE6537A1-D6FC-4f65-9D91-7224C49458BB}"/>
              </c:extLst>
            </c:dLbl>
            <c:dLbl>
              <c:idx val="1"/>
              <c:layout/>
              <c:tx>
                <c:rich>
                  <a:bodyPr/>
                  <a:lstStyle/>
                  <a:p>
                    <a:r>
                      <a:rPr lang="pt-BR" altLang="ko-KR" smtClean="0"/>
                      <a:t>+56%</a:t>
                    </a:r>
                    <a:endParaRPr lang="pt-B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it-IT" altLang="ko-KR" smtClean="0"/>
                      <a:t>+25%</a:t>
                    </a:r>
                    <a:endParaRPr lang="it-IT"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hr-HR" altLang="ko-KR" smtClean="0"/>
                      <a:t>9.0x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nb-NO" altLang="ko-KR" smtClean="0"/>
                      <a:t>11.6x</a:t>
                    </a:r>
                    <a:endParaRPr lang="nb-NO"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hr-HR" altLang="ko-KR" smtClean="0"/>
                      <a:t>13.8x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1.0</c:v>
                </c:pt>
                <c:pt idx="1">
                  <c:v>1.559151435</c:v>
                </c:pt>
                <c:pt idx="2">
                  <c:v>1.252544595</c:v>
                </c:pt>
                <c:pt idx="3">
                  <c:v>9.024112831</c:v>
                </c:pt>
                <c:pt idx="4">
                  <c:v>11.6257351</c:v>
                </c:pt>
                <c:pt idx="5">
                  <c:v>13.78144332</c:v>
                </c:pt>
              </c:numCache>
            </c:numRef>
          </c:val>
        </c:ser>
        <c:dLbls>
          <c:showLegendKey val="0"/>
          <c:showVal val="0"/>
          <c:showCatName val="0"/>
          <c:showSerName val="0"/>
          <c:showPercent val="0"/>
          <c:showBubbleSize val="0"/>
        </c:dLbls>
        <c:gapWidth val="80"/>
        <c:overlap val="-27"/>
        <c:axId val="-1745965472"/>
        <c:axId val="-1745961200"/>
      </c:barChart>
      <c:catAx>
        <c:axId val="-17459654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45961200"/>
        <c:crosses val="autoZero"/>
        <c:auto val="1"/>
        <c:lblAlgn val="ctr"/>
        <c:lblOffset val="100"/>
        <c:noMultiLvlLbl val="0"/>
      </c:catAx>
      <c:valAx>
        <c:axId val="-174596120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smtClean="0"/>
                  <a:t>Speedup</a:t>
                </a:r>
                <a:endParaRPr lang="ko-KR" altLang="en-US" dirty="0"/>
              </a:p>
            </c:rich>
          </c:tx>
          <c:layout>
            <c:manualLayout>
              <c:xMode val="edge"/>
              <c:yMode val="edge"/>
              <c:x val="0.0046296296296296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4596547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delete val="1"/>
              <c:extLst>
                <c:ext xmlns:c15="http://schemas.microsoft.com/office/drawing/2012/chart" uri="{CE6537A1-D6FC-4f65-9D91-7224C49458BB}"/>
              </c:extLst>
            </c:dLbl>
            <c:dLbl>
              <c:idx val="1"/>
              <c:layout/>
              <c:tx>
                <c:rich>
                  <a:bodyPr/>
                  <a:lstStyle/>
                  <a:p>
                    <a:r>
                      <a:rPr lang="pt-BR" altLang="ko-KR" smtClean="0"/>
                      <a:t>+56%</a:t>
                    </a:r>
                    <a:endParaRPr lang="pt-B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it-IT" altLang="ko-KR" smtClean="0"/>
                      <a:t>+25%</a:t>
                    </a:r>
                    <a:endParaRPr lang="it-IT"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hr-HR" altLang="ko-KR" smtClean="0"/>
                      <a:t>9.0x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nb-NO" altLang="ko-KR" smtClean="0"/>
                      <a:t>11.6x</a:t>
                    </a:r>
                    <a:endParaRPr lang="nb-NO"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hr-HR" altLang="ko-KR" smtClean="0"/>
                      <a:t>13.8x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1.0</c:v>
                </c:pt>
                <c:pt idx="1">
                  <c:v>1.559151435</c:v>
                </c:pt>
                <c:pt idx="2">
                  <c:v>1.252544595</c:v>
                </c:pt>
                <c:pt idx="3">
                  <c:v>9.024112831</c:v>
                </c:pt>
                <c:pt idx="4">
                  <c:v>11.6257351</c:v>
                </c:pt>
                <c:pt idx="5">
                  <c:v>13.78144332</c:v>
                </c:pt>
              </c:numCache>
            </c:numRef>
          </c:val>
        </c:ser>
        <c:dLbls>
          <c:showLegendKey val="0"/>
          <c:showVal val="0"/>
          <c:showCatName val="0"/>
          <c:showSerName val="0"/>
          <c:showPercent val="0"/>
          <c:showBubbleSize val="0"/>
        </c:dLbls>
        <c:gapWidth val="80"/>
        <c:overlap val="-27"/>
        <c:axId val="-1472848432"/>
        <c:axId val="-1472844352"/>
      </c:barChart>
      <c:catAx>
        <c:axId val="-14728484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472844352"/>
        <c:crosses val="autoZero"/>
        <c:auto val="1"/>
        <c:lblAlgn val="ctr"/>
        <c:lblOffset val="100"/>
        <c:noMultiLvlLbl val="0"/>
      </c:catAx>
      <c:valAx>
        <c:axId val="-1472844352"/>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smtClean="0"/>
                  <a:t>Speedup</a:t>
                </a:r>
                <a:endParaRPr lang="ko-KR" altLang="en-US" dirty="0"/>
              </a:p>
            </c:rich>
          </c:tx>
          <c:layout>
            <c:manualLayout>
              <c:xMode val="edge"/>
              <c:yMode val="edge"/>
              <c:x val="0.0046296296296296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47284843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b="1" dirty="0" smtClean="0"/>
              <a:t>Memory </a:t>
            </a:r>
            <a:r>
              <a:rPr lang="en-US" altLang="ko-KR" b="1" smtClean="0"/>
              <a:t>Bandwidth Consumption</a:t>
            </a:r>
            <a:endParaRPr lang="en-US" altLang="ko-KR" b="1" dirty="0"/>
          </a:p>
        </c:rich>
      </c:tx>
      <c:layout/>
      <c:overlay val="0"/>
      <c:spPr>
        <a:noFill/>
        <a:ln>
          <a:noFill/>
        </a:ln>
        <a:effectLst/>
      </c:spPr>
    </c:title>
    <c:autoTitleDeleted val="0"/>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layout/>
              <c:tx>
                <c:rich>
                  <a:bodyPr/>
                  <a:lstStyle/>
                  <a:p>
                    <a:r>
                      <a:rPr lang="bg-BG" altLang="ko-KR" sz="1800" dirty="0" smtClean="0"/>
                      <a:t>80GB/s</a:t>
                    </a:r>
                    <a:endParaRPr lang="bg-BG" altLang="ko-KR" sz="1800" dirty="0"/>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bg-BG" altLang="ko-KR" sz="1800" dirty="0" smtClean="0"/>
                      <a:t>190GB/s</a:t>
                    </a:r>
                    <a:endParaRPr lang="bg-BG" altLang="ko-KR" sz="1800" dirty="0"/>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is-IS" altLang="ko-KR" sz="1800" dirty="0" smtClean="0"/>
                      <a:t>243GB/s</a:t>
                    </a:r>
                    <a:endParaRPr lang="is-IS" altLang="ko-KR" sz="1800" dirty="0"/>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nb-NO" altLang="ko-KR" b="1" dirty="0" smtClean="0"/>
                      <a:t>1.3TB/s</a:t>
                    </a:r>
                    <a:endParaRPr lang="nb-NO" altLang="ko-KR" b="1" dirty="0"/>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nb-NO" altLang="ko-KR" b="1" dirty="0" smtClean="0"/>
                      <a:t>2.2TB/s</a:t>
                    </a:r>
                    <a:endParaRPr lang="nb-NO" altLang="ko-KR" b="1" dirty="0"/>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r>
                      <a:rPr lang="nb-NO" altLang="ko-KR" b="1" dirty="0" smtClean="0"/>
                      <a:t>2.9TB/s</a:t>
                    </a:r>
                    <a:endParaRPr lang="nb-NO" altLang="ko-KR" b="1"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0.079545171498</c:v>
                </c:pt>
                <c:pt idx="1">
                  <c:v>0.19040264944</c:v>
                </c:pt>
                <c:pt idx="2">
                  <c:v>0.24288608168</c:v>
                </c:pt>
                <c:pt idx="3">
                  <c:v>1.29430360506</c:v>
                </c:pt>
                <c:pt idx="4">
                  <c:v>2.2439987488</c:v>
                </c:pt>
                <c:pt idx="5">
                  <c:v>2.919651096199999</c:v>
                </c:pt>
              </c:numCache>
            </c:numRef>
          </c:val>
        </c:ser>
        <c:dLbls>
          <c:showLegendKey val="0"/>
          <c:showVal val="0"/>
          <c:showCatName val="0"/>
          <c:showSerName val="0"/>
          <c:showPercent val="0"/>
          <c:showBubbleSize val="0"/>
        </c:dLbls>
        <c:gapWidth val="80"/>
        <c:overlap val="-27"/>
        <c:axId val="-1472740656"/>
        <c:axId val="-1472736896"/>
      </c:barChart>
      <c:catAx>
        <c:axId val="-14727406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472736896"/>
        <c:crosses val="autoZero"/>
        <c:auto val="1"/>
        <c:lblAlgn val="ctr"/>
        <c:lblOffset val="100"/>
        <c:noMultiLvlLbl val="0"/>
      </c:catAx>
      <c:valAx>
        <c:axId val="-1472736896"/>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altLang="ko-KR" sz="1800" dirty="0" smtClean="0"/>
                  <a:t>Memory Bandwidth</a:t>
                </a:r>
                <a:r>
                  <a:rPr lang="en-US" altLang="ko-KR" sz="1800" baseline="0" dirty="0" smtClean="0"/>
                  <a:t> (TB/s)</a:t>
                </a:r>
              </a:p>
            </c:rich>
          </c:tx>
          <c:layout>
            <c:manualLayout>
              <c:xMode val="edge"/>
              <c:yMode val="edge"/>
              <c:x val="0.0"/>
              <c:y val="0.149172979133277"/>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472740656"/>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0.0637506646</c:v>
                </c:pt>
                <c:pt idx="1">
                  <c:v>0.0243360804911885</c:v>
                </c:pt>
              </c:numCache>
            </c:numRef>
          </c:val>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0.9362493354</c:v>
                </c:pt>
                <c:pt idx="1">
                  <c:v>0.0899198736478402</c:v>
                </c:pt>
              </c:numCache>
            </c:numRef>
          </c:val>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0.0</c:v>
                </c:pt>
                <c:pt idx="1">
                  <c:v>0.0202188828553073</c:v>
                </c:pt>
              </c:numCache>
            </c:numRef>
          </c:val>
        </c:ser>
        <c:dLbls>
          <c:showLegendKey val="0"/>
          <c:showVal val="0"/>
          <c:showCatName val="0"/>
          <c:showSerName val="0"/>
          <c:showPercent val="0"/>
          <c:showBubbleSize val="0"/>
        </c:dLbls>
        <c:gapWidth val="80"/>
        <c:overlap val="100"/>
        <c:axId val="-1506018976"/>
        <c:axId val="-1506014208"/>
      </c:barChart>
      <c:catAx>
        <c:axId val="-15060189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506014208"/>
        <c:crosses val="autoZero"/>
        <c:auto val="1"/>
        <c:lblAlgn val="ctr"/>
        <c:lblOffset val="100"/>
        <c:noMultiLvlLbl val="0"/>
      </c:catAx>
      <c:valAx>
        <c:axId val="-150601420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506018976"/>
        <c:crosses val="autoZero"/>
        <c:crossBetween val="between"/>
      </c:valAx>
      <c:spPr>
        <a:noFill/>
        <a:ln>
          <a:noFill/>
        </a:ln>
        <a:effectLst/>
      </c:spPr>
    </c:plotArea>
    <c:legend>
      <c:legendPos val="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005066227187"/>
          <c:y val="0.160714805802904"/>
          <c:w val="0.82732323043042"/>
          <c:h val="0.666413038915243"/>
        </c:manualLayout>
      </c:layout>
      <c:lineChart>
        <c:grouping val="standard"/>
        <c:varyColors val="0"/>
        <c:ser>
          <c:idx val="4"/>
          <c:order val="2"/>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Trend!$O$56:$X$56</c:f>
              <c:numCache>
                <c:formatCode>General</c:formatCode>
                <c:ptCount val="10"/>
                <c:pt idx="0">
                  <c:v>1.0</c:v>
                </c:pt>
                <c:pt idx="1">
                  <c:v>2.0</c:v>
                </c:pt>
                <c:pt idx="2">
                  <c:v>4.0</c:v>
                </c:pt>
                <c:pt idx="3">
                  <c:v>8.0</c:v>
                </c:pt>
                <c:pt idx="4">
                  <c:v>16.0</c:v>
                </c:pt>
                <c:pt idx="5">
                  <c:v>32.0</c:v>
                </c:pt>
                <c:pt idx="6">
                  <c:v>64.0</c:v>
                </c:pt>
                <c:pt idx="7">
                  <c:v>64.0</c:v>
                </c:pt>
                <c:pt idx="8">
                  <c:v>128.0</c:v>
                </c:pt>
                <c:pt idx="9">
                  <c:v>128.0</c:v>
                </c:pt>
              </c:numCache>
            </c:numRef>
          </c:val>
          <c:smooth val="0"/>
        </c:ser>
        <c:ser>
          <c:idx val="3"/>
          <c:order val="3"/>
          <c:tx>
            <c:strRef>
              <c:f>Trend!$N$55</c:f>
              <c:strCache>
                <c:ptCount val="1"/>
                <c:pt idx="0">
                  <c:v>Bandwidth</c:v>
                </c:pt>
              </c:strCache>
            </c:strRef>
          </c:tx>
          <c:spPr>
            <a:ln w="38100" cap="rnd">
              <a:solidFill>
                <a:schemeClr val="accent6"/>
              </a:solidFill>
              <a:round/>
            </a:ln>
            <a:effectLst/>
          </c:spPr>
          <c:marker>
            <c:symbol val="square"/>
            <c:size val="14"/>
            <c:spPr>
              <a:solidFill>
                <a:schemeClr val="accent6"/>
              </a:solidFill>
              <a:ln w="9525">
                <a:solidFill>
                  <a:schemeClr val="accent6"/>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Trend!$O$55:$X$55</c:f>
              <c:numCache>
                <c:formatCode>General</c:formatCode>
                <c:ptCount val="10"/>
                <c:pt idx="0">
                  <c:v>1.0</c:v>
                </c:pt>
                <c:pt idx="1">
                  <c:v>3.007518796992481</c:v>
                </c:pt>
                <c:pt idx="2">
                  <c:v>6.015037593984962</c:v>
                </c:pt>
                <c:pt idx="3">
                  <c:v>8.01503759398496</c:v>
                </c:pt>
                <c:pt idx="4">
                  <c:v>10.02255639097744</c:v>
                </c:pt>
                <c:pt idx="5">
                  <c:v>12.03007518796992</c:v>
                </c:pt>
                <c:pt idx="6">
                  <c:v>14.03007518796992</c:v>
                </c:pt>
                <c:pt idx="7">
                  <c:v>16.03759398496241</c:v>
                </c:pt>
                <c:pt idx="8">
                  <c:v>18.04511278195488</c:v>
                </c:pt>
                <c:pt idx="9">
                  <c:v>19.54887218045113</c:v>
                </c:pt>
              </c:numCache>
            </c:numRef>
          </c:val>
          <c:smooth val="0"/>
        </c:ser>
        <c:ser>
          <c:idx val="2"/>
          <c:order val="4"/>
          <c:tx>
            <c:strRef>
              <c:f>Trend!$N$57</c:f>
              <c:strCache>
                <c:ptCount val="1"/>
                <c:pt idx="0">
                  <c:v>Latency</c:v>
                </c:pt>
              </c:strCache>
            </c:strRef>
          </c:tx>
          <c:spPr>
            <a:ln w="38100" cap="rnd">
              <a:solidFill>
                <a:srgbClr val="FF4136"/>
              </a:solidFill>
              <a:round/>
            </a:ln>
            <a:effectLst/>
          </c:spPr>
          <c:marker>
            <c:symbol val="circle"/>
            <c:size val="14"/>
            <c:spPr>
              <a:solidFill>
                <a:srgbClr val="FF4136"/>
              </a:solidFill>
              <a:ln w="9525">
                <a:solidFill>
                  <a:srgbClr val="FF4136"/>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Trend!$O$58:$X$58</c:f>
              <c:numCache>
                <c:formatCode>General</c:formatCode>
                <c:ptCount val="10"/>
                <c:pt idx="0">
                  <c:v>1.0</c:v>
                </c:pt>
                <c:pt idx="1">
                  <c:v>1.0</c:v>
                </c:pt>
                <c:pt idx="2">
                  <c:v>1.043478260869565</c:v>
                </c:pt>
                <c:pt idx="3">
                  <c:v>1.142857142857143</c:v>
                </c:pt>
                <c:pt idx="4">
                  <c:v>1.212121212121212</c:v>
                </c:pt>
                <c:pt idx="5">
                  <c:v>1.263157894736842</c:v>
                </c:pt>
                <c:pt idx="6">
                  <c:v>1.252086811352254</c:v>
                </c:pt>
                <c:pt idx="7">
                  <c:v>1.274968125796855</c:v>
                </c:pt>
                <c:pt idx="8">
                  <c:v>1.299826689774697</c:v>
                </c:pt>
                <c:pt idx="9">
                  <c:v>1.31868131868132</c:v>
                </c:pt>
              </c:numCache>
            </c:numRef>
          </c:val>
          <c:smooth val="0"/>
        </c:ser>
        <c:dLbls>
          <c:showLegendKey val="0"/>
          <c:showVal val="0"/>
          <c:showCatName val="0"/>
          <c:showSerName val="0"/>
          <c:showPercent val="0"/>
          <c:showBubbleSize val="0"/>
        </c:dLbls>
        <c:marker val="1"/>
        <c:smooth val="0"/>
        <c:axId val="-1741811072"/>
        <c:axId val="-1742499888"/>
        <c:extLst>
          <c:ext xmlns:c15="http://schemas.microsoft.com/office/drawing/2012/chart" uri="{02D57815-91ED-43cb-92C2-25804820EDAC}">
            <c15:filteredLineSeries>
              <c15:ser>
                <c:idx val="0"/>
                <c:order val="0"/>
                <c:tx>
                  <c:strRef>
                    <c:extLs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c:ext uri="{02D57815-91ED-43cb-92C2-25804820EDAC}">
                        <c15:formulaRef>
                          <c15:sqref>Trend!$O$51:$X$51</c15:sqref>
                        </c15:formulaRef>
                      </c:ext>
                    </c:extLst>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extLst>
                      <c:ext uri="{02D57815-91ED-43cb-92C2-25804820EDAC}">
                        <c15:formulaRef>
                          <c15:sqref>Trend!$O$52:$V$52</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15:ser>
            </c15:filteredLineSeries>
            <c15:filteredLineSeries>
              <c15:ser>
                <c:idx val="1"/>
                <c:order val="1"/>
                <c:tx>
                  <c:strRef>
                    <c:extLst xmlns:c15="http://schemas.microsoft.com/office/drawing/2012/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c:ext xmlns:c15="http://schemas.microsoft.com/office/drawing/2012/chart" uri="{02D57815-91ED-43cb-92C2-25804820EDAC}">
                        <c15:formulaRef>
                          <c15:sqref>Trend!$O$51:$X$51</c15:sqref>
                        </c15:formulaRef>
                      </c:ext>
                    </c:extLst>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extLst xmlns:c15="http://schemas.microsoft.com/office/drawing/2012/chart">
                      <c:ext xmlns:c15="http://schemas.microsoft.com/office/drawing/2012/chart" uri="{02D57815-91ED-43cb-92C2-25804820EDAC}">
                        <c15:formulaRef>
                          <c15:sqref>Trend!$O$53:$V$53</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15:ser>
            </c15:filteredLineSeries>
          </c:ext>
        </c:extLst>
      </c:lineChart>
      <c:catAx>
        <c:axId val="-1741811072"/>
        <c:scaling>
          <c:orientation val="minMax"/>
        </c:scaling>
        <c:delete val="0"/>
        <c:axPos val="b"/>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42499888"/>
        <c:crosses val="autoZero"/>
        <c:auto val="1"/>
        <c:lblAlgn val="ctr"/>
        <c:lblOffset val="100"/>
        <c:noMultiLvlLbl val="0"/>
      </c:catAx>
      <c:valAx>
        <c:axId val="-1742499888"/>
        <c:scaling>
          <c:logBase val="10.0"/>
          <c:orientation val="minMax"/>
          <c:max val="150.0"/>
          <c:min val="1.0"/>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r>
                  <a:rPr lang="en-US" smtClean="0"/>
                  <a:t>DRAM Improvement </a:t>
                </a:r>
                <a:r>
                  <a:rPr lang="en-US"/>
                  <a:t>(log)</a:t>
                </a:r>
              </a:p>
            </c:rich>
          </c:tx>
          <c:layout>
            <c:manualLayout>
              <c:xMode val="edge"/>
              <c:yMode val="edge"/>
              <c:x val="0.00391802270431953"/>
              <c:y val="0.10365486691960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41811072"/>
        <c:crosses val="autoZero"/>
        <c:crossBetween val="between"/>
        <c:majorUnit val="10.0"/>
      </c:valAx>
      <c:spPr>
        <a:noFill/>
        <a:ln>
          <a:noFill/>
        </a:ln>
        <a:effectLst/>
      </c:spPr>
    </c:plotArea>
    <c:legend>
      <c:legendPos val="b"/>
      <c:layout>
        <c:manualLayout>
          <c:xMode val="edge"/>
          <c:yMode val="edge"/>
          <c:x val="0.129817285683346"/>
          <c:y val="0.0014274251973468"/>
          <c:w val="0.665895758649534"/>
          <c:h val="0.0992823376207608"/>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0"/>
            <c:invertIfNegative val="0"/>
            <c:bubble3D val="0"/>
            <c:spPr>
              <a:noFill/>
              <a:ln>
                <a:noFill/>
              </a:ln>
              <a:effectLst/>
            </c:spPr>
          </c:dPt>
          <c:dPt>
            <c:idx val="11"/>
            <c:invertIfNegative val="0"/>
            <c:bubble3D val="0"/>
            <c:spPr>
              <a:noFill/>
              <a:ln>
                <a:noFill/>
              </a:ln>
              <a:effectLst/>
            </c:spPr>
          </c:dPt>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747345264"/>
        <c:axId val="-1747340496"/>
      </c:barChart>
      <c:catAx>
        <c:axId val="-174734526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340496"/>
        <c:crosses val="autoZero"/>
        <c:auto val="1"/>
        <c:lblAlgn val="ctr"/>
        <c:lblOffset val="100"/>
        <c:noMultiLvlLbl val="0"/>
      </c:catAx>
      <c:valAx>
        <c:axId val="-174734049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345264"/>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522724544"/>
        <c:axId val="-1522719856"/>
      </c:barChart>
      <c:catAx>
        <c:axId val="-152272454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522719856"/>
        <c:crosses val="autoZero"/>
        <c:auto val="1"/>
        <c:lblAlgn val="ctr"/>
        <c:lblOffset val="100"/>
        <c:noMultiLvlLbl val="0"/>
      </c:catAx>
      <c:valAx>
        <c:axId val="-152271985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522724544"/>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752879232"/>
        <c:axId val="-1752874544"/>
      </c:barChart>
      <c:catAx>
        <c:axId val="-175287923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52874544"/>
        <c:crosses val="autoZero"/>
        <c:auto val="1"/>
        <c:lblAlgn val="ctr"/>
        <c:lblOffset val="100"/>
        <c:noMultiLvlLbl val="0"/>
      </c:catAx>
      <c:valAx>
        <c:axId val="-175287454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52879232"/>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747516752"/>
        <c:axId val="-1747540496"/>
      </c:barChart>
      <c:catAx>
        <c:axId val="-174751675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540496"/>
        <c:crosses val="autoZero"/>
        <c:auto val="1"/>
        <c:lblAlgn val="ctr"/>
        <c:lblOffset val="100"/>
        <c:noMultiLvlLbl val="0"/>
      </c:catAx>
      <c:valAx>
        <c:axId val="-174754049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516752"/>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dPt>
            <c:idx val="10"/>
            <c:invertIfNegative val="0"/>
            <c:bubble3D val="0"/>
            <c:spPr>
              <a:noFill/>
              <a:ln>
                <a:noFill/>
              </a:ln>
              <a:effectLst/>
            </c:spPr>
          </c:dPt>
          <c:dPt>
            <c:idx val="11"/>
            <c:invertIfNegative val="0"/>
            <c:bubble3D val="0"/>
            <c:spPr>
              <a:noFill/>
              <a:ln>
                <a:noFill/>
              </a:ln>
              <a:effectLst/>
            </c:spPr>
          </c:dPt>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747577888"/>
        <c:axId val="-1747317200"/>
      </c:barChart>
      <c:catAx>
        <c:axId val="-174757788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317200"/>
        <c:crosses val="autoZero"/>
        <c:auto val="1"/>
        <c:lblAlgn val="ctr"/>
        <c:lblOffset val="100"/>
        <c:noMultiLvlLbl val="0"/>
      </c:catAx>
      <c:valAx>
        <c:axId val="-174731720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577888"/>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747656672"/>
        <c:axId val="-1747651984"/>
      </c:barChart>
      <c:catAx>
        <c:axId val="-174765667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651984"/>
        <c:crosses val="autoZero"/>
        <c:auto val="1"/>
        <c:lblAlgn val="ctr"/>
        <c:lblOffset val="100"/>
        <c:noMultiLvlLbl val="0"/>
      </c:catAx>
      <c:valAx>
        <c:axId val="-174765198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656672"/>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747723616"/>
        <c:axId val="-1747788240"/>
      </c:barChart>
      <c:catAx>
        <c:axId val="-174772361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788240"/>
        <c:crosses val="autoZero"/>
        <c:auto val="1"/>
        <c:lblAlgn val="ctr"/>
        <c:lblOffset val="100"/>
        <c:noMultiLvlLbl val="0"/>
      </c:catAx>
      <c:valAx>
        <c:axId val="-174778824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723616"/>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Sheet1!$C$5</c:f>
              <c:strCache>
                <c:ptCount val="1"/>
                <c:pt idx="0">
                  <c:v>Baseline (DDR3)</c:v>
                </c:pt>
              </c:strCache>
            </c:strRef>
          </c:tx>
          <c:spPr>
            <a:solidFill>
              <a:schemeClr val="accent1"/>
            </a:solidFill>
            <a:ln>
              <a:noFill/>
            </a:ln>
            <a:effectLst/>
          </c:spPr>
          <c:invertIfNegative val="0"/>
          <c:cat>
            <c:numRef>
              <c:f>Sheet1!$B$6</c:f>
              <c:numCache>
                <c:formatCode>General</c:formatCode>
                <c:ptCount val="1"/>
              </c:numCache>
            </c:numRef>
          </c:cat>
          <c:val>
            <c:numRef>
              <c:f>Sheet1!$C$6</c:f>
              <c:numCache>
                <c:formatCode>General</c:formatCode>
                <c:ptCount val="1"/>
                <c:pt idx="0">
                  <c:v>1.0</c:v>
                </c:pt>
              </c:numCache>
            </c:numRef>
          </c:val>
          <c:extLst xmlns:c16r2="http://schemas.microsoft.com/office/drawing/2015/06/chart">
            <c:ext xmlns:c16="http://schemas.microsoft.com/office/drawing/2014/chart" uri="{C3380CC4-5D6E-409C-BE32-E72D297353CC}">
              <c16:uniqueId val="{00000000-F3AF-448F-87E8-9264E8778FB1}"/>
            </c:ext>
          </c:extLst>
        </c:ser>
        <c:ser>
          <c:idx val="1"/>
          <c:order val="1"/>
          <c:tx>
            <c:strRef>
              <c:f>Sheet1!$D$5</c:f>
              <c:strCache>
                <c:ptCount val="1"/>
                <c:pt idx="0">
                  <c:v>FLY-DRAM (D1)</c:v>
                </c:pt>
              </c:strCache>
            </c:strRef>
          </c:tx>
          <c:spPr>
            <a:solidFill>
              <a:schemeClr val="accent2"/>
            </a:solidFill>
            <a:ln>
              <a:noFill/>
            </a:ln>
            <a:effectLst/>
          </c:spPr>
          <c:invertIfNegative val="0"/>
          <c:cat>
            <c:numRef>
              <c:f>Sheet1!$B$6</c:f>
              <c:numCache>
                <c:formatCode>General</c:formatCode>
                <c:ptCount val="1"/>
              </c:numCache>
            </c:numRef>
          </c:cat>
          <c:val>
            <c:numRef>
              <c:f>Sheet1!$D$6</c:f>
              <c:numCache>
                <c:formatCode>General</c:formatCode>
                <c:ptCount val="1"/>
                <c:pt idx="0">
                  <c:v>1.133</c:v>
                </c:pt>
              </c:numCache>
            </c:numRef>
          </c:val>
          <c:extLst xmlns:c16r2="http://schemas.microsoft.com/office/drawing/2015/06/chart">
            <c:ext xmlns:c16="http://schemas.microsoft.com/office/drawing/2014/chart" uri="{C3380CC4-5D6E-409C-BE32-E72D297353CC}">
              <c16:uniqueId val="{00000001-F3AF-448F-87E8-9264E8778FB1}"/>
            </c:ext>
          </c:extLst>
        </c:ser>
        <c:ser>
          <c:idx val="2"/>
          <c:order val="2"/>
          <c:tx>
            <c:strRef>
              <c:f>Sheet1!$E$5</c:f>
              <c:strCache>
                <c:ptCount val="1"/>
                <c:pt idx="0">
                  <c:v>FLY-DRAM (D2)</c:v>
                </c:pt>
              </c:strCache>
            </c:strRef>
          </c:tx>
          <c:spPr>
            <a:solidFill>
              <a:schemeClr val="accent3"/>
            </a:solidFill>
            <a:ln>
              <a:noFill/>
            </a:ln>
            <a:effectLst/>
          </c:spPr>
          <c:invertIfNegative val="0"/>
          <c:cat>
            <c:numRef>
              <c:f>Sheet1!$B$6</c:f>
              <c:numCache>
                <c:formatCode>General</c:formatCode>
                <c:ptCount val="1"/>
              </c:numCache>
            </c:numRef>
          </c:cat>
          <c:val>
            <c:numRef>
              <c:f>Sheet1!$E$6</c:f>
              <c:numCache>
                <c:formatCode>General</c:formatCode>
                <c:ptCount val="1"/>
                <c:pt idx="0">
                  <c:v>1.176</c:v>
                </c:pt>
              </c:numCache>
            </c:numRef>
          </c:val>
          <c:extLst xmlns:c16r2="http://schemas.microsoft.com/office/drawing/2015/06/chart">
            <c:ext xmlns:c16="http://schemas.microsoft.com/office/drawing/2014/chart" uri="{C3380CC4-5D6E-409C-BE32-E72D297353CC}">
              <c16:uniqueId val="{00000002-F3AF-448F-87E8-9264E8778FB1}"/>
            </c:ext>
          </c:extLst>
        </c:ser>
        <c:ser>
          <c:idx val="3"/>
          <c:order val="3"/>
          <c:tx>
            <c:strRef>
              <c:f>Sheet1!$F$5</c:f>
              <c:strCache>
                <c:ptCount val="1"/>
                <c:pt idx="0">
                  <c:v>FLY-DRAM (D3)</c:v>
                </c:pt>
              </c:strCache>
            </c:strRef>
          </c:tx>
          <c:spPr>
            <a:solidFill>
              <a:schemeClr val="accent4"/>
            </a:solidFill>
            <a:ln>
              <a:noFill/>
            </a:ln>
            <a:effectLst/>
          </c:spPr>
          <c:invertIfNegative val="0"/>
          <c:cat>
            <c:numRef>
              <c:f>Sheet1!$B$6</c:f>
              <c:numCache>
                <c:formatCode>General</c:formatCode>
                <c:ptCount val="1"/>
              </c:numCache>
            </c:numRef>
          </c:cat>
          <c:val>
            <c:numRef>
              <c:f>Sheet1!$F$6</c:f>
              <c:numCache>
                <c:formatCode>General</c:formatCode>
                <c:ptCount val="1"/>
                <c:pt idx="0">
                  <c:v>1.195</c:v>
                </c:pt>
              </c:numCache>
            </c:numRef>
          </c:val>
          <c:extLst xmlns:c16r2="http://schemas.microsoft.com/office/drawing/2015/06/chart">
            <c:ext xmlns:c16="http://schemas.microsoft.com/office/drawing/2014/chart" uri="{C3380CC4-5D6E-409C-BE32-E72D297353CC}">
              <c16:uniqueId val="{00000003-F3AF-448F-87E8-9264E8778FB1}"/>
            </c:ext>
          </c:extLst>
        </c:ser>
        <c:ser>
          <c:idx val="4"/>
          <c:order val="4"/>
          <c:tx>
            <c:strRef>
              <c:f>Sheet1!$G$5</c:f>
              <c:strCache>
                <c:ptCount val="1"/>
                <c:pt idx="0">
                  <c:v>Upper Bound</c:v>
                </c:pt>
              </c:strCache>
            </c:strRef>
          </c:tx>
          <c:spPr>
            <a:solidFill>
              <a:schemeClr val="accent5"/>
            </a:solidFill>
            <a:ln>
              <a:noFill/>
            </a:ln>
            <a:effectLst/>
          </c:spPr>
          <c:invertIfNegative val="0"/>
          <c:cat>
            <c:numRef>
              <c:f>Sheet1!$B$6</c:f>
              <c:numCache>
                <c:formatCode>General</c:formatCode>
                <c:ptCount val="1"/>
              </c:numCache>
            </c:numRef>
          </c:cat>
          <c:val>
            <c:numRef>
              <c:f>Sheet1!$G$6</c:f>
              <c:numCache>
                <c:formatCode>General</c:formatCode>
                <c:ptCount val="1"/>
                <c:pt idx="0">
                  <c:v>1.197</c:v>
                </c:pt>
              </c:numCache>
            </c:numRef>
          </c:val>
          <c:extLst xmlns:c16r2="http://schemas.microsoft.com/office/drawing/2015/06/chart">
            <c:ext xmlns:c16="http://schemas.microsoft.com/office/drawing/2014/chart" uri="{C3380CC4-5D6E-409C-BE32-E72D297353CC}">
              <c16:uniqueId val="{00000004-F3AF-448F-87E8-9264E8778FB1}"/>
            </c:ext>
          </c:extLst>
        </c:ser>
        <c:dLbls>
          <c:showLegendKey val="0"/>
          <c:showVal val="0"/>
          <c:showCatName val="0"/>
          <c:showSerName val="0"/>
          <c:showPercent val="0"/>
          <c:showBubbleSize val="0"/>
        </c:dLbls>
        <c:gapWidth val="219"/>
        <c:overlap val="-27"/>
        <c:axId val="-1841624240"/>
        <c:axId val="-1841615904"/>
      </c:barChart>
      <c:catAx>
        <c:axId val="-1841624240"/>
        <c:scaling>
          <c:orientation val="minMax"/>
        </c:scaling>
        <c:delete val="0"/>
        <c:axPos val="b"/>
        <c:title>
          <c:tx>
            <c:rich>
              <a:bodyPr rot="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40 Workloads</a:t>
                </a:r>
              </a:p>
            </c:rich>
          </c:tx>
          <c:layout/>
          <c:overlay val="0"/>
          <c:spPr>
            <a:noFill/>
            <a:ln>
              <a:noFill/>
            </a:ln>
            <a:effectLst/>
          </c:spPr>
        </c:title>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1841615904"/>
        <c:crosses val="autoZero"/>
        <c:auto val="1"/>
        <c:lblAlgn val="ctr"/>
        <c:lblOffset val="100"/>
        <c:noMultiLvlLbl val="0"/>
      </c:catAx>
      <c:valAx>
        <c:axId val="-1841615904"/>
        <c:scaling>
          <c:orientation val="minMax"/>
        </c:scaling>
        <c:delete val="0"/>
        <c:axPos val="l"/>
        <c:majorGridlines>
          <c:spPr>
            <a:ln w="1587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Normalized </a:t>
                </a:r>
                <a:r>
                  <a:rPr lang="en-US" b="1" smtClean="0"/>
                  <a:t>Performance</a:t>
                </a:r>
                <a:endParaRPr lang="en-US" b="1" dirty="0"/>
              </a:p>
            </c:rich>
          </c:tx>
          <c:layout>
            <c:manualLayout>
              <c:xMode val="edge"/>
              <c:yMode val="edge"/>
              <c:x val="0.00343642611683849"/>
              <c:y val="0.12899396358391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1841624240"/>
        <c:crosses val="autoZero"/>
        <c:crossBetween val="between"/>
      </c:valAx>
      <c:spPr>
        <a:noFill/>
        <a:ln>
          <a:noFill/>
        </a:ln>
        <a:effectLst/>
      </c:spPr>
    </c:plotArea>
    <c:legend>
      <c:legendPos val="r"/>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400"/>
      </a:pPr>
      <a:endParaRPr lang="en-US"/>
    </a:p>
  </c:txPr>
  <c:externalData r:id="rId2">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4858559346748"/>
          <c:y val="0.0533211643999045"/>
          <c:w val="0.718881339405096"/>
          <c:h val="0.602589596754951"/>
        </c:manualLayout>
      </c:layout>
      <c:barChart>
        <c:barDir val="col"/>
        <c:grouping val="clustered"/>
        <c:varyColors val="0"/>
        <c:ser>
          <c:idx val="0"/>
          <c:order val="0"/>
          <c:tx>
            <c:strRef>
              <c:f>latency!$A$72</c:f>
              <c:strCache>
                <c:ptCount val="1"/>
                <c:pt idx="0">
                  <c:v>Latency Reduction</c:v>
                </c:pt>
              </c:strCache>
            </c:strRef>
          </c:tx>
          <c:spPr>
            <a:solidFill>
              <a:schemeClr val="bg1">
                <a:lumMod val="50000"/>
              </a:schemeClr>
            </a:solidFill>
            <a:ln w="6350">
              <a:solidFill>
                <a:schemeClr val="tx1"/>
              </a:solidFill>
            </a:ln>
            <a:effectLst/>
          </c:spPr>
          <c:invertIfNegative val="0"/>
          <c:dPt>
            <c:idx val="0"/>
            <c:invertIfNegative val="0"/>
            <c:bubble3D val="0"/>
            <c:spPr>
              <a:solidFill>
                <a:schemeClr val="accent5">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1-44E3-4BE0-BECF-1F8FE81336F8}"/>
              </c:ext>
            </c:extLst>
          </c:dPt>
          <c:dPt>
            <c:idx val="1"/>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3-44E3-4BE0-BECF-1F8FE81336F8}"/>
              </c:ext>
            </c:extLst>
          </c:dPt>
          <c:dPt>
            <c:idx val="2"/>
            <c:invertIfNegative val="0"/>
            <c:bubble3D val="0"/>
            <c:spPr>
              <a:solidFill>
                <a:schemeClr val="accent5">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5-44E3-4BE0-BECF-1F8FE81336F8}"/>
              </c:ext>
            </c:extLst>
          </c:dPt>
          <c:dPt>
            <c:idx val="3"/>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7-44E3-4BE0-BECF-1F8FE81336F8}"/>
              </c:ext>
            </c:extLst>
          </c:dPt>
          <c:dPt>
            <c:idx val="4"/>
            <c:invertIfNegative val="0"/>
            <c:bubble3D val="0"/>
            <c:spPr>
              <a:solidFill>
                <a:schemeClr val="accent5">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9-44E3-4BE0-BECF-1F8FE81336F8}"/>
              </c:ext>
            </c:extLst>
          </c:dPt>
          <c:dPt>
            <c:idx val="5"/>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B-44E3-4BE0-BECF-1F8FE81336F8}"/>
              </c:ext>
            </c:extLst>
          </c:dPt>
          <c:dLbls>
            <c:dLbl>
              <c:idx val="2"/>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3"/>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4"/>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5"/>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600" b="0" i="0" u="none" strike="noStrike" kern="1200" spc="-50" baseline="0">
                    <a:solidFill>
                      <a:schemeClr val="tx1">
                        <a:lumMod val="75000"/>
                        <a:lumOff val="25000"/>
                      </a:schemeClr>
                    </a:solidFill>
                    <a:latin typeface="+mj-lt"/>
                    <a:ea typeface="+mn-ea"/>
                    <a:cs typeface="+mn-cs"/>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pPr xmlns:c15="http://schemas.microsoft.com/office/drawing/2012/chart">
                  <a:prstGeom prst="rect">
                    <a:avLst/>
                  </a:prstGeom>
                </c15:spPr>
                <c15:layout/>
                <c15:showLeaderLines val="1"/>
                <c15:leaderLines>
                  <c:spPr>
                    <a:ln w="9525" cap="flat" cmpd="sng" algn="ctr">
                      <a:solidFill>
                        <a:schemeClr val="tx1">
                          <a:lumMod val="35000"/>
                          <a:lumOff val="65000"/>
                        </a:schemeClr>
                      </a:solidFill>
                      <a:round/>
                    </a:ln>
                    <a:effectLst/>
                  </c:spPr>
                </c15:leaderLines>
              </c:ext>
            </c:extLst>
          </c:dLbls>
          <c:cat>
            <c:multiLvlStrRef>
              <c:f>latency!$B$70:$G$71</c:f>
              <c:multiLvlStrCache>
                <c:ptCount val="6"/>
                <c:lvl>
                  <c:pt idx="0">
                    <c:v>55°C</c:v>
                  </c:pt>
                  <c:pt idx="1">
                    <c:v>85°C</c:v>
                  </c:pt>
                  <c:pt idx="2">
                    <c:v>55°C</c:v>
                  </c:pt>
                  <c:pt idx="3">
                    <c:v>85°C</c:v>
                  </c:pt>
                  <c:pt idx="4">
                    <c:v>55°C</c:v>
                  </c:pt>
                  <c:pt idx="5">
                    <c:v>85°C</c:v>
                  </c:pt>
                </c:lvl>
                <c:lvl>
                  <c:pt idx="0">
                    <c:v>AL-DRAM</c:v>
                  </c:pt>
                  <c:pt idx="2">
                    <c:v>AVA Profiling</c:v>
                  </c:pt>
                  <c:pt idx="4">
                    <c:v>AVA Profiling + Shuffling</c:v>
                  </c:pt>
                </c:lvl>
              </c:multiLvlStrCache>
            </c:multiLvlStrRef>
          </c:cat>
          <c:val>
            <c:numRef>
              <c:f>latency!$B$72:$G$72</c:f>
              <c:numCache>
                <c:formatCode>0%</c:formatCode>
                <c:ptCount val="6"/>
                <c:pt idx="0">
                  <c:v>0.312024193548387</c:v>
                </c:pt>
                <c:pt idx="1">
                  <c:v>0.255266129032258</c:v>
                </c:pt>
                <c:pt idx="2">
                  <c:v>0.351177419354839</c:v>
                </c:pt>
                <c:pt idx="3">
                  <c:v>0.346395161290323</c:v>
                </c:pt>
                <c:pt idx="4">
                  <c:v>0.365687438905181</c:v>
                </c:pt>
                <c:pt idx="5">
                  <c:v>0.358003176930596</c:v>
                </c:pt>
              </c:numCache>
            </c:numRef>
          </c:val>
          <c:extLst xmlns:c16r2="http://schemas.microsoft.com/office/drawing/2015/06/chart">
            <c:ext xmlns:c16="http://schemas.microsoft.com/office/drawing/2014/chart" uri="{C3380CC4-5D6E-409C-BE32-E72D297353CC}">
              <c16:uniqueId val="{0000000C-44E3-4BE0-BECF-1F8FE81336F8}"/>
            </c:ext>
          </c:extLst>
        </c:ser>
        <c:dLbls>
          <c:showLegendKey val="0"/>
          <c:showVal val="0"/>
          <c:showCatName val="0"/>
          <c:showSerName val="0"/>
          <c:showPercent val="0"/>
          <c:showBubbleSize val="0"/>
        </c:dLbls>
        <c:gapWidth val="100"/>
        <c:overlap val="-27"/>
        <c:axId val="-1370848832"/>
        <c:axId val="-1370863152"/>
      </c:barChart>
      <c:catAx>
        <c:axId val="-1370848832"/>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spc="-50" baseline="0">
                <a:solidFill>
                  <a:sysClr val="windowText" lastClr="000000"/>
                </a:solidFill>
                <a:latin typeface="+mj-lt"/>
                <a:ea typeface="+mn-ea"/>
                <a:cs typeface="+mn-cs"/>
              </a:defRPr>
            </a:pPr>
            <a:endParaRPr lang="en-US"/>
          </a:p>
        </c:txPr>
        <c:crossAx val="-1370863152"/>
        <c:crosses val="autoZero"/>
        <c:auto val="1"/>
        <c:lblAlgn val="ctr"/>
        <c:lblOffset val="0"/>
        <c:noMultiLvlLbl val="0"/>
      </c:catAx>
      <c:valAx>
        <c:axId val="-1370863152"/>
        <c:scaling>
          <c:orientation val="minMax"/>
          <c:max val="0.5"/>
        </c:scaling>
        <c:delete val="0"/>
        <c:axPos val="l"/>
        <c:majorGridlines>
          <c:spPr>
            <a:ln w="6350" cap="flat" cmpd="sng" algn="ctr">
              <a:solidFill>
                <a:schemeClr val="tx1"/>
              </a:solidFill>
              <a:prstDash val="dash"/>
              <a:round/>
            </a:ln>
            <a:effectLst/>
          </c:spPr>
        </c:majorGridlines>
        <c:numFmt formatCode="0%" sourceLinked="1"/>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ysClr val="windowText" lastClr="000000"/>
                </a:solidFill>
                <a:latin typeface="+mj-lt"/>
                <a:ea typeface="+mn-ea"/>
                <a:cs typeface="+mn-cs"/>
              </a:defRPr>
            </a:pPr>
            <a:endParaRPr lang="en-US"/>
          </a:p>
        </c:txPr>
        <c:crossAx val="-1370848832"/>
        <c:crosses val="autoZero"/>
        <c:crossBetween val="between"/>
        <c:majorUnit val="0.1"/>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1772139593662"/>
          <c:y val="0.0558129324743498"/>
          <c:w val="0.73970934188782"/>
          <c:h val="0.597497971844429"/>
        </c:manualLayout>
      </c:layout>
      <c:barChart>
        <c:barDir val="col"/>
        <c:grouping val="clustered"/>
        <c:varyColors val="0"/>
        <c:ser>
          <c:idx val="0"/>
          <c:order val="0"/>
          <c:tx>
            <c:strRef>
              <c:f>latency!$J$72</c:f>
              <c:strCache>
                <c:ptCount val="1"/>
                <c:pt idx="0">
                  <c:v>Latency Reduction</c:v>
                </c:pt>
              </c:strCache>
            </c:strRef>
          </c:tx>
          <c:spPr>
            <a:solidFill>
              <a:schemeClr val="accent5">
                <a:lumMod val="75000"/>
              </a:schemeClr>
            </a:solidFill>
            <a:ln w="6350">
              <a:solidFill>
                <a:schemeClr val="tx1"/>
              </a:solidFill>
            </a:ln>
            <a:effectLst/>
          </c:spPr>
          <c:invertIfNegative val="0"/>
          <c:dPt>
            <c:idx val="1"/>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1-5991-42D7-8772-2EF4515851B1}"/>
              </c:ext>
            </c:extLst>
          </c:dPt>
          <c:dPt>
            <c:idx val="3"/>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3-5991-42D7-8772-2EF4515851B1}"/>
              </c:ext>
            </c:extLst>
          </c:dPt>
          <c:dPt>
            <c:idx val="5"/>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5-5991-42D7-8772-2EF4515851B1}"/>
              </c:ext>
            </c:extLst>
          </c:dPt>
          <c:dLbls>
            <c:dLbl>
              <c:idx val="2"/>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3"/>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4"/>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5"/>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600" b="0" i="0" u="none" strike="noStrike" kern="1200" spc="-50" baseline="0">
                    <a:solidFill>
                      <a:schemeClr val="tx1">
                        <a:lumMod val="75000"/>
                        <a:lumOff val="25000"/>
                      </a:schemeClr>
                    </a:solidFill>
                    <a:latin typeface="+mj-lt"/>
                    <a:ea typeface="+mn-ea"/>
                    <a:cs typeface="+mn-cs"/>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pPr xmlns:c15="http://schemas.microsoft.com/office/drawing/2012/chart">
                  <a:prstGeom prst="rect">
                    <a:avLst/>
                  </a:prstGeom>
                </c15:spPr>
                <c15:layout/>
                <c15:showLeaderLines val="1"/>
                <c15:leaderLines>
                  <c:spPr>
                    <a:ln w="9525" cap="flat" cmpd="sng" algn="ctr">
                      <a:solidFill>
                        <a:schemeClr val="tx1">
                          <a:lumMod val="35000"/>
                          <a:lumOff val="65000"/>
                        </a:schemeClr>
                      </a:solidFill>
                      <a:round/>
                    </a:ln>
                    <a:effectLst/>
                  </c:spPr>
                </c15:leaderLines>
              </c:ext>
            </c:extLst>
          </c:dLbls>
          <c:cat>
            <c:multiLvlStrRef>
              <c:f>latency!$K$70:$P$71</c:f>
              <c:multiLvlStrCache>
                <c:ptCount val="6"/>
                <c:lvl>
                  <c:pt idx="0">
                    <c:v>55°C</c:v>
                  </c:pt>
                  <c:pt idx="1">
                    <c:v>85°C</c:v>
                  </c:pt>
                  <c:pt idx="2">
                    <c:v>55°C</c:v>
                  </c:pt>
                  <c:pt idx="3">
                    <c:v>85°C</c:v>
                  </c:pt>
                  <c:pt idx="4">
                    <c:v>55°C</c:v>
                  </c:pt>
                  <c:pt idx="5">
                    <c:v>85°C</c:v>
                  </c:pt>
                </c:lvl>
                <c:lvl>
                  <c:pt idx="0">
                    <c:v>AL-DRAM</c:v>
                  </c:pt>
                  <c:pt idx="2">
                    <c:v>AVA Profiling</c:v>
                  </c:pt>
                  <c:pt idx="4">
                    <c:v>AVA Profiling + Shuffling</c:v>
                  </c:pt>
                </c:lvl>
              </c:multiLvlStrCache>
            </c:multiLvlStrRef>
          </c:cat>
          <c:val>
            <c:numRef>
              <c:f>latency!$K$72:$P$72</c:f>
              <c:numCache>
                <c:formatCode>General</c:formatCode>
                <c:ptCount val="6"/>
                <c:pt idx="0">
                  <c:v>0.365607142857143</c:v>
                </c:pt>
                <c:pt idx="1">
                  <c:v>0.275392857142857</c:v>
                </c:pt>
                <c:pt idx="2">
                  <c:v>0.394</c:v>
                </c:pt>
                <c:pt idx="3">
                  <c:v>0.387178571428571</c:v>
                </c:pt>
                <c:pt idx="4">
                  <c:v>0.412939393939394</c:v>
                </c:pt>
                <c:pt idx="5">
                  <c:v>0.402735930735931</c:v>
                </c:pt>
              </c:numCache>
            </c:numRef>
          </c:val>
          <c:extLst xmlns:c16r2="http://schemas.microsoft.com/office/drawing/2015/06/chart">
            <c:ext xmlns:c16="http://schemas.microsoft.com/office/drawing/2014/chart" uri="{C3380CC4-5D6E-409C-BE32-E72D297353CC}">
              <c16:uniqueId val="{00000006-5991-42D7-8772-2EF4515851B1}"/>
            </c:ext>
          </c:extLst>
        </c:ser>
        <c:dLbls>
          <c:showLegendKey val="0"/>
          <c:showVal val="0"/>
          <c:showCatName val="0"/>
          <c:showSerName val="0"/>
          <c:showPercent val="0"/>
          <c:showBubbleSize val="0"/>
        </c:dLbls>
        <c:gapWidth val="100"/>
        <c:overlap val="-27"/>
        <c:axId val="-1742549184"/>
        <c:axId val="-1747153040"/>
      </c:barChart>
      <c:catAx>
        <c:axId val="-1742549184"/>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spc="-50" baseline="0">
                <a:solidFill>
                  <a:sysClr val="windowText" lastClr="000000"/>
                </a:solidFill>
                <a:latin typeface="+mj-lt"/>
                <a:ea typeface="+mn-ea"/>
                <a:cs typeface="+mn-cs"/>
              </a:defRPr>
            </a:pPr>
            <a:endParaRPr lang="en-US"/>
          </a:p>
        </c:txPr>
        <c:crossAx val="-1747153040"/>
        <c:crosses val="autoZero"/>
        <c:auto val="1"/>
        <c:lblAlgn val="ctr"/>
        <c:lblOffset val="0"/>
        <c:noMultiLvlLbl val="0"/>
      </c:catAx>
      <c:valAx>
        <c:axId val="-1747153040"/>
        <c:scaling>
          <c:orientation val="minMax"/>
          <c:max val="0.5"/>
        </c:scaling>
        <c:delete val="0"/>
        <c:axPos val="l"/>
        <c:majorGridlines>
          <c:spPr>
            <a:ln w="6350" cap="flat" cmpd="sng" algn="ctr">
              <a:solidFill>
                <a:schemeClr val="tx1"/>
              </a:solidFill>
              <a:prstDash val="dash"/>
              <a:round/>
            </a:ln>
            <a:effectLst/>
          </c:spPr>
        </c:majorGridlines>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ysClr val="windowText" lastClr="000000"/>
                </a:solidFill>
                <a:latin typeface="+mj-lt"/>
                <a:ea typeface="+mn-ea"/>
                <a:cs typeface="+mn-cs"/>
              </a:defRPr>
            </a:pPr>
            <a:endParaRPr lang="en-US"/>
          </a:p>
        </c:txPr>
        <c:crossAx val="-1742549184"/>
        <c:crosses val="autoZero"/>
        <c:crossBetween val="between"/>
        <c:majorUnit val="0.1"/>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marker>
              <c:spPr>
                <a:solidFill>
                  <a:schemeClr val="tx1"/>
                </a:solidFill>
                <a:ln>
                  <a:solidFill>
                    <a:schemeClr val="accent3">
                      <a:lumMod val="75000"/>
                    </a:schemeClr>
                  </a:solidFill>
                </a:ln>
              </c:spPr>
            </c:marker>
            <c:bubble3D val="0"/>
          </c:dPt>
          <c:dPt>
            <c:idx val="4"/>
            <c:marker>
              <c:spPr>
                <a:solidFill>
                  <a:schemeClr val="tx1"/>
                </a:solidFill>
                <a:ln>
                  <a:noFill/>
                </a:ln>
              </c:spPr>
            </c:marker>
            <c:bubble3D val="0"/>
          </c:dPt>
          <c:xVal>
            <c:numRef>
              <c:f>'Trade-off'!$C$50:$C$54</c:f>
              <c:numCache>
                <c:formatCode>0.00</c:formatCode>
                <c:ptCount val="5"/>
                <c:pt idx="0">
                  <c:v>23.10725021132788</c:v>
                </c:pt>
                <c:pt idx="1">
                  <c:v>24.61776435004466</c:v>
                </c:pt>
                <c:pt idx="2">
                  <c:v>27.83117556055124</c:v>
                </c:pt>
                <c:pt idx="3">
                  <c:v>35.46159936378587</c:v>
                </c:pt>
                <c:pt idx="4" formatCode="General">
                  <c:v>52.5</c:v>
                </c:pt>
              </c:numCache>
            </c:numRef>
          </c:xVal>
          <c:yVal>
            <c:numRef>
              <c:f>'Trade-off'!$D$50:$D$54</c:f>
              <c:numCache>
                <c:formatCode>General</c:formatCode>
                <c:ptCount val="5"/>
                <c:pt idx="0">
                  <c:v>3.755102040816326</c:v>
                </c:pt>
                <c:pt idx="1">
                  <c:v>2.285714285714286</c:v>
                </c:pt>
                <c:pt idx="2">
                  <c:v>1.551020408163265</c:v>
                </c:pt>
                <c:pt idx="3">
                  <c:v>1.183673469387755</c:v>
                </c:pt>
                <c:pt idx="4">
                  <c:v>1.0</c:v>
                </c:pt>
              </c:numCache>
            </c:numRef>
          </c:yVal>
          <c:smooth val="1"/>
        </c:ser>
        <c:dLbls>
          <c:showLegendKey val="0"/>
          <c:showVal val="0"/>
          <c:showCatName val="0"/>
          <c:showSerName val="0"/>
          <c:showPercent val="0"/>
          <c:showBubbleSize val="0"/>
        </c:dLbls>
        <c:axId val="-1370632768"/>
        <c:axId val="-1785966416"/>
      </c:scatterChart>
      <c:valAx>
        <c:axId val="-1370632768"/>
        <c:scaling>
          <c:orientation val="minMax"/>
          <c:max val="70.0"/>
        </c:scaling>
        <c:delete val="0"/>
        <c:axPos val="b"/>
        <c:title>
          <c:tx>
            <c:rich>
              <a:bodyPr anchor="t" anchorCtr="0"/>
              <a:lstStyle/>
              <a:p>
                <a:pPr algn="r">
                  <a:defRPr sz="2800"/>
                </a:pPr>
                <a:r>
                  <a:rPr lang="en-US" sz="2800" smtClean="0"/>
                  <a:t>Latency (ns)</a:t>
                </a:r>
                <a:endParaRPr lang="en-US" sz="2800"/>
              </a:p>
            </c:rich>
          </c:tx>
          <c:layout/>
          <c:overlay val="0"/>
        </c:title>
        <c:numFmt formatCode="0" sourceLinked="0"/>
        <c:majorTickMark val="out"/>
        <c:minorTickMark val="none"/>
        <c:tickLblPos val="nextTo"/>
        <c:txPr>
          <a:bodyPr/>
          <a:lstStyle/>
          <a:p>
            <a:pPr>
              <a:defRPr sz="2400"/>
            </a:pPr>
            <a:endParaRPr lang="en-US"/>
          </a:p>
        </c:txPr>
        <c:crossAx val="-1785966416"/>
        <c:crosses val="autoZero"/>
        <c:crossBetween val="midCat"/>
        <c:majorUnit val="10.0"/>
      </c:valAx>
      <c:valAx>
        <c:axId val="-1785966416"/>
        <c:scaling>
          <c:orientation val="minMax"/>
        </c:scaling>
        <c:delete val="0"/>
        <c:axPos val="l"/>
        <c:majorGridlines/>
        <c:title>
          <c:tx>
            <c:rich>
              <a:bodyPr rot="-5400000" vert="horz"/>
              <a:lstStyle/>
              <a:p>
                <a:pPr>
                  <a:defRPr sz="2800"/>
                </a:pPr>
                <a:r>
                  <a:rPr lang="en-US" sz="2800" dirty="0" smtClean="0"/>
                  <a:t>Normalized</a:t>
                </a:r>
                <a:r>
                  <a:rPr lang="en-US" sz="2800" baseline="0" dirty="0" smtClean="0"/>
                  <a:t> DRAM Area</a:t>
                </a:r>
                <a:endParaRPr lang="en-US" sz="2800" dirty="0"/>
              </a:p>
            </c:rich>
          </c:tx>
          <c:layout/>
          <c:overlay val="0"/>
        </c:title>
        <c:numFmt formatCode="General" sourceLinked="1"/>
        <c:majorTickMark val="out"/>
        <c:minorTickMark val="none"/>
        <c:tickLblPos val="nextTo"/>
        <c:txPr>
          <a:bodyPr/>
          <a:lstStyle/>
          <a:p>
            <a:pPr>
              <a:defRPr sz="2400"/>
            </a:pPr>
            <a:endParaRPr lang="en-US"/>
          </a:p>
        </c:txPr>
        <c:crossAx val="-1370632768"/>
        <c:crosses val="autoZero"/>
        <c:crossBetween val="midCat"/>
        <c:majorUnit val="1.0"/>
      </c:valAx>
    </c:plotArea>
    <c:plotVisOnly val="1"/>
    <c:dispBlanksAs val="gap"/>
    <c:showDLblsOverMax val="0"/>
  </c:chart>
  <c:spPr>
    <a:ln>
      <a:noFill/>
    </a:ln>
  </c:sp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6279527559055"/>
          <c:y val="0.0897224210610037"/>
          <c:w val="0.642587790750294"/>
          <c:h val="0.71270381430327"/>
        </c:manualLayout>
      </c:layout>
      <c:barChart>
        <c:barDir val="col"/>
        <c:grouping val="clustered"/>
        <c:varyColors val="0"/>
        <c:ser>
          <c:idx val="0"/>
          <c:order val="0"/>
          <c:tx>
            <c:strRef>
              <c:f>Sheet2!$G$18</c:f>
              <c:strCache>
                <c:ptCount val="1"/>
                <c:pt idx="0">
                  <c:v>Normalized Power Consumption</c:v>
                </c:pt>
              </c:strCache>
            </c:strRef>
          </c:tx>
          <c:spPr>
            <a:solidFill>
              <a:srgbClr val="FF0000"/>
            </a:solidFill>
            <a:ln>
              <a:solidFill>
                <a:srgbClr val="FF0000"/>
              </a:solidFill>
            </a:ln>
          </c:spPr>
          <c:invertIfNegative val="0"/>
          <c:cat>
            <c:strRef>
              <c:f>Sheet2!$H$17:$J$17</c:f>
              <c:strCache>
                <c:ptCount val="3"/>
                <c:pt idx="0">
                  <c:v>commodity DRAM</c:v>
                </c:pt>
                <c:pt idx="1">
                  <c:v>near segment</c:v>
                </c:pt>
                <c:pt idx="2">
                  <c:v>far  segment</c:v>
                </c:pt>
              </c:strCache>
            </c:strRef>
          </c:cat>
          <c:val>
            <c:numRef>
              <c:f>Sheet2!$H$18:$J$18</c:f>
              <c:numCache>
                <c:formatCode>General</c:formatCode>
                <c:ptCount val="3"/>
                <c:pt idx="0">
                  <c:v>1.0</c:v>
                </c:pt>
                <c:pt idx="1">
                  <c:v>0.49</c:v>
                </c:pt>
                <c:pt idx="2">
                  <c:v>1.49</c:v>
                </c:pt>
              </c:numCache>
            </c:numRef>
          </c:val>
        </c:ser>
        <c:dLbls>
          <c:showLegendKey val="0"/>
          <c:showVal val="0"/>
          <c:showCatName val="0"/>
          <c:showSerName val="0"/>
          <c:showPercent val="0"/>
          <c:showBubbleSize val="0"/>
        </c:dLbls>
        <c:gapWidth val="50"/>
        <c:axId val="-1503752656"/>
        <c:axId val="-1503745792"/>
      </c:barChart>
      <c:catAx>
        <c:axId val="-1503752656"/>
        <c:scaling>
          <c:orientation val="minMax"/>
        </c:scaling>
        <c:delete val="1"/>
        <c:axPos val="b"/>
        <c:numFmt formatCode="General" sourceLinked="0"/>
        <c:majorTickMark val="out"/>
        <c:minorTickMark val="none"/>
        <c:tickLblPos val="nextTo"/>
        <c:crossAx val="-1503745792"/>
        <c:crosses val="autoZero"/>
        <c:auto val="1"/>
        <c:lblAlgn val="ctr"/>
        <c:lblOffset val="100"/>
        <c:noMultiLvlLbl val="0"/>
      </c:catAx>
      <c:valAx>
        <c:axId val="-1503745792"/>
        <c:scaling>
          <c:orientation val="minMax"/>
          <c:max val="1.5"/>
          <c:min val="0.0"/>
        </c:scaling>
        <c:delete val="0"/>
        <c:axPos val="l"/>
        <c:majorGridlines/>
        <c:numFmt formatCode="0%" sourceLinked="0"/>
        <c:majorTickMark val="out"/>
        <c:minorTickMark val="none"/>
        <c:tickLblPos val="nextTo"/>
        <c:txPr>
          <a:bodyPr/>
          <a:lstStyle/>
          <a:p>
            <a:pPr>
              <a:defRPr sz="1600"/>
            </a:pPr>
            <a:endParaRPr lang="en-US"/>
          </a:p>
        </c:txPr>
        <c:crossAx val="-1503752656"/>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32026638474133"/>
          <c:y val="0.0365644301934415"/>
          <c:w val="0.628219872688108"/>
          <c:h val="0.756087645113449"/>
        </c:manualLayout>
      </c:layout>
      <c:barChart>
        <c:barDir val="col"/>
        <c:grouping val="clustered"/>
        <c:varyColors val="0"/>
        <c:ser>
          <c:idx val="0"/>
          <c:order val="0"/>
          <c:tx>
            <c:strRef>
              <c:f>Sheet2!$B$18</c:f>
              <c:strCache>
                <c:ptCount val="1"/>
                <c:pt idx="0">
                  <c:v>Latency</c:v>
                </c:pt>
              </c:strCache>
            </c:strRef>
          </c:tx>
          <c:invertIfNegative val="0"/>
          <c:cat>
            <c:strRef>
              <c:f>Sheet2!$C$17:$E$17</c:f>
              <c:strCache>
                <c:ptCount val="3"/>
                <c:pt idx="0">
                  <c:v>commodity DRAM</c:v>
                </c:pt>
                <c:pt idx="1">
                  <c:v>near segment</c:v>
                </c:pt>
                <c:pt idx="2">
                  <c:v>far  segment</c:v>
                </c:pt>
              </c:strCache>
            </c:strRef>
          </c:cat>
          <c:val>
            <c:numRef>
              <c:f>Sheet2!$C$18:$E$18</c:f>
              <c:numCache>
                <c:formatCode>General</c:formatCode>
                <c:ptCount val="3"/>
                <c:pt idx="0">
                  <c:v>1.0</c:v>
                </c:pt>
                <c:pt idx="1">
                  <c:v>0.56</c:v>
                </c:pt>
                <c:pt idx="2">
                  <c:v>1.23</c:v>
                </c:pt>
              </c:numCache>
            </c:numRef>
          </c:val>
        </c:ser>
        <c:dLbls>
          <c:showLegendKey val="0"/>
          <c:showVal val="0"/>
          <c:showCatName val="0"/>
          <c:showSerName val="0"/>
          <c:showPercent val="0"/>
          <c:showBubbleSize val="0"/>
        </c:dLbls>
        <c:gapWidth val="50"/>
        <c:axId val="-1503759360"/>
        <c:axId val="-1786377616"/>
      </c:barChart>
      <c:catAx>
        <c:axId val="-1503759360"/>
        <c:scaling>
          <c:orientation val="minMax"/>
        </c:scaling>
        <c:delete val="1"/>
        <c:axPos val="b"/>
        <c:numFmt formatCode="General" sourceLinked="0"/>
        <c:majorTickMark val="out"/>
        <c:minorTickMark val="none"/>
        <c:tickLblPos val="nextTo"/>
        <c:crossAx val="-1786377616"/>
        <c:crosses val="autoZero"/>
        <c:auto val="1"/>
        <c:lblAlgn val="ctr"/>
        <c:lblOffset val="100"/>
        <c:noMultiLvlLbl val="0"/>
      </c:catAx>
      <c:valAx>
        <c:axId val="-1786377616"/>
        <c:scaling>
          <c:orientation val="minMax"/>
          <c:max val="1.6"/>
          <c:min val="0.0"/>
        </c:scaling>
        <c:delete val="0"/>
        <c:axPos val="l"/>
        <c:majorGridlines/>
        <c:numFmt formatCode="0%" sourceLinked="0"/>
        <c:majorTickMark val="out"/>
        <c:minorTickMark val="none"/>
        <c:tickLblPos val="nextTo"/>
        <c:txPr>
          <a:bodyPr/>
          <a:lstStyle/>
          <a:p>
            <a:pPr>
              <a:defRPr sz="1800"/>
            </a:pPr>
            <a:endParaRPr lang="en-US"/>
          </a:p>
        </c:txPr>
        <c:crossAx val="-1503759360"/>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bubble3D val="0"/>
          </c:dPt>
          <c:dPt>
            <c:idx val="4"/>
            <c:bubble3D val="0"/>
          </c:dPt>
          <c:xVal>
            <c:numRef>
              <c:f>'Trade-off'!$C$50:$C$54</c:f>
              <c:numCache>
                <c:formatCode>0.00</c:formatCode>
                <c:ptCount val="5"/>
                <c:pt idx="0">
                  <c:v>23.10725021132788</c:v>
                </c:pt>
                <c:pt idx="1">
                  <c:v>24.61776435004466</c:v>
                </c:pt>
                <c:pt idx="2">
                  <c:v>27.83117556055124</c:v>
                </c:pt>
                <c:pt idx="3">
                  <c:v>35.46159936378587</c:v>
                </c:pt>
                <c:pt idx="4" formatCode="General">
                  <c:v>52.5</c:v>
                </c:pt>
              </c:numCache>
            </c:numRef>
          </c:xVal>
          <c:yVal>
            <c:numRef>
              <c:f>'Trade-off'!$D$50:$D$54</c:f>
              <c:numCache>
                <c:formatCode>General</c:formatCode>
                <c:ptCount val="5"/>
                <c:pt idx="0">
                  <c:v>3.755102040816326</c:v>
                </c:pt>
                <c:pt idx="1">
                  <c:v>2.285714285714286</c:v>
                </c:pt>
                <c:pt idx="2">
                  <c:v>1.551020408163265</c:v>
                </c:pt>
                <c:pt idx="3">
                  <c:v>1.183673469387755</c:v>
                </c:pt>
                <c:pt idx="4">
                  <c:v>1.0</c:v>
                </c:pt>
              </c:numCache>
            </c:numRef>
          </c:yVal>
          <c:smooth val="1"/>
        </c:ser>
        <c:dLbls>
          <c:showLegendKey val="0"/>
          <c:showVal val="0"/>
          <c:showCatName val="0"/>
          <c:showSerName val="0"/>
          <c:showPercent val="0"/>
          <c:showBubbleSize val="0"/>
        </c:dLbls>
        <c:axId val="-1370889504"/>
        <c:axId val="-1746795440"/>
      </c:scatterChart>
      <c:valAx>
        <c:axId val="-1370889504"/>
        <c:scaling>
          <c:orientation val="minMax"/>
          <c:max val="70.0"/>
        </c:scaling>
        <c:delete val="0"/>
        <c:axPos val="b"/>
        <c:title>
          <c:tx>
            <c:rich>
              <a:bodyPr anchor="t" anchorCtr="0"/>
              <a:lstStyle/>
              <a:p>
                <a:pPr algn="r">
                  <a:defRPr sz="2800"/>
                </a:pPr>
                <a:r>
                  <a:rPr lang="en-US" sz="2800" smtClean="0"/>
                  <a:t>Latency (ns)</a:t>
                </a:r>
                <a:endParaRPr lang="en-US" sz="2800"/>
              </a:p>
            </c:rich>
          </c:tx>
          <c:layout/>
          <c:overlay val="0"/>
        </c:title>
        <c:numFmt formatCode="0" sourceLinked="0"/>
        <c:majorTickMark val="out"/>
        <c:minorTickMark val="none"/>
        <c:tickLblPos val="nextTo"/>
        <c:txPr>
          <a:bodyPr/>
          <a:lstStyle/>
          <a:p>
            <a:pPr>
              <a:defRPr sz="2400"/>
            </a:pPr>
            <a:endParaRPr lang="en-US"/>
          </a:p>
        </c:txPr>
        <c:crossAx val="-1746795440"/>
        <c:crosses val="autoZero"/>
        <c:crossBetween val="midCat"/>
        <c:majorUnit val="10.0"/>
      </c:valAx>
      <c:valAx>
        <c:axId val="-1746795440"/>
        <c:scaling>
          <c:orientation val="minMax"/>
        </c:scaling>
        <c:delete val="0"/>
        <c:axPos val="l"/>
        <c:majorGridlines/>
        <c:title>
          <c:tx>
            <c:rich>
              <a:bodyPr rot="-5400000" vert="horz"/>
              <a:lstStyle/>
              <a:p>
                <a:pPr>
                  <a:defRPr sz="2800"/>
                </a:pPr>
                <a:r>
                  <a:rPr lang="en-US" sz="2800" dirty="0" smtClean="0"/>
                  <a:t>Normalized</a:t>
                </a:r>
                <a:r>
                  <a:rPr lang="en-US" sz="2800" baseline="0" dirty="0" smtClean="0"/>
                  <a:t> DRAM Area</a:t>
                </a:r>
                <a:endParaRPr lang="en-US" sz="2800" dirty="0"/>
              </a:p>
            </c:rich>
          </c:tx>
          <c:layout/>
          <c:overlay val="0"/>
        </c:title>
        <c:numFmt formatCode="General" sourceLinked="1"/>
        <c:majorTickMark val="out"/>
        <c:minorTickMark val="none"/>
        <c:tickLblPos val="nextTo"/>
        <c:txPr>
          <a:bodyPr/>
          <a:lstStyle/>
          <a:p>
            <a:pPr>
              <a:defRPr sz="2400"/>
            </a:pPr>
            <a:endParaRPr lang="en-US"/>
          </a:p>
        </c:txPr>
        <c:crossAx val="-1370889504"/>
        <c:crosses val="autoZero"/>
        <c:crossBetween val="midCat"/>
        <c:majorUnit val="1.0"/>
      </c:valAx>
    </c:plotArea>
    <c:plotVisOnly val="1"/>
    <c:dispBlanksAs val="gap"/>
    <c:showDLblsOverMax val="0"/>
  </c:chart>
  <c:spPr>
    <a:ln>
      <a:noFill/>
    </a:ln>
  </c:sp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Sheet3!$C$2</c:f>
              <c:strCache>
                <c:ptCount val="1"/>
                <c:pt idx="0">
                  <c:v>Performance Improvement</c:v>
                </c:pt>
              </c:strCache>
            </c:strRef>
          </c:tx>
          <c:invertIfNegative val="0"/>
          <c:cat>
            <c:strRef>
              <c:f>Sheet3!$B$3:$B$5</c:f>
              <c:strCache>
                <c:ptCount val="3"/>
                <c:pt idx="0">
                  <c:v>1 (1-ch)</c:v>
                </c:pt>
                <c:pt idx="1">
                  <c:v>2 (2-ch)</c:v>
                </c:pt>
                <c:pt idx="2">
                  <c:v>4 (4-ch)</c:v>
                </c:pt>
              </c:strCache>
            </c:strRef>
          </c:cat>
          <c:val>
            <c:numRef>
              <c:f>Sheet3!$C$3:$C$5</c:f>
              <c:numCache>
                <c:formatCode>General</c:formatCode>
                <c:ptCount val="3"/>
                <c:pt idx="0">
                  <c:v>1.124</c:v>
                </c:pt>
                <c:pt idx="1">
                  <c:v>1.115</c:v>
                </c:pt>
                <c:pt idx="2">
                  <c:v>1.107</c:v>
                </c:pt>
              </c:numCache>
            </c:numRef>
          </c:val>
        </c:ser>
        <c:dLbls>
          <c:showLegendKey val="0"/>
          <c:showVal val="0"/>
          <c:showCatName val="0"/>
          <c:showSerName val="0"/>
          <c:showPercent val="0"/>
          <c:showBubbleSize val="0"/>
        </c:dLbls>
        <c:gapWidth val="150"/>
        <c:axId val="-1871175664"/>
        <c:axId val="-1871171728"/>
      </c:barChart>
      <c:catAx>
        <c:axId val="-1871175664"/>
        <c:scaling>
          <c:orientation val="minMax"/>
        </c:scaling>
        <c:delete val="0"/>
        <c:axPos val="b"/>
        <c:numFmt formatCode="General" sourceLinked="0"/>
        <c:majorTickMark val="out"/>
        <c:minorTickMark val="none"/>
        <c:tickLblPos val="nextTo"/>
        <c:txPr>
          <a:bodyPr/>
          <a:lstStyle/>
          <a:p>
            <a:pPr>
              <a:defRPr sz="1800"/>
            </a:pPr>
            <a:endParaRPr lang="en-US"/>
          </a:p>
        </c:txPr>
        <c:crossAx val="-1871171728"/>
        <c:crosses val="autoZero"/>
        <c:auto val="1"/>
        <c:lblAlgn val="ctr"/>
        <c:lblOffset val="0"/>
        <c:noMultiLvlLbl val="0"/>
      </c:catAx>
      <c:valAx>
        <c:axId val="-1871171728"/>
        <c:scaling>
          <c:orientation val="minMax"/>
          <c:max val="1.2"/>
          <c:min val="0.0"/>
        </c:scaling>
        <c:delete val="0"/>
        <c:axPos val="l"/>
        <c:majorGridlines/>
        <c:numFmt formatCode="0%" sourceLinked="0"/>
        <c:majorTickMark val="out"/>
        <c:minorTickMark val="none"/>
        <c:tickLblPos val="nextTo"/>
        <c:txPr>
          <a:bodyPr/>
          <a:lstStyle/>
          <a:p>
            <a:pPr>
              <a:defRPr sz="1800"/>
            </a:pPr>
            <a:endParaRPr lang="en-US"/>
          </a:p>
        </c:txPr>
        <c:crossAx val="-1871175664"/>
        <c:crosses val="autoZero"/>
        <c:crossBetween val="between"/>
      </c:valAx>
    </c:plotArea>
    <c:plotVisOnly val="1"/>
    <c:dispBlanksAs val="gap"/>
    <c:showDLblsOverMax val="0"/>
  </c:chart>
  <c:spPr>
    <a:ln>
      <a:noFill/>
    </a:ln>
  </c:sp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Sheet3!$C$7</c:f>
              <c:strCache>
                <c:ptCount val="1"/>
                <c:pt idx="0">
                  <c:v>Power Reduction</c:v>
                </c:pt>
              </c:strCache>
            </c:strRef>
          </c:tx>
          <c:spPr>
            <a:solidFill>
              <a:srgbClr val="FF0000"/>
            </a:solidFill>
          </c:spPr>
          <c:invertIfNegative val="0"/>
          <c:cat>
            <c:strRef>
              <c:f>Sheet3!$B$8:$B$10</c:f>
              <c:strCache>
                <c:ptCount val="3"/>
                <c:pt idx="0">
                  <c:v>1 (1-ch)</c:v>
                </c:pt>
                <c:pt idx="1">
                  <c:v>2 (2-ch)</c:v>
                </c:pt>
                <c:pt idx="2">
                  <c:v>4 (4-ch)</c:v>
                </c:pt>
              </c:strCache>
            </c:strRef>
          </c:cat>
          <c:val>
            <c:numRef>
              <c:f>Sheet3!$C$8:$C$10</c:f>
              <c:numCache>
                <c:formatCode>General</c:formatCode>
                <c:ptCount val="3"/>
                <c:pt idx="0">
                  <c:v>0.769</c:v>
                </c:pt>
                <c:pt idx="1">
                  <c:v>0.755</c:v>
                </c:pt>
                <c:pt idx="2">
                  <c:v>0.737</c:v>
                </c:pt>
              </c:numCache>
            </c:numRef>
          </c:val>
        </c:ser>
        <c:dLbls>
          <c:showLegendKey val="0"/>
          <c:showVal val="0"/>
          <c:showCatName val="0"/>
          <c:showSerName val="0"/>
          <c:showPercent val="0"/>
          <c:showBubbleSize val="0"/>
        </c:dLbls>
        <c:gapWidth val="150"/>
        <c:axId val="-1871136384"/>
        <c:axId val="-1871132368"/>
      </c:barChart>
      <c:catAx>
        <c:axId val="-1871136384"/>
        <c:scaling>
          <c:orientation val="minMax"/>
        </c:scaling>
        <c:delete val="0"/>
        <c:axPos val="b"/>
        <c:numFmt formatCode="General" sourceLinked="0"/>
        <c:majorTickMark val="out"/>
        <c:minorTickMark val="none"/>
        <c:tickLblPos val="nextTo"/>
        <c:txPr>
          <a:bodyPr/>
          <a:lstStyle/>
          <a:p>
            <a:pPr>
              <a:defRPr sz="1800"/>
            </a:pPr>
            <a:endParaRPr lang="en-US"/>
          </a:p>
        </c:txPr>
        <c:crossAx val="-1871132368"/>
        <c:crosses val="autoZero"/>
        <c:auto val="1"/>
        <c:lblAlgn val="ctr"/>
        <c:lblOffset val="0"/>
        <c:noMultiLvlLbl val="0"/>
      </c:catAx>
      <c:valAx>
        <c:axId val="-1871132368"/>
        <c:scaling>
          <c:orientation val="minMax"/>
          <c:max val="1.2"/>
          <c:min val="0.0"/>
        </c:scaling>
        <c:delete val="0"/>
        <c:axPos val="l"/>
        <c:majorGridlines/>
        <c:numFmt formatCode="0%" sourceLinked="0"/>
        <c:majorTickMark val="out"/>
        <c:minorTickMark val="none"/>
        <c:tickLblPos val="nextTo"/>
        <c:txPr>
          <a:bodyPr/>
          <a:lstStyle/>
          <a:p>
            <a:pPr>
              <a:defRPr sz="1800"/>
            </a:pPr>
            <a:endParaRPr lang="en-US"/>
          </a:p>
        </c:txPr>
        <c:crossAx val="-1871136384"/>
        <c:crosses val="autoZero"/>
        <c:crossBetween val="between"/>
      </c:valAx>
    </c:plotArea>
    <c:plotVisOnly val="1"/>
    <c:dispBlanksAs val="gap"/>
    <c:showDLblsOverMax val="0"/>
  </c:chart>
  <c:spPr>
    <a:ln>
      <a:noFill/>
    </a:ln>
  </c:sp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12">
  <cs:axisTitle>
    <cs:lnRef idx="0"/>
    <cs:fillRef idx="0"/>
    <cs:effectRef idx="0"/>
    <cs:fontRef idx="minor">
      <a:schemeClr val="tx1">
        <a:lumMod val="65000"/>
        <a:lumOff val="35000"/>
      </a:schemeClr>
    </cs:fontRef>
    <cs:defRPr sz="900"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b="0" kern="1200" cap="none" spc="0" normalizeH="0" baseline="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75000"/>
        <a:lumOff val="25000"/>
      </a:schemeClr>
    </cs:fontRef>
    <cs:spPr>
      <a:solidFill>
        <a:schemeClr val="dk1">
          <a:lumMod val="15000"/>
          <a:lumOff val="85000"/>
        </a:schemeClr>
      </a:solidFill>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38100" cap="rnd">
        <a:solidFill>
          <a:schemeClr val="phClr"/>
        </a:solidFill>
        <a:round/>
      </a:ln>
    </cs:spPr>
  </cs:dataPointLine>
  <cs:dataPointMarker>
    <cs:lnRef idx="0"/>
    <cs:fillRef idx="0">
      <cs:styleClr val="auto"/>
    </cs:fillRef>
    <cs:effectRef idx="0"/>
    <cs:fontRef idx="minor">
      <a:schemeClr val="dk1"/>
    </cs:fontRef>
    <cs:spPr>
      <a:solidFill>
        <a:schemeClr val="phClr"/>
      </a:solidFill>
    </cs:spPr>
  </cs:dataPointMarker>
  <cs:dataPointMarkerLayout symbol="circle" size="8"/>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900"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50000"/>
            <a:lumOff val="50000"/>
          </a:schemeClr>
        </a:solidFill>
        <a:prstDash val="dash"/>
      </a:ln>
    </cs:spPr>
  </cs:dropLine>
  <cs:errorBar>
    <cs:lnRef idx="0"/>
    <cs:fillRef idx="0"/>
    <cs:effectRef idx="0"/>
    <cs:fontRef idx="minor">
      <a:schemeClr val="dk1"/>
    </cs:fontRef>
    <cs:spPr>
      <a:ln w="9525">
        <a:solidFill>
          <a:schemeClr val="tx1">
            <a:lumMod val="50000"/>
            <a:lumOff val="50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w="9525" cap="flat" cmpd="sng" algn="ctr">
        <a:solidFill>
          <a:schemeClr val="tx1">
            <a:lumMod val="5000"/>
            <a:lumOff val="95000"/>
          </a:schemeClr>
        </a:solidFill>
        <a:round/>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ajor">
      <a:schemeClr val="tx1">
        <a:lumMod val="65000"/>
        <a:lumOff val="35000"/>
      </a:schemeClr>
    </cs:fontRef>
    <cs:defRPr sz="2000" b="0" kern="1200" cap="none" spc="0" normalizeH="0" baseline="0"/>
  </cs:title>
  <cs:trendline>
    <cs:lnRef idx="0">
      <cs:styleClr val="auto"/>
    </cs:lnRef>
    <cs:fillRef idx="0"/>
    <cs:effectRef idx="0"/>
    <cs:fontRef idx="minor">
      <a:schemeClr val="dk1"/>
    </cs:fontRef>
    <cs:spPr>
      <a:ln w="19050" cap="rnd">
        <a:solidFill>
          <a:schemeClr val="phClr"/>
        </a:solidFill>
        <a:round/>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dk1"/>
    </cs:fontRef>
  </cs:wall>
</cs:chartStyle>
</file>

<file path=ppt/drawings/drawing1.xml><?xml version="1.0" encoding="utf-8"?>
<c:userShapes xmlns:c="http://schemas.openxmlformats.org/drawingml/2006/chart">
  <cdr:relSizeAnchor xmlns:cdr="http://schemas.openxmlformats.org/drawingml/2006/chartDrawing">
    <cdr:from>
      <cdr:x>0.36036</cdr:x>
      <cdr:y>0.11994</cdr:y>
    </cdr:from>
    <cdr:to>
      <cdr:x>0.54054</cdr:x>
      <cdr:y>0.18125</cdr:y>
    </cdr:to>
    <cdr:sp macro="" textlink="">
      <cdr:nvSpPr>
        <cdr:cNvPr id="4" name="TextBox 54"/>
        <cdr:cNvSpPr txBox="1"/>
      </cdr:nvSpPr>
      <cdr:spPr>
        <a:xfrm xmlns:a="http://schemas.openxmlformats.org/drawingml/2006/main">
          <a:off x="3048000" y="511804"/>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2.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3.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19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1/17/18</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9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1/17/18</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8.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3.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4.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0.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3.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8.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a:t>
            </a:fld>
            <a:endParaRPr lang="en-US">
              <a:solidFill>
                <a:prstClr val="black"/>
              </a:solidFill>
              <a:latin typeface="Calibri"/>
            </a:endParaRPr>
          </a:p>
        </p:txBody>
      </p:sp>
    </p:spTree>
    <p:extLst>
      <p:ext uri="{BB962C8B-B14F-4D97-AF65-F5344CB8AC3E}">
        <p14:creationId xmlns:p14="http://schemas.microsoft.com/office/powerpoint/2010/main" val="44838025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11</a:t>
            </a:fld>
            <a:endParaRPr lang="en-US">
              <a:solidFill>
                <a:prstClr val="black"/>
              </a:solidFill>
            </a:endParaRPr>
          </a:p>
        </p:txBody>
      </p:sp>
    </p:spTree>
    <p:extLst>
      <p:ext uri="{BB962C8B-B14F-4D97-AF65-F5344CB8AC3E}">
        <p14:creationId xmlns:p14="http://schemas.microsoft.com/office/powerpoint/2010/main" val="128153975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12</a:t>
            </a:fld>
            <a:endParaRPr lang="en-US">
              <a:solidFill>
                <a:prstClr val="black"/>
              </a:solidFill>
            </a:endParaRPr>
          </a:p>
        </p:txBody>
      </p:sp>
    </p:spTree>
    <p:extLst>
      <p:ext uri="{BB962C8B-B14F-4D97-AF65-F5344CB8AC3E}">
        <p14:creationId xmlns:p14="http://schemas.microsoft.com/office/powerpoint/2010/main" val="67943445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13</a:t>
            </a:fld>
            <a:endParaRPr lang="en-US">
              <a:solidFill>
                <a:prstClr val="black"/>
              </a:solidFill>
            </a:endParaRPr>
          </a:p>
        </p:txBody>
      </p:sp>
    </p:spTree>
    <p:extLst>
      <p:ext uri="{BB962C8B-B14F-4D97-AF65-F5344CB8AC3E}">
        <p14:creationId xmlns:p14="http://schemas.microsoft.com/office/powerpoint/2010/main" val="113923020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Slide Image Placeholder 1"/>
          <p:cNvSpPr>
            <a:spLocks noGrp="1" noRot="1" noChangeAspect="1"/>
          </p:cNvSpPr>
          <p:nvPr>
            <p:ph type="sldImg"/>
          </p:nvPr>
        </p:nvSpPr>
        <p:spPr bwMode="auto">
          <a:noFill/>
          <a:ln>
            <a:solidFill>
              <a:srgbClr val="000000"/>
            </a:solidFill>
            <a:miter lim="800000"/>
            <a:headEnd/>
            <a:tailEnd/>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Lst>
        </p:spPr>
      </p:sp>
      <p:sp>
        <p:nvSpPr>
          <p:cNvPr id="250882" name="Notes Placeholder 2"/>
          <p:cNvSpPr>
            <a:spLocks noGrp="1"/>
          </p:cNvSpPr>
          <p:nvPr>
            <p:ph type="body" idx="1"/>
          </p:nvPr>
        </p:nvSpPr>
        <p:spPr bwMode="auto">
          <a:noFill/>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atin typeface="Calibri" charset="0"/>
            </a:endParaRPr>
          </a:p>
        </p:txBody>
      </p:sp>
      <p:sp>
        <p:nvSpPr>
          <p:cNvPr id="250883" name="Slide Number Placeholder 3"/>
          <p:cNvSpPr>
            <a:spLocks noGrp="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EFE2350-F2DF-964B-A38F-A60565610F04}" type="slidenum">
              <a:rPr lang="en-US" sz="1200">
                <a:solidFill>
                  <a:srgbClr val="000000"/>
                </a:solidFill>
                <a:latin typeface="Calibri" charset="0"/>
                <a:cs typeface="Arial" charset="0"/>
              </a:rPr>
              <a:pPr eaLnBrk="1" hangingPunct="1"/>
              <a:t>35</a:t>
            </a:fld>
            <a:endParaRPr lang="en-US" sz="1200">
              <a:solidFill>
                <a:srgbClr val="000000"/>
              </a:solidFill>
              <a:latin typeface="Calibri" charset="0"/>
              <a:cs typeface="Arial" charset="0"/>
            </a:endParaRPr>
          </a:p>
        </p:txBody>
      </p:sp>
    </p:spTree>
    <p:extLst>
      <p:ext uri="{BB962C8B-B14F-4D97-AF65-F5344CB8AC3E}">
        <p14:creationId xmlns:p14="http://schemas.microsoft.com/office/powerpoint/2010/main" val="36008692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36</a:t>
            </a:fld>
            <a:endParaRPr lang="en-US">
              <a:solidFill>
                <a:prstClr val="black"/>
              </a:solidFill>
            </a:endParaRPr>
          </a:p>
        </p:txBody>
      </p:sp>
    </p:spTree>
    <p:extLst>
      <p:ext uri="{BB962C8B-B14F-4D97-AF65-F5344CB8AC3E}">
        <p14:creationId xmlns:p14="http://schemas.microsoft.com/office/powerpoint/2010/main" val="206249156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37</a:t>
            </a:fld>
            <a:endParaRPr lang="en-US">
              <a:solidFill>
                <a:prstClr val="black"/>
              </a:solidFill>
            </a:endParaRPr>
          </a:p>
        </p:txBody>
      </p:sp>
    </p:spTree>
    <p:extLst>
      <p:ext uri="{BB962C8B-B14F-4D97-AF65-F5344CB8AC3E}">
        <p14:creationId xmlns:p14="http://schemas.microsoft.com/office/powerpoint/2010/main" val="27793597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38</a:t>
            </a:fld>
            <a:endParaRPr lang="en-US">
              <a:solidFill>
                <a:prstClr val="black"/>
              </a:solidFill>
            </a:endParaRPr>
          </a:p>
        </p:txBody>
      </p:sp>
    </p:spTree>
    <p:extLst>
      <p:ext uri="{BB962C8B-B14F-4D97-AF65-F5344CB8AC3E}">
        <p14:creationId xmlns:p14="http://schemas.microsoft.com/office/powerpoint/2010/main" val="494132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39</a:t>
            </a:fld>
            <a:endParaRPr lang="en-US">
              <a:solidFill>
                <a:prstClr val="black"/>
              </a:solidFill>
            </a:endParaRPr>
          </a:p>
        </p:txBody>
      </p:sp>
    </p:spTree>
    <p:extLst>
      <p:ext uri="{BB962C8B-B14F-4D97-AF65-F5344CB8AC3E}">
        <p14:creationId xmlns:p14="http://schemas.microsoft.com/office/powerpoint/2010/main" val="48119118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rPr>
              <a:pPr/>
              <a:t>40</a:t>
            </a:fld>
            <a:endParaRPr lang="en-US">
              <a:solidFill>
                <a:prstClr val="black"/>
              </a:solidFill>
            </a:endParaRPr>
          </a:p>
        </p:txBody>
      </p:sp>
    </p:spTree>
    <p:extLst>
      <p:ext uri="{BB962C8B-B14F-4D97-AF65-F5344CB8AC3E}">
        <p14:creationId xmlns:p14="http://schemas.microsoft.com/office/powerpoint/2010/main" val="2897817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rPr>
              <a:pPr/>
              <a:t>41</a:t>
            </a:fld>
            <a:endParaRPr lang="en-US">
              <a:solidFill>
                <a:prstClr val="black"/>
              </a:solidFill>
            </a:endParaRPr>
          </a:p>
        </p:txBody>
      </p:sp>
    </p:spTree>
    <p:extLst>
      <p:ext uri="{BB962C8B-B14F-4D97-AF65-F5344CB8AC3E}">
        <p14:creationId xmlns:p14="http://schemas.microsoft.com/office/powerpoint/2010/main" val="178736197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rPr>
              <a:pPr/>
              <a:t>42</a:t>
            </a:fld>
            <a:endParaRPr lang="en-US">
              <a:solidFill>
                <a:prstClr val="black"/>
              </a:solidFill>
            </a:endParaRPr>
          </a:p>
        </p:txBody>
      </p:sp>
    </p:spTree>
    <p:extLst>
      <p:ext uri="{BB962C8B-B14F-4D97-AF65-F5344CB8AC3E}">
        <p14:creationId xmlns:p14="http://schemas.microsoft.com/office/powerpoint/2010/main" val="144131244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rPr>
              <a:pPr/>
              <a:t>43</a:t>
            </a:fld>
            <a:endParaRPr lang="en-US">
              <a:solidFill>
                <a:prstClr val="black"/>
              </a:solidFill>
            </a:endParaRPr>
          </a:p>
        </p:txBody>
      </p:sp>
    </p:spTree>
    <p:extLst>
      <p:ext uri="{BB962C8B-B14F-4D97-AF65-F5344CB8AC3E}">
        <p14:creationId xmlns:p14="http://schemas.microsoft.com/office/powerpoint/2010/main" val="36519405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rPr>
              <a:pPr/>
              <a:t>44</a:t>
            </a:fld>
            <a:endParaRPr lang="en-US">
              <a:solidFill>
                <a:prstClr val="black"/>
              </a:solidFill>
            </a:endParaRPr>
          </a:p>
        </p:txBody>
      </p:sp>
    </p:spTree>
    <p:extLst>
      <p:ext uri="{BB962C8B-B14F-4D97-AF65-F5344CB8AC3E}">
        <p14:creationId xmlns:p14="http://schemas.microsoft.com/office/powerpoint/2010/main" val="107547994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When</a:t>
            </a:r>
            <a:r>
              <a:rPr lang="en-US" baseline="0" dirty="0" smtClean="0"/>
              <a:t> we executed the code on four different processors, all four of them yielded errors. Intel </a:t>
            </a:r>
            <a:r>
              <a:rPr lang="en-US" baseline="0" dirty="0" err="1" smtClean="0"/>
              <a:t>Haswell</a:t>
            </a:r>
            <a:r>
              <a:rPr lang="en-US" baseline="0" dirty="0" smtClean="0"/>
              <a:t> has the most errors, at 23 thousand, because it has the highest rate of accessing DRAM.</a:t>
            </a:r>
          </a:p>
          <a:p>
            <a:endParaRPr lang="en-US" baseline="0" dirty="0" smtClean="0"/>
          </a:p>
          <a:p>
            <a:r>
              <a:rPr lang="en-US" baseline="0" dirty="0" smtClean="0"/>
              <a:t>Later on, I’ll show that we can induce as many as ten million disturbance errors in a more controlled environment.</a:t>
            </a:r>
          </a:p>
          <a:p>
            <a:endParaRPr lang="en-US" baseline="0" dirty="0" smtClean="0"/>
          </a:p>
          <a:p>
            <a:r>
              <a:rPr lang="en-US" baseline="0" dirty="0" smtClean="0"/>
              <a:t>From this, we conclude that disturbance errors are a serious reliability issue.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45</a:t>
            </a:fld>
            <a:endParaRPr lang="en-US">
              <a:solidFill>
                <a:prstClr val="black"/>
              </a:solidFill>
            </a:endParaRPr>
          </a:p>
        </p:txBody>
      </p:sp>
    </p:spTree>
    <p:extLst>
      <p:ext uri="{BB962C8B-B14F-4D97-AF65-F5344CB8AC3E}">
        <p14:creationId xmlns:p14="http://schemas.microsoft.com/office/powerpoint/2010/main" val="186236709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Picture from the article:</a:t>
            </a:r>
          </a:p>
          <a:p>
            <a:r>
              <a:rPr lang="en-US" dirty="0" smtClean="0"/>
              <a:t>http://</a:t>
            </a:r>
            <a:r>
              <a:rPr lang="en-US" dirty="0" err="1" smtClean="0"/>
              <a:t>thehackernews.com</a:t>
            </a:r>
            <a:r>
              <a:rPr lang="en-US" dirty="0" smtClean="0"/>
              <a:t>/2015/03/dram-</a:t>
            </a:r>
            <a:r>
              <a:rPr lang="en-US" dirty="0" err="1" smtClean="0"/>
              <a:t>rowhammer</a:t>
            </a:r>
            <a:r>
              <a:rPr lang="en-US" dirty="0" smtClean="0"/>
              <a:t>-</a:t>
            </a:r>
            <a:r>
              <a:rPr lang="en-US" dirty="0" err="1" smtClean="0"/>
              <a:t>vulnerability.html</a:t>
            </a:r>
            <a:endParaRPr lang="en-US" dirty="0" smtClean="0"/>
          </a:p>
          <a:p>
            <a:endParaRPr lang="en-US" dirty="0" smtClean="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48</a:t>
            </a:fld>
            <a:endParaRPr lang="en-US">
              <a:solidFill>
                <a:prstClr val="black"/>
              </a:solidFill>
              <a:latin typeface="Calibri"/>
            </a:endParaRPr>
          </a:p>
        </p:txBody>
      </p:sp>
    </p:spTree>
    <p:extLst>
      <p:ext uri="{BB962C8B-B14F-4D97-AF65-F5344CB8AC3E}">
        <p14:creationId xmlns:p14="http://schemas.microsoft.com/office/powerpoint/2010/main" val="30351840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Picture from the article:</a:t>
            </a:r>
          </a:p>
          <a:p>
            <a:r>
              <a:rPr lang="en-US" dirty="0" smtClean="0"/>
              <a:t>http://</a:t>
            </a:r>
            <a:r>
              <a:rPr lang="en-US" dirty="0" err="1" smtClean="0"/>
              <a:t>thehackernews.com</a:t>
            </a:r>
            <a:r>
              <a:rPr lang="en-US" dirty="0" smtClean="0"/>
              <a:t>/2015/03/dram-</a:t>
            </a:r>
            <a:r>
              <a:rPr lang="en-US" dirty="0" err="1" smtClean="0"/>
              <a:t>rowhammer</a:t>
            </a:r>
            <a:r>
              <a:rPr lang="en-US" dirty="0" smtClean="0"/>
              <a:t>-</a:t>
            </a:r>
            <a:r>
              <a:rPr lang="en-US" dirty="0" err="1" smtClean="0"/>
              <a:t>vulnerability.html</a:t>
            </a:r>
            <a:endParaRPr lang="en-US" dirty="0" smtClean="0"/>
          </a:p>
          <a:p>
            <a:endParaRPr lang="en-US" dirty="0" smtClean="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49</a:t>
            </a:fld>
            <a:endParaRPr lang="en-US">
              <a:solidFill>
                <a:prstClr val="black"/>
              </a:solidFill>
              <a:latin typeface="Calibri"/>
            </a:endParaRPr>
          </a:p>
        </p:txBody>
      </p:sp>
    </p:spTree>
    <p:extLst>
      <p:ext uri="{BB962C8B-B14F-4D97-AF65-F5344CB8AC3E}">
        <p14:creationId xmlns:p14="http://schemas.microsoft.com/office/powerpoint/2010/main" val="27550191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a:t>
            </a:r>
            <a:r>
              <a:rPr lang="en-US" baseline="0" dirty="0" smtClean="0"/>
              <a:t> provide a more efficient solution, called PARA,</a:t>
            </a:r>
            <a:r>
              <a:rPr lang="en-US" dirty="0" smtClean="0"/>
              <a:t> which stands for probabilistic adjacent row activation.</a:t>
            </a:r>
          </a:p>
          <a:p>
            <a:endParaRPr lang="en-US" dirty="0" smtClean="0"/>
          </a:p>
          <a:p>
            <a:r>
              <a:rPr lang="en-US" dirty="0" smtClean="0"/>
              <a:t>The</a:t>
            </a:r>
            <a:r>
              <a:rPr lang="en-US" baseline="0" dirty="0" smtClean="0"/>
              <a:t> key idea is thus: after closing a row, we activate (i.e., refresh) one of its neighbors with a low probability, for example, p equal to 0.005.</a:t>
            </a:r>
          </a:p>
          <a:p>
            <a:endParaRPr lang="en-US" baseline="0" dirty="0" smtClean="0"/>
          </a:p>
          <a:p>
            <a:r>
              <a:rPr lang="en-US" baseline="0" dirty="0" smtClean="0"/>
              <a:t>PARA provides a strong reliability guarantee even under the worst-case access patterns to DRAM. When we set p to 0.005, the expected number of errors in one year is 9.4 times 10 to the negative 14. This probability is much lower the failure rate of other hardware components, for example, the hard-disk drive.</a:t>
            </a:r>
          </a:p>
          <a:p>
            <a:endParaRPr lang="en-US" baseline="0" dirty="0" smtClean="0"/>
          </a:p>
          <a:p>
            <a:r>
              <a:rPr lang="en-US" baseline="0" dirty="0" smtClean="0"/>
              <a:t>And by adjusting the value of p, PARA can provide an arbitrarily strong-degree of protection against errors. </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54</a:t>
            </a:fld>
            <a:endParaRPr lang="en-US">
              <a:solidFill>
                <a:prstClr val="black"/>
              </a:solidFill>
            </a:endParaRPr>
          </a:p>
        </p:txBody>
      </p:sp>
    </p:spTree>
    <p:extLst>
      <p:ext uri="{BB962C8B-B14F-4D97-AF65-F5344CB8AC3E}">
        <p14:creationId xmlns:p14="http://schemas.microsoft.com/office/powerpoint/2010/main" val="99403862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 xmlns:a14="http://schemas.microsoft.com/office/drawing/2010/main" val="1"/>
            </a:ext>
          </a:extLst>
        </p:spPr>
        <p:txBody>
          <a:bodyPr/>
          <a:lstStyle/>
          <a:p>
            <a:r>
              <a:rPr lang="en-US" sz="3100">
                <a:latin typeface="Lucida Grande" charset="0"/>
                <a:cs typeface="Lucida Grande" charset="0"/>
                <a:sym typeface="Lucida Grande" charset="0"/>
              </a:rPr>
              <a:t>copy</a:t>
            </a:r>
          </a:p>
        </p:txBody>
      </p:sp>
    </p:spTree>
    <p:extLst>
      <p:ext uri="{BB962C8B-B14F-4D97-AF65-F5344CB8AC3E}">
        <p14:creationId xmlns:p14="http://schemas.microsoft.com/office/powerpoint/2010/main" val="138092517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Perhaps we have taken processor-centric system design a bit too far</a:t>
            </a:r>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125</a:t>
            </a:fld>
            <a:endParaRPr lang="en-US">
              <a:solidFill>
                <a:prstClr val="black"/>
              </a:solidFill>
            </a:endParaRPr>
          </a:p>
        </p:txBody>
      </p:sp>
    </p:spTree>
    <p:extLst>
      <p:ext uri="{BB962C8B-B14F-4D97-AF65-F5344CB8AC3E}">
        <p14:creationId xmlns:p14="http://schemas.microsoft.com/office/powerpoint/2010/main" val="85380272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128</a:t>
            </a:fld>
            <a:endParaRPr lang="en-US">
              <a:solidFill>
                <a:prstClr val="black"/>
              </a:solidFill>
            </a:endParaRPr>
          </a:p>
        </p:txBody>
      </p:sp>
    </p:spTree>
    <p:extLst>
      <p:ext uri="{BB962C8B-B14F-4D97-AF65-F5344CB8AC3E}">
        <p14:creationId xmlns:p14="http://schemas.microsoft.com/office/powerpoint/2010/main" val="10035379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141</a:t>
            </a:fld>
            <a:endParaRPr lang="en-US">
              <a:solidFill>
                <a:prstClr val="black"/>
              </a:solidFill>
            </a:endParaRPr>
          </a:p>
        </p:txBody>
      </p:sp>
    </p:spTree>
    <p:extLst>
      <p:ext uri="{BB962C8B-B14F-4D97-AF65-F5344CB8AC3E}">
        <p14:creationId xmlns:p14="http://schemas.microsoft.com/office/powerpoint/2010/main" val="121811927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143</a:t>
            </a:fld>
            <a:endParaRPr lang="en-US">
              <a:solidFill>
                <a:prstClr val="black"/>
              </a:solidFill>
            </a:endParaRPr>
          </a:p>
        </p:txBody>
      </p:sp>
    </p:spTree>
    <p:extLst>
      <p:ext uri="{BB962C8B-B14F-4D97-AF65-F5344CB8AC3E}">
        <p14:creationId xmlns:p14="http://schemas.microsoft.com/office/powerpoint/2010/main" val="55481374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144</a:t>
            </a:fld>
            <a:endParaRPr lang="en-US">
              <a:solidFill>
                <a:prstClr val="black"/>
              </a:solidFill>
            </a:endParaRPr>
          </a:p>
        </p:txBody>
      </p:sp>
    </p:spTree>
    <p:extLst>
      <p:ext uri="{BB962C8B-B14F-4D97-AF65-F5344CB8AC3E}">
        <p14:creationId xmlns:p14="http://schemas.microsoft.com/office/powerpoint/2010/main" val="210510187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155</a:t>
            </a:fld>
            <a:endParaRPr lang="en-US">
              <a:solidFill>
                <a:prstClr val="black"/>
              </a:solidFill>
            </a:endParaRPr>
          </a:p>
        </p:txBody>
      </p:sp>
    </p:spTree>
    <p:extLst>
      <p:ext uri="{BB962C8B-B14F-4D97-AF65-F5344CB8AC3E}">
        <p14:creationId xmlns:p14="http://schemas.microsoft.com/office/powerpoint/2010/main" val="194451970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As we described,</a:t>
            </a:r>
            <a:r>
              <a:rPr lang="en-US" baseline="0" dirty="0"/>
              <a:t> cells in a mat have different distances from peripheral logic.</a:t>
            </a:r>
          </a:p>
          <a:p>
            <a:pPr marL="0" indent="0">
              <a:buNone/>
            </a:pPr>
            <a:r>
              <a:rPr lang="en-US" baseline="0" dirty="0"/>
              <a:t>Cells in different rows have different distance from the sense amplifiers.</a:t>
            </a:r>
          </a:p>
          <a:p>
            <a:pPr marL="0" indent="0">
              <a:buNone/>
            </a:pPr>
            <a:r>
              <a:rPr lang="en-US" baseline="0" dirty="0"/>
              <a:t>Cells in different columns have different distance from the </a:t>
            </a:r>
            <a:r>
              <a:rPr lang="en-US" baseline="0" dirty="0" err="1"/>
              <a:t>wordline</a:t>
            </a:r>
            <a:r>
              <a:rPr lang="en-US" baseline="0" dirty="0"/>
              <a:t> drivers.</a:t>
            </a:r>
          </a:p>
          <a:p>
            <a:pPr marL="0" indent="0">
              <a:buNone/>
            </a:pPr>
            <a:r>
              <a:rPr lang="en-US" baseline="0" dirty="0"/>
              <a:t>Therefore, some regions are inherently faster than other regions,</a:t>
            </a:r>
          </a:p>
          <a:p>
            <a:pPr marL="0" indent="0">
              <a:buNone/>
            </a:pPr>
            <a:r>
              <a:rPr lang="en-US" baseline="0" dirty="0"/>
              <a:t>and some regions are inherently slower than other regions.</a:t>
            </a:r>
          </a:p>
          <a:p>
            <a:pPr marL="0" indent="0">
              <a:buNone/>
            </a:pPr>
            <a:r>
              <a:rPr lang="en-US" baseline="0" dirty="0"/>
              <a:t>We call this architectural variation.</a:t>
            </a:r>
          </a:p>
          <a:p>
            <a:pPr marL="0" indent="0">
              <a:buNone/>
            </a:pPr>
            <a:endParaRPr lang="en-US" baseline="0" dirty="0"/>
          </a:p>
          <a:p>
            <a:pPr marL="0" indent="0">
              <a:buNone/>
            </a:pP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160</a:t>
            </a:fld>
            <a:endParaRPr lang="en-US">
              <a:solidFill>
                <a:prstClr val="black"/>
              </a:solidFill>
            </a:endParaRPr>
          </a:p>
        </p:txBody>
      </p:sp>
    </p:spTree>
    <p:extLst>
      <p:ext uri="{BB962C8B-B14F-4D97-AF65-F5344CB8AC3E}">
        <p14:creationId xmlns:p14="http://schemas.microsoft.com/office/powerpoint/2010/main" val="11822394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We </a:t>
            </a:r>
            <a:r>
              <a:rPr lang="en-US" dirty="0" err="1"/>
              <a:t>propoe</a:t>
            </a:r>
            <a:r>
              <a:rPr lang="en-US" dirty="0"/>
              <a:t> AVA</a:t>
            </a:r>
            <a:r>
              <a:rPr lang="en-US" baseline="0" dirty="0"/>
              <a:t> Online profiling.</a:t>
            </a:r>
          </a:p>
          <a:p>
            <a:pPr marL="0" indent="0">
              <a:buNone/>
            </a:pPr>
            <a:endParaRPr lang="en-US" baseline="0" dirty="0"/>
          </a:p>
          <a:p>
            <a:pPr marL="0" indent="0">
              <a:buNone/>
            </a:pPr>
            <a:r>
              <a:rPr lang="en-US" baseline="0" dirty="0"/>
              <a:t>The key idea is profiling only slow regions to determine latency, leading to low cost online DRAM test.</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161</a:t>
            </a:fld>
            <a:endParaRPr lang="en-US">
              <a:solidFill>
                <a:prstClr val="black"/>
              </a:solidFill>
            </a:endParaRPr>
          </a:p>
        </p:txBody>
      </p:sp>
    </p:spTree>
    <p:extLst>
      <p:ext uri="{BB962C8B-B14F-4D97-AF65-F5344CB8AC3E}">
        <p14:creationId xmlns:p14="http://schemas.microsoft.com/office/powerpoint/2010/main" val="207829980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However,</a:t>
            </a:r>
            <a:r>
              <a:rPr lang="en-US" baseline="0" dirty="0"/>
              <a:t> due to the process variation, some cells are more vulnerable than other cells, as the figure show. </a:t>
            </a:r>
          </a:p>
          <a:p>
            <a:pPr marL="0" indent="0">
              <a:buNone/>
            </a:pPr>
            <a:r>
              <a:rPr lang="en-US" baseline="0" dirty="0"/>
              <a:t>These cells are randomly distributed while cells in the slow regions cause localized error.</a:t>
            </a:r>
          </a:p>
          <a:p>
            <a:pPr marL="0" indent="0">
              <a:buNone/>
            </a:pPr>
            <a:r>
              <a:rPr lang="en-US" baseline="0" dirty="0"/>
              <a:t>To address both type of cells, </a:t>
            </a:r>
          </a:p>
          <a:p>
            <a:pPr marL="0" indent="0">
              <a:buNone/>
            </a:pPr>
            <a:r>
              <a:rPr lang="en-US" baseline="0" dirty="0"/>
              <a:t>We integrate conventional ECC to correct the process variation induced errors.</a:t>
            </a:r>
          </a:p>
          <a:p>
            <a:pPr marL="0" indent="0">
              <a:buNone/>
            </a:pPr>
            <a:endParaRPr lang="en-US" baseline="0" dirty="0"/>
          </a:p>
          <a:p>
            <a:pPr marL="0" indent="0">
              <a:buNone/>
            </a:pPr>
            <a:r>
              <a:rPr lang="en-US" baseline="0" dirty="0"/>
              <a:t>Therefore, combining ECC and online profiling leads to reliably reducing DRAM latency.</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162</a:t>
            </a:fld>
            <a:endParaRPr lang="en-US">
              <a:solidFill>
                <a:prstClr val="black"/>
              </a:solidFill>
            </a:endParaRPr>
          </a:p>
        </p:txBody>
      </p:sp>
    </p:spTree>
    <p:extLst>
      <p:ext uri="{BB962C8B-B14F-4D97-AF65-F5344CB8AC3E}">
        <p14:creationId xmlns:p14="http://schemas.microsoft.com/office/powerpoint/2010/main" val="11480522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The</a:t>
            </a:r>
            <a:r>
              <a:rPr lang="en-US" baseline="0" dirty="0"/>
              <a:t> figure compares latency reduction by using AL-DRAM, AVA Profiling, and both AVA Profiling and Shuffling.</a:t>
            </a:r>
          </a:p>
          <a:p>
            <a:pPr marL="0" indent="0">
              <a:buNone/>
            </a:pPr>
            <a:r>
              <a:rPr lang="en-US" baseline="0" dirty="0"/>
              <a:t>As we can, using AVA profiling and shuffling enables more latency reduction compared to AL-DRAM.</a:t>
            </a:r>
          </a:p>
          <a:p>
            <a:pPr marL="0" indent="0">
              <a:buNone/>
            </a:pPr>
            <a:r>
              <a:rPr lang="en-US" baseline="0" dirty="0"/>
              <a:t>This is mainly because ECC corrects the  worst cells in a DRAM module, reducing more latency.</a:t>
            </a:r>
          </a:p>
          <a:p>
            <a:pPr marL="0" indent="0">
              <a:buNone/>
            </a:pPr>
            <a:endParaRPr lang="en-US" baseline="0" dirty="0"/>
          </a:p>
          <a:p>
            <a:pPr marL="0" indent="0">
              <a:buNone/>
            </a:pPr>
            <a:r>
              <a:rPr lang="en-US" baseline="0" dirty="0"/>
              <a:t>Therefore, we conclude that AVA-DRAM reduces latency significantly.</a:t>
            </a:r>
          </a:p>
          <a:p>
            <a:pPr marL="0" indent="0">
              <a:buNone/>
            </a:pP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163</a:t>
            </a:fld>
            <a:endParaRPr lang="en-US">
              <a:solidFill>
                <a:prstClr val="black"/>
              </a:solidFill>
            </a:endParaRPr>
          </a:p>
        </p:txBody>
      </p:sp>
    </p:spTree>
    <p:extLst>
      <p:ext uri="{BB962C8B-B14F-4D97-AF65-F5344CB8AC3E}">
        <p14:creationId xmlns:p14="http://schemas.microsoft.com/office/powerpoint/2010/main" val="78120845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5E9FE4A-0C21-4AC7-A29F-491DBFD0D03B}" type="slidenum">
              <a:rPr lang="en-US" smtClean="0">
                <a:solidFill>
                  <a:prstClr val="black"/>
                </a:solidFill>
              </a:rPr>
              <a:pPr/>
              <a:t>166</a:t>
            </a:fld>
            <a:endParaRPr lang="en-US">
              <a:solidFill>
                <a:prstClr val="black"/>
              </a:solidFill>
            </a:endParaRPr>
          </a:p>
        </p:txBody>
      </p:sp>
    </p:spTree>
    <p:extLst>
      <p:ext uri="{BB962C8B-B14F-4D97-AF65-F5344CB8AC3E}">
        <p14:creationId xmlns:p14="http://schemas.microsoft.com/office/powerpoint/2010/main" val="160963075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To understand what causes the long latency, let me take a look at the DRAM organization.</a:t>
            </a:r>
          </a:p>
          <a:p>
            <a:r>
              <a:rPr lang="en-US" baseline="0" dirty="0" smtClean="0">
                <a:solidFill>
                  <a:srgbClr val="FFFFFF"/>
                </a:solidFill>
              </a:rPr>
              <a:t>DRAM consists of two components, the cell array and the I/O circuitry. The cell array consists of multiple </a:t>
            </a:r>
            <a:r>
              <a:rPr lang="en-US" baseline="0" dirty="0" err="1" smtClean="0">
                <a:solidFill>
                  <a:srgbClr val="FFFFFF"/>
                </a:solidFill>
              </a:rPr>
              <a:t>subarrays</a:t>
            </a:r>
            <a:r>
              <a:rPr lang="en-US" baseline="0" dirty="0" smtClean="0">
                <a:solidFill>
                  <a:srgbClr val="FFFFFF"/>
                </a:solidFill>
              </a:rPr>
              <a:t>. </a:t>
            </a:r>
          </a:p>
          <a:p>
            <a:r>
              <a:rPr lang="en-US" baseline="0" dirty="0" smtClean="0"/>
              <a:t>To read from a DRAM chip, the data is first accessed from the </a:t>
            </a:r>
            <a:r>
              <a:rPr lang="en-US" baseline="0" dirty="0" err="1" smtClean="0"/>
              <a:t>subarray</a:t>
            </a:r>
            <a:r>
              <a:rPr lang="en-US" baseline="0" dirty="0" smtClean="0"/>
              <a:t> and then the data is transferred over the channel by the I/O circuitry. </a:t>
            </a:r>
          </a:p>
          <a:p>
            <a:r>
              <a:rPr lang="en-US" baseline="0" dirty="0" smtClean="0">
                <a:solidFill>
                  <a:srgbClr val="FFFFFF"/>
                </a:solidFill>
              </a:rPr>
              <a:t>So, the DRAM latency is the sum of the </a:t>
            </a:r>
            <a:r>
              <a:rPr lang="en-US" baseline="0" dirty="0" err="1" smtClean="0">
                <a:solidFill>
                  <a:srgbClr val="FFFFFF"/>
                </a:solidFill>
              </a:rPr>
              <a:t>subarray</a:t>
            </a:r>
            <a:r>
              <a:rPr lang="en-US" baseline="0" dirty="0" smtClean="0">
                <a:solidFill>
                  <a:srgbClr val="FFFFFF"/>
                </a:solidFill>
              </a:rPr>
              <a:t> latency and the I/O latency. </a:t>
            </a:r>
          </a:p>
          <a:p>
            <a:r>
              <a:rPr lang="en-US" baseline="0" dirty="0" smtClean="0"/>
              <a:t>We observed that the </a:t>
            </a:r>
            <a:r>
              <a:rPr lang="en-US" baseline="0" dirty="0" err="1" smtClean="0"/>
              <a:t>subarray</a:t>
            </a:r>
            <a:r>
              <a:rPr lang="en-US" baseline="0" dirty="0" smtClean="0"/>
              <a:t> latency is much higher than the I/O latency.</a:t>
            </a:r>
          </a:p>
          <a:p>
            <a:r>
              <a:rPr lang="en-US" baseline="0" dirty="0" smtClean="0">
                <a:solidFill>
                  <a:srgbClr val="FFFFFF"/>
                </a:solidFill>
              </a:rPr>
              <a:t>As a result, </a:t>
            </a:r>
            <a:r>
              <a:rPr lang="en-US" baseline="0" dirty="0" err="1" smtClean="0">
                <a:solidFill>
                  <a:srgbClr val="FFFFFF"/>
                </a:solidFill>
              </a:rPr>
              <a:t>subarray</a:t>
            </a:r>
            <a:r>
              <a:rPr lang="en-US" baseline="0" dirty="0" smtClean="0">
                <a:solidFill>
                  <a:srgbClr val="FFFFFF"/>
                </a:solidFill>
              </a:rPr>
              <a:t> is the dominant source of the DRAM latency as we explained in the paper.</a:t>
            </a:r>
            <a:endParaRPr lang="en-US" dirty="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170</a:t>
            </a:fld>
            <a:endParaRPr lang="en-US">
              <a:solidFill>
                <a:prstClr val="black"/>
              </a:solidFill>
            </a:endParaRPr>
          </a:p>
        </p:txBody>
      </p:sp>
    </p:spTree>
    <p:extLst>
      <p:ext uri="{BB962C8B-B14F-4D97-AF65-F5344CB8AC3E}">
        <p14:creationId xmlns:p14="http://schemas.microsoft.com/office/powerpoint/2010/main" val="128536724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The cell’s capacitor is small and can store only a small amount of charge. </a:t>
            </a:r>
          </a:p>
          <a:p>
            <a:r>
              <a:rPr lang="en-US" baseline="0" dirty="0" smtClean="0"/>
              <a:t>That is why a </a:t>
            </a:r>
            <a:r>
              <a:rPr lang="en-US" baseline="0" dirty="0" err="1" smtClean="0"/>
              <a:t>subarray</a:t>
            </a:r>
            <a:r>
              <a:rPr lang="en-US" baseline="0" dirty="0" smtClean="0"/>
              <a:t> also has sense-amplifiers, which are specialized circuits that can detect the small amount of charge. </a:t>
            </a:r>
          </a:p>
          <a:p>
            <a:endParaRPr lang="en-US" baseline="0" dirty="0" smtClean="0"/>
          </a:p>
          <a:p>
            <a:r>
              <a:rPr lang="en-US" baseline="0" dirty="0" smtClean="0"/>
              <a:t>Unfortunately, a sense-amplifier size is about *100* times the cell size. </a:t>
            </a:r>
          </a:p>
          <a:p>
            <a:r>
              <a:rPr lang="en-US" baseline="0" dirty="0" smtClean="0"/>
              <a:t>So, to amortize the area of the sense-amplifiers, </a:t>
            </a:r>
          </a:p>
          <a:p>
            <a:r>
              <a:rPr lang="en-US" baseline="0" dirty="0" smtClean="0"/>
              <a:t>hundreds of cells share the same sense-amplifier through a long </a:t>
            </a:r>
            <a:r>
              <a:rPr lang="en-US" baseline="0" dirty="0" err="1" smtClean="0"/>
              <a:t>bitline</a:t>
            </a:r>
            <a:r>
              <a:rPr lang="en-US" baseline="0" dirty="0" smtClean="0"/>
              <a:t>. </a:t>
            </a:r>
          </a:p>
          <a:p>
            <a:endParaRPr lang="en-US" baseline="0" dirty="0" smtClean="0"/>
          </a:p>
          <a:p>
            <a:r>
              <a:rPr lang="en-US" baseline="0" dirty="0" smtClean="0"/>
              <a:t>However, a long </a:t>
            </a:r>
            <a:r>
              <a:rPr lang="en-US" baseline="0" dirty="0" err="1" smtClean="0"/>
              <a:t>bitline</a:t>
            </a:r>
            <a:r>
              <a:rPr lang="en-US" baseline="0" dirty="0" smtClean="0"/>
              <a:t> has a large capacitance that increases latency and power consumption. </a:t>
            </a:r>
          </a:p>
          <a:p>
            <a:r>
              <a:rPr lang="en-US" baseline="0" dirty="0" smtClean="0"/>
              <a:t>Therefore, the long </a:t>
            </a:r>
            <a:r>
              <a:rPr lang="en-US" baseline="0" dirty="0" err="1" smtClean="0"/>
              <a:t>bitline</a:t>
            </a:r>
            <a:r>
              <a:rPr lang="en-US" baseline="0" dirty="0" smtClean="0"/>
              <a:t> is one of the dominant sources of high latency and high power consumption.</a:t>
            </a:r>
          </a:p>
          <a:p>
            <a:endParaRPr lang="en-US" baseline="0" dirty="0" smtClean="0"/>
          </a:p>
          <a:p>
            <a:r>
              <a:rPr lang="en-US" baseline="0" dirty="0" smtClean="0"/>
              <a:t>To understand why the </a:t>
            </a:r>
            <a:r>
              <a:rPr lang="en-US" baseline="0" dirty="0" err="1" smtClean="0"/>
              <a:t>subarray</a:t>
            </a:r>
            <a:r>
              <a:rPr lang="en-US" baseline="0" dirty="0" smtClean="0"/>
              <a:t> is so slow, </a:t>
            </a:r>
          </a:p>
          <a:p>
            <a:r>
              <a:rPr lang="en-US" baseline="0" dirty="0" smtClean="0"/>
              <a:t>let me take a look at the </a:t>
            </a:r>
            <a:r>
              <a:rPr lang="en-US" baseline="0" dirty="0" err="1" smtClean="0"/>
              <a:t>subarray</a:t>
            </a:r>
            <a:r>
              <a:rPr lang="en-US" baseline="0" dirty="0" smtClean="0"/>
              <a:t> organization.</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171</a:t>
            </a:fld>
            <a:endParaRPr lang="en-US">
              <a:solidFill>
                <a:prstClr val="black"/>
              </a:solidFill>
            </a:endParaRPr>
          </a:p>
        </p:txBody>
      </p:sp>
    </p:spTree>
    <p:extLst>
      <p:ext uri="{BB962C8B-B14F-4D97-AF65-F5344CB8AC3E}">
        <p14:creationId xmlns:p14="http://schemas.microsoft.com/office/powerpoint/2010/main" val="105336874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A naïve way to reduce the DRAM latency is to have short </a:t>
            </a:r>
            <a:r>
              <a:rPr lang="en-US" baseline="0" dirty="0" err="1" smtClean="0"/>
              <a:t>bitlines</a:t>
            </a:r>
            <a:r>
              <a:rPr lang="en-US" baseline="0" dirty="0" smtClean="0"/>
              <a:t> that have lower latency.</a:t>
            </a:r>
          </a:p>
          <a:p>
            <a:r>
              <a:rPr lang="en-US" baseline="0" dirty="0" smtClean="0"/>
              <a:t>Unfortunately, short </a:t>
            </a:r>
            <a:r>
              <a:rPr lang="en-US" baseline="0" dirty="0" err="1" smtClean="0"/>
              <a:t>bitlines</a:t>
            </a:r>
            <a:r>
              <a:rPr lang="en-US" baseline="0" dirty="0" smtClean="0"/>
              <a:t> significantly increase the DRAM area.</a:t>
            </a:r>
          </a:p>
          <a:p>
            <a:r>
              <a:rPr lang="en-US" baseline="0" dirty="0" smtClean="0"/>
              <a:t>Therefore, the </a:t>
            </a:r>
            <a:r>
              <a:rPr lang="en-US" baseline="0" dirty="0" err="1" smtClean="0"/>
              <a:t>bitline</a:t>
            </a:r>
            <a:r>
              <a:rPr lang="en-US" baseline="0" dirty="0" smtClean="0"/>
              <a:t> length exposes an important trade-off between area and latency.</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172</a:t>
            </a:fld>
            <a:endParaRPr lang="en-US">
              <a:solidFill>
                <a:prstClr val="black"/>
              </a:solidFill>
            </a:endParaRPr>
          </a:p>
        </p:txBody>
      </p:sp>
    </p:spTree>
    <p:extLst>
      <p:ext uri="{BB962C8B-B14F-4D97-AF65-F5344CB8AC3E}">
        <p14:creationId xmlns:p14="http://schemas.microsoft.com/office/powerpoint/2010/main" val="203577303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figure shows the trade-off between DRAM area and latency as we change the </a:t>
            </a:r>
            <a:r>
              <a:rPr lang="en-US" baseline="0" dirty="0" err="1" smtClean="0"/>
              <a:t>bitline</a:t>
            </a:r>
            <a:r>
              <a:rPr lang="en-US" baseline="0" dirty="0" smtClean="0"/>
              <a:t> length.</a:t>
            </a:r>
          </a:p>
          <a:p>
            <a:r>
              <a:rPr lang="en-US" baseline="0" dirty="0" smtClean="0"/>
              <a:t>Y-axis is the normalized DRAM area compared to a DRAM using 512 cells/</a:t>
            </a:r>
            <a:r>
              <a:rPr lang="en-US" baseline="0" dirty="0" err="1" smtClean="0"/>
              <a:t>bitline</a:t>
            </a:r>
            <a:r>
              <a:rPr lang="en-US" baseline="0" dirty="0" smtClean="0"/>
              <a:t>. A lower value is cheaper.</a:t>
            </a:r>
          </a:p>
          <a:p>
            <a:r>
              <a:rPr lang="en-US" baseline="0" dirty="0" smtClean="0"/>
              <a:t>X-axis shows the latency in terms of </a:t>
            </a:r>
            <a:r>
              <a:rPr lang="en-US" baseline="0" dirty="0" err="1" smtClean="0"/>
              <a:t>tRC</a:t>
            </a:r>
            <a:r>
              <a:rPr lang="en-US" baseline="0" dirty="0" smtClean="0"/>
              <a:t>, an important DRAM timing constraint. A lower value is faster.</a:t>
            </a:r>
          </a:p>
          <a:p>
            <a:endParaRPr lang="en-US" baseline="0" dirty="0" smtClean="0"/>
          </a:p>
          <a:p>
            <a:r>
              <a:rPr lang="en-US" baseline="0" dirty="0" smtClean="0"/>
              <a:t>Commodity DRAM chips use long </a:t>
            </a:r>
            <a:r>
              <a:rPr lang="en-US" baseline="0" dirty="0" err="1" smtClean="0"/>
              <a:t>bitlines</a:t>
            </a:r>
            <a:r>
              <a:rPr lang="en-US" baseline="0" dirty="0" smtClean="0"/>
              <a:t> to minimize area cost. On the other hand, shorter </a:t>
            </a:r>
            <a:r>
              <a:rPr lang="en-US" baseline="0" dirty="0" err="1" smtClean="0"/>
              <a:t>bitlines</a:t>
            </a:r>
            <a:r>
              <a:rPr lang="en-US" baseline="0" dirty="0" smtClean="0"/>
              <a:t> achieve lower latency at higher cost. </a:t>
            </a:r>
          </a:p>
          <a:p>
            <a:pPr defTabSz="931774">
              <a:defRPr/>
            </a:pPr>
            <a:r>
              <a:rPr lang="en-US" baseline="0" dirty="0" smtClean="0"/>
              <a:t>Our goal is to achieve the best of both worlds: low latency and low area cost.</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173</a:t>
            </a:fld>
            <a:endParaRPr lang="en-US">
              <a:solidFill>
                <a:prstClr val="black"/>
              </a:solidFill>
            </a:endParaRPr>
          </a:p>
        </p:txBody>
      </p:sp>
    </p:spTree>
    <p:extLst>
      <p:ext uri="{BB962C8B-B14F-4D97-AF65-F5344CB8AC3E}">
        <p14:creationId xmlns:p14="http://schemas.microsoft.com/office/powerpoint/2010/main" val="68061991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To sum up, both long and short </a:t>
            </a:r>
            <a:r>
              <a:rPr lang="en-US" baseline="0" dirty="0" err="1" smtClean="0"/>
              <a:t>bitline</a:t>
            </a:r>
            <a:r>
              <a:rPr lang="en-US" baseline="0" dirty="0" smtClean="0"/>
              <a:t> do not achieve small area and low latency. </a:t>
            </a:r>
          </a:p>
          <a:p>
            <a:r>
              <a:rPr lang="en-US" baseline="0" dirty="0" smtClean="0"/>
              <a:t>Long </a:t>
            </a:r>
            <a:r>
              <a:rPr lang="en-US" baseline="0" dirty="0" err="1" smtClean="0"/>
              <a:t>bitline</a:t>
            </a:r>
            <a:r>
              <a:rPr lang="en-US" baseline="0" dirty="0" smtClean="0"/>
              <a:t> has small area but has high latency while short </a:t>
            </a:r>
            <a:r>
              <a:rPr lang="en-US" baseline="0" dirty="0" err="1" smtClean="0"/>
              <a:t>bitline</a:t>
            </a:r>
            <a:r>
              <a:rPr lang="en-US" baseline="0" dirty="0" smtClean="0"/>
              <a:t> has low latency but has large area.</a:t>
            </a:r>
          </a:p>
          <a:p>
            <a:endParaRPr lang="en-US" baseline="0" dirty="0" smtClean="0"/>
          </a:p>
          <a:p>
            <a:r>
              <a:rPr lang="en-US" baseline="0" dirty="0" smtClean="0"/>
              <a:t>To achieve the best of both worlds, we first start from long </a:t>
            </a:r>
            <a:r>
              <a:rPr lang="en-US" baseline="0" dirty="0" err="1" smtClean="0"/>
              <a:t>bitline</a:t>
            </a:r>
            <a:r>
              <a:rPr lang="en-US" baseline="0" dirty="0" smtClean="0"/>
              <a:t>, which has small area. </a:t>
            </a:r>
          </a:p>
          <a:p>
            <a:r>
              <a:rPr lang="en-US" baseline="0" dirty="0" smtClean="0"/>
              <a:t>After that, to achieve the low latency of short </a:t>
            </a:r>
            <a:r>
              <a:rPr lang="en-US" baseline="0" dirty="0" err="1" smtClean="0"/>
              <a:t>bitline</a:t>
            </a:r>
            <a:r>
              <a:rPr lang="en-US" baseline="0" dirty="0" smtClean="0"/>
              <a:t>, we divide the long </a:t>
            </a:r>
            <a:r>
              <a:rPr lang="en-US" baseline="0" dirty="0" err="1" smtClean="0"/>
              <a:t>bitline</a:t>
            </a:r>
            <a:r>
              <a:rPr lang="en-US" baseline="0" dirty="0" smtClean="0"/>
              <a:t> into two smaller segments. </a:t>
            </a:r>
          </a:p>
          <a:p>
            <a:r>
              <a:rPr lang="en-US" baseline="0" dirty="0" smtClean="0"/>
              <a:t>The </a:t>
            </a:r>
            <a:r>
              <a:rPr lang="en-US" baseline="0" dirty="0" err="1" smtClean="0"/>
              <a:t>bitline</a:t>
            </a:r>
            <a:r>
              <a:rPr lang="en-US" baseline="0" dirty="0" smtClean="0"/>
              <a:t> length of the segment nearby the sense-amplifier is same as the length of short </a:t>
            </a:r>
            <a:r>
              <a:rPr lang="en-US" baseline="0" dirty="0" err="1" smtClean="0"/>
              <a:t>bitline</a:t>
            </a:r>
            <a:r>
              <a:rPr lang="en-US" baseline="0" dirty="0" smtClean="0"/>
              <a:t>. </a:t>
            </a:r>
          </a:p>
          <a:p>
            <a:r>
              <a:rPr lang="en-US" baseline="0" dirty="0" smtClean="0"/>
              <a:t>Therefore, the latency of the segment is as low as the latency of the short </a:t>
            </a:r>
            <a:r>
              <a:rPr lang="en-US" baseline="0" dirty="0" err="1" smtClean="0"/>
              <a:t>bitline</a:t>
            </a:r>
            <a:r>
              <a:rPr lang="en-US" baseline="0" dirty="0" smtClean="0"/>
              <a:t>. </a:t>
            </a:r>
          </a:p>
          <a:p>
            <a:r>
              <a:rPr lang="en-US" baseline="0" dirty="0" smtClean="0"/>
              <a:t>To isolate this fast segment from the other segment, we add isolation transistors that selectively connect the two segments. </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174</a:t>
            </a:fld>
            <a:endParaRPr lang="en-US">
              <a:solidFill>
                <a:prstClr val="black"/>
              </a:solidFill>
            </a:endParaRPr>
          </a:p>
        </p:txBody>
      </p:sp>
    </p:spTree>
    <p:extLst>
      <p:ext uri="{BB962C8B-B14F-4D97-AF65-F5344CB8AC3E}">
        <p14:creationId xmlns:p14="http://schemas.microsoft.com/office/powerpoint/2010/main" val="113301425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way, our proposed approach achieves small area and low latency.</a:t>
            </a:r>
          </a:p>
          <a:p>
            <a:r>
              <a:rPr lang="en-US" baseline="0" dirty="0" smtClean="0"/>
              <a:t>We call this new DRAM architecture as Tiered-Latency DRAM</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175</a:t>
            </a:fld>
            <a:endParaRPr lang="en-US">
              <a:solidFill>
                <a:prstClr val="black"/>
              </a:solidFill>
            </a:endParaRPr>
          </a:p>
        </p:txBody>
      </p:sp>
    </p:spTree>
    <p:extLst>
      <p:ext uri="{BB962C8B-B14F-4D97-AF65-F5344CB8AC3E}">
        <p14:creationId xmlns:p14="http://schemas.microsoft.com/office/powerpoint/2010/main" val="109784986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figure compares the latency.</a:t>
            </a:r>
          </a:p>
          <a:p>
            <a:r>
              <a:rPr lang="en-US" baseline="0" dirty="0" smtClean="0"/>
              <a:t>Y-axis is normalized latency. </a:t>
            </a:r>
          </a:p>
          <a:p>
            <a:r>
              <a:rPr lang="en-US" baseline="0" dirty="0" smtClean="0"/>
              <a:t>Compared to commodity DRAM, TL-DRAM’s near segment has 56% lower latency, while the far segment has 23% higher latency.</a:t>
            </a:r>
          </a:p>
          <a:p>
            <a:r>
              <a:rPr lang="en-US" baseline="0" dirty="0" smtClean="0"/>
              <a:t> </a:t>
            </a:r>
          </a:p>
          <a:p>
            <a:r>
              <a:rPr lang="en-US" baseline="0" dirty="0" smtClean="0"/>
              <a:t>The right figure compares the power.</a:t>
            </a:r>
          </a:p>
          <a:p>
            <a:r>
              <a:rPr lang="en-US" baseline="0" dirty="0" smtClean="0"/>
              <a:t>Y-axis is normalized power.</a:t>
            </a:r>
          </a:p>
          <a:p>
            <a:r>
              <a:rPr lang="en-US" baseline="0" dirty="0" smtClean="0"/>
              <a:t>Compared to commodity DRAM, TL-DRAM’s near segment has 51% lower power consumption and the far segment has 49% higher power consumption. </a:t>
            </a:r>
          </a:p>
          <a:p>
            <a:endParaRPr lang="en-US" baseline="0" dirty="0" smtClean="0"/>
          </a:p>
          <a:p>
            <a:r>
              <a:rPr lang="en-US" baseline="0" dirty="0" smtClean="0"/>
              <a:t>Lastly, mainly due to the isolation transistor, Tiered-latency DRAM increases the die-size by about 3%.</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176</a:t>
            </a:fld>
            <a:endParaRPr lang="en-US">
              <a:solidFill>
                <a:prstClr val="black"/>
              </a:solidFill>
            </a:endParaRPr>
          </a:p>
        </p:txBody>
      </p:sp>
    </p:spTree>
    <p:extLst>
      <p:ext uri="{BB962C8B-B14F-4D97-AF65-F5344CB8AC3E}">
        <p14:creationId xmlns:p14="http://schemas.microsoft.com/office/powerpoint/2010/main" val="148669881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Again, the figure shows the trade-off between area and latency in existing DRAM. </a:t>
            </a:r>
          </a:p>
          <a:p>
            <a:endParaRPr lang="en-US" baseline="0" dirty="0" smtClean="0"/>
          </a:p>
          <a:p>
            <a:r>
              <a:rPr lang="en-US" baseline="0" dirty="0" smtClean="0"/>
              <a:t>Unlike existing DRAM, TL-DRAM achieves low latency using the near segment while increasing the area by only 3%. </a:t>
            </a:r>
          </a:p>
          <a:p>
            <a:endParaRPr lang="en-US" baseline="0" dirty="0" smtClean="0"/>
          </a:p>
          <a:p>
            <a:r>
              <a:rPr lang="en-US" baseline="0" dirty="0" smtClean="0"/>
              <a:t>Although the far segment has higher latency than commodity DRAM, we show that efficient use of the near segment enables TL-DRAM to achieve high system performance.</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177</a:t>
            </a:fld>
            <a:endParaRPr lang="en-US">
              <a:solidFill>
                <a:prstClr val="black"/>
              </a:solidFill>
            </a:endParaRPr>
          </a:p>
        </p:txBody>
      </p:sp>
    </p:spTree>
    <p:extLst>
      <p:ext uri="{BB962C8B-B14F-4D97-AF65-F5344CB8AC3E}">
        <p14:creationId xmlns:p14="http://schemas.microsoft.com/office/powerpoint/2010/main" val="106749420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There are multiple ways to leverage the TL-DRAM</a:t>
            </a:r>
            <a:r>
              <a:rPr lang="en-US" baseline="0" dirty="0" smtClean="0"/>
              <a:t> substrate by hardware or software.</a:t>
            </a:r>
          </a:p>
          <a:p>
            <a:endParaRPr lang="en-US" baseline="0" dirty="0" smtClean="0"/>
          </a:p>
          <a:p>
            <a:r>
              <a:rPr lang="en-US" baseline="0" dirty="0" smtClean="0"/>
              <a:t>In this slide, I describe many such ways.</a:t>
            </a:r>
          </a:p>
          <a:p>
            <a:r>
              <a:rPr lang="en-US" baseline="0" dirty="0" smtClean="0"/>
              <a:t>First, the near segment can be used as a hardware-managed inclusive cache to the far segment.</a:t>
            </a:r>
          </a:p>
          <a:p>
            <a:r>
              <a:rPr lang="en-US" baseline="0" dirty="0" smtClean="0"/>
              <a:t>Second, the near segment can be used as a hardware-managed exclusive cache to the far segment.</a:t>
            </a:r>
          </a:p>
          <a:p>
            <a:r>
              <a:rPr lang="en-US" baseline="0" dirty="0" smtClean="0"/>
              <a:t>Third, the operating system can intelligently allocate frequently-accessed pages to the near segment.</a:t>
            </a:r>
          </a:p>
          <a:p>
            <a:r>
              <a:rPr lang="en-US" baseline="0" dirty="0" smtClean="0"/>
              <a:t>Forth mechanism is to simple replace DRAM with TL-DRAM without any near segment handling</a:t>
            </a:r>
          </a:p>
          <a:p>
            <a:endParaRPr lang="en-US" baseline="0" dirty="0" smtClean="0"/>
          </a:p>
          <a:p>
            <a:r>
              <a:rPr lang="en-US" baseline="0" dirty="0" smtClean="0"/>
              <a:t>While our paper provides detailed explanations and evaluations of first three mechanism, </a:t>
            </a:r>
          </a:p>
          <a:p>
            <a:r>
              <a:rPr lang="en-US" baseline="0" dirty="0" smtClean="0"/>
              <a:t>in this talk, we will focus on the first approach, which is to use the near segment as a hardware managed cache for the far segment.</a:t>
            </a:r>
            <a:endParaRPr lang="en-US" dirty="0" smtClean="0"/>
          </a:p>
          <a:p>
            <a:endParaRPr lang="en-US" dirty="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178</a:t>
            </a:fld>
            <a:endParaRPr lang="en-US">
              <a:solidFill>
                <a:prstClr val="black"/>
              </a:solidFill>
            </a:endParaRPr>
          </a:p>
        </p:txBody>
      </p:sp>
    </p:spTree>
    <p:extLst>
      <p:ext uri="{BB962C8B-B14F-4D97-AF65-F5344CB8AC3E}">
        <p14:creationId xmlns:p14="http://schemas.microsoft.com/office/powerpoint/2010/main" val="153090987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This figure</a:t>
            </a:r>
            <a:r>
              <a:rPr lang="en-US" baseline="0" dirty="0" smtClean="0"/>
              <a:t> shows the IPC improvement of our three caching mechanisms over commodity DRAM. </a:t>
            </a:r>
          </a:p>
          <a:p>
            <a:r>
              <a:rPr lang="en-US" baseline="0" dirty="0" smtClean="0"/>
              <a:t>All of them improve performance and benefit-based caching shows maximum performance improvement by 12.7%.</a:t>
            </a:r>
          </a:p>
          <a:p>
            <a:endParaRPr lang="en-US" baseline="0" dirty="0" smtClean="0"/>
          </a:p>
          <a:p>
            <a:r>
              <a:rPr lang="en-US" baseline="0" dirty="0" smtClean="0"/>
              <a:t>The right figure shows the normalized power reduction of our three caching mechanisms over commodity DRAM.</a:t>
            </a:r>
          </a:p>
          <a:p>
            <a:r>
              <a:rPr lang="en-US" baseline="0" dirty="0" smtClean="0"/>
              <a:t> All of them reduce power consumption and benefit-based caching shows maximum power reduction by 23%.</a:t>
            </a:r>
            <a:endParaRPr lang="en-US" dirty="0" smtClean="0"/>
          </a:p>
          <a:p>
            <a:endParaRPr lang="en-US" dirty="0" smtClean="0"/>
          </a:p>
          <a:p>
            <a:pPr defTabSz="931717">
              <a:defRPr/>
            </a:pPr>
            <a:r>
              <a:rPr lang="en-US" baseline="0" dirty="0" smtClean="0"/>
              <a:t>Therefore, using near segment as a cache improves performance and reduces power consumption at the cost of 3% area overhead.</a:t>
            </a:r>
          </a:p>
          <a:p>
            <a:endParaRPr lang="en-US"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179</a:t>
            </a:fld>
            <a:endParaRPr lang="en-US">
              <a:solidFill>
                <a:prstClr val="black"/>
              </a:solidFill>
            </a:endParaRPr>
          </a:p>
        </p:txBody>
      </p:sp>
    </p:spTree>
    <p:extLst>
      <p:ext uri="{BB962C8B-B14F-4D97-AF65-F5344CB8AC3E}">
        <p14:creationId xmlns:p14="http://schemas.microsoft.com/office/powerpoint/2010/main" val="87921792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4.png"/><Relationship Id="rId4" Type="http://schemas.openxmlformats.org/officeDocument/2006/relationships/image" Target="../media/image5.emf"/><Relationship Id="rId1" Type="http://schemas.openxmlformats.org/officeDocument/2006/relationships/slideMaster" Target="../slideMasters/slideMaster9.xml"/><Relationship Id="rId2" Type="http://schemas.openxmlformats.org/officeDocument/2006/relationships/image" Target="../media/image6.png"/></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3.xml"/><Relationship Id="rId2" Type="http://schemas.openxmlformats.org/officeDocument/2006/relationships/image" Target="../media/image1.png"/></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2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97.xml"/><Relationship Id="rId2" Type="http://schemas.openxmlformats.org/officeDocument/2006/relationships/image" Target="../media/image1.png"/></Relationships>
</file>

<file path=ppt/slideLayouts/_rels/slideLayout1055.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7.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8.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9.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0.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1.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2.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3.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4.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5.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1.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2.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7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79.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0.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1.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2.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3.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4.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5.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6.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8.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8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1.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2.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3.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4.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5.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6.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7.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8.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9.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0.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1.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2.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3.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4.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5.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6.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7.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8.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5.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6.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8.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5.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0.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1.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2.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3.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5.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6.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7.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8.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9.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0.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2.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3.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6.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7.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8.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9.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0.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1.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2.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3.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4.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6.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7.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3.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5.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69.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0.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1.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3.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0.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1.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2.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3.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4.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5.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6.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7.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8.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89.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0.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1.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3.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4.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8.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9.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0.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1.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2.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3.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4.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5.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6.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7.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8.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0.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7.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8.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0.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7.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8.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0.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1.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2.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3.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4.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5.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6.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7.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8.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9.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0.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1.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2.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3.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4.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5.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6.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7.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8.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9.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0.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1.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2.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7.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8.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0.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1.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3.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4.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5.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6.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7.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8.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9.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0.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1.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2.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3.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4.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5.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6.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77.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78.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79.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0.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1.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2.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3.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4.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5.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6.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7.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88.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0.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1.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7.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299.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0.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3.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7.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9.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0.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4.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5.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6.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7.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8.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9.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0.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1.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2.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5.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6.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7.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0.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3.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4.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5.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6.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7.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0.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1.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3.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6.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2.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3.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0.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1.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2.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3.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4.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5.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7.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8.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9.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0.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1.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2.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3.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6.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7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78.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0.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2.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4.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5.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6.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7.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88.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89.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0.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1.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2.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4.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5.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7.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8.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0.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1.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2.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3.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4.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5.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6.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7.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8.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0.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1.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2.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3.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4.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5.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6.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7.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8.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9.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0.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1.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2.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3.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4.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5.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6.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7.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8.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9.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0.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1.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2.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3.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4.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5.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6.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7.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8.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9.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0.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1.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3.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4.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5.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6.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7.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8.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9.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0.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1.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2.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3.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4.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5.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6.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7.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8.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9.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0.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1.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2.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3.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4.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5.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6.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7.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68.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69.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0.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1.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2.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3.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7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7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7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7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7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8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8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8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8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6.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497.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498.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499.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0.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1.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2.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3.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4.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5.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6.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7.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08.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09.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0.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1.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2.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3.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4.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5.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6.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7.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8.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19.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0.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1.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2.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3.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4.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5.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6.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7.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8.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9.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0.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1.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2.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3.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4.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5.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6.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7.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8.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9.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0.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1.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2.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3.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4.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5.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6.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7.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8.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9.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0.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1.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2.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3.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4.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5.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6.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7.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8.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9.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0.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1.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2.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3.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4.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5.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6.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7.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8.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9.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0.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1.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2.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3.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4.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5.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6.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7.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8.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9.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0.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1.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2.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3.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4.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5.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6.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7.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8.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9.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0.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1.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2.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3.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4.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5.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596.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597.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598.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599.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0.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1.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2.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3.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4.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5.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6.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07.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08.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09.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0.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1.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2.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3.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4.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5.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6.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7.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18.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19.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0.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1.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2.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3.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4.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5.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6.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7.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8.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29.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0.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1.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2.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3.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4.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5.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6.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7.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8.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9.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0.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1.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2.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3.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4.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5.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6.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7.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8.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9.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0.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1.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2.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3.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4.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5.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6.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7.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8.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9.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0.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1.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2.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3.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4.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5.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6.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7.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8.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9.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0.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1.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2.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3.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4.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5.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6.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7.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8.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9.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0.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1.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2.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3.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4.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5.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6.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7.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8.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9.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0.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1.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2.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3.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4.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5.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6.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7.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8.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9.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0.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1.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2.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3.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4.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5.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6.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07.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08.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09.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0.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1.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2.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3.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4.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5.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6.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7.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18.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19.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0.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1.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2.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3.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4.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5.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6.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7.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8.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29.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0.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1.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2.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3.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4.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5.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6.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7.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8.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9.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0.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1.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2.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3.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4.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5.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6.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7.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8.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9.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50.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1.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2.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3.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4.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5.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6.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7.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8.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9.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60.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61.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2.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3.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4.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5.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6.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7.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8.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9.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0.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1.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2.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3.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4.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5.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6.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7.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8.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9.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0.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1.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2.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3.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4.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5.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6.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7.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8.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9.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0.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1.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2.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3.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4.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95.xml.rels><?xml version="1.0" encoding="UTF-8" standalone="yes"?>
<Relationships xmlns="http://schemas.openxmlformats.org/package/2006/relationships"><Relationship Id="rId1" Type="http://schemas.openxmlformats.org/officeDocument/2006/relationships/slideMaster" Target="../slideMasters/slideMaster165.xml"/><Relationship Id="rId2" Type="http://schemas.openxmlformats.org/officeDocument/2006/relationships/image" Target="../media/image1.png"/></Relationships>
</file>

<file path=ppt/slideLayouts/_rels/slideLayout1796.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97.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98.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99.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800.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1.xml.rels><?xml version="1.0" encoding="UTF-8" standalone="yes"?>
<Relationships xmlns="http://schemas.openxmlformats.org/package/2006/relationships"><Relationship Id="rId1" Type="http://schemas.openxmlformats.org/officeDocument/2006/relationships/slideMaster" Target="../slideMasters/slideMaster166.xml"/><Relationship Id="rId2" Type="http://schemas.openxmlformats.org/officeDocument/2006/relationships/image" Target="../media/image1.png"/></Relationships>
</file>

<file path=ppt/slideLayouts/_rels/slideLayout1802.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3.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4.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5.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6.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07.xml.rels><?xml version="1.0" encoding="UTF-8" standalone="yes"?>
<Relationships xmlns="http://schemas.openxmlformats.org/package/2006/relationships"><Relationship Id="rId1" Type="http://schemas.openxmlformats.org/officeDocument/2006/relationships/slideMaster" Target="../slideMasters/slideMaster167.xml"/><Relationship Id="rId2" Type="http://schemas.openxmlformats.org/officeDocument/2006/relationships/image" Target="../media/image1.png"/></Relationships>
</file>

<file path=ppt/slideLayouts/_rels/slideLayout1808.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09.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0.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1.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2.xml.rels><?xml version="1.0" encoding="UTF-8" standalone="yes"?>
<Relationships xmlns="http://schemas.openxmlformats.org/package/2006/relationships"><Relationship Id="rId1" Type="http://schemas.openxmlformats.org/officeDocument/2006/relationships/slideMaster" Target="../slideMasters/slideMaster168.xml"/><Relationship Id="rId2" Type="http://schemas.openxmlformats.org/officeDocument/2006/relationships/image" Target="../media/image1.png"/></Relationships>
</file>

<file path=ppt/slideLayouts/_rels/slideLayout1813.xml.rels><?xml version="1.0" encoding="UTF-8" standalone="yes"?>
<Relationships xmlns="http://schemas.openxmlformats.org/package/2006/relationships"><Relationship Id="rId1" Type="http://schemas.openxmlformats.org/officeDocument/2006/relationships/slideMaster" Target="../slideMasters/slideMaster168.xml"/><Relationship Id="rId2" Type="http://schemas.openxmlformats.org/officeDocument/2006/relationships/image" Target="../media/image1.png"/></Relationships>
</file>

<file path=ppt/slideLayouts/_rels/slideLayout1814.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5.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6.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7.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8.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9.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0.xml.rels><?xml version="1.0" encoding="UTF-8" standalone="yes"?>
<Relationships xmlns="http://schemas.openxmlformats.org/package/2006/relationships"><Relationship Id="rId1" Type="http://schemas.openxmlformats.org/officeDocument/2006/relationships/slideMaster" Target="../slideMasters/slideMaster169.xml"/><Relationship Id="rId2" Type="http://schemas.openxmlformats.org/officeDocument/2006/relationships/image" Target="../media/image1.png"/></Relationships>
</file>

<file path=ppt/slideLayouts/_rels/slideLayout1821.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2.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3.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4.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5.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6.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7.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8.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9.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30.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1.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2.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3.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4.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5.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6.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7.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8.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9.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0.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1.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2.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3.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4.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5.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6.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7.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8.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9.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0.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1.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2.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3.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4.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5.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6.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7.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8.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9.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0.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1.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2.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3.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4.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65.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66.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67.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68.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69.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0.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1.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2.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3.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4.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5.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76.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77.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78.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79.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0.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1.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2.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3.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4.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5.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6.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87.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88.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89.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0.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1.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2.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3.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4.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5.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6.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7.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898.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899.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0.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1.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2.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3.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4.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5.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6.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7.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8.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09.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0.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1.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2.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3.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4.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5.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6.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7.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8.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9.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0.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1.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2.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3.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4.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5.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6.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7.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8.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9.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0.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1.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2.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3.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4.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5.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6.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7.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8.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9.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0.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1.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2.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3.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4.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5.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6.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7.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8.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9.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0.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1.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2.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3.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4.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5.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6.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7.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8.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9.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0.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1.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2.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3.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64.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65.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66.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67.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68.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69.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0.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1.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2.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3.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4.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75.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76.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77.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78.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79.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0.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1.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2.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3.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4.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5.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86.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87.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88.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89.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0.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1.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2.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3.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4.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5.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6.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1997.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1998.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1999.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0.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1.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2.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3.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4.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5.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6.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7.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08.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09.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0.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1.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2.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3.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4.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5.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6.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7.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8.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19.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0.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1.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2.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3.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4.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5.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6.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7.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8.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9.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0.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1.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2.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3.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4.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5.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6.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7.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8.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9.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40.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41.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2.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3.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4.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5.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6.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7.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8.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9.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50.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51.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52.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53.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4.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5.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6.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7.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8.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9.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0.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1.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2.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3.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4.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65.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66.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67.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68.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69.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0.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1.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2.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3.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4.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5.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6.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77.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78.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79.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0.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1.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2.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3.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4.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5.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6.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7.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8.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89.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0.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1.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2.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3.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4.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5.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6.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7.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8.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9.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100.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1.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2.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3.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4.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5.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6.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7.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8.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9.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10.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8566723"/>
      </p:ext>
    </p:extLst>
  </p:cSld>
  <p:clrMapOvr>
    <a:masterClrMapping/>
  </p:clrMapOvr>
  <p:transition/>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406158"/>
      </p:ext>
    </p:extLst>
  </p:cSld>
  <p:clrMapOvr>
    <a:masterClrMapping/>
  </p:clrMapOvr>
  <p:transition/>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3263551"/>
      </p:ext>
    </p:extLst>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947107"/>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9959159"/>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7835762"/>
      </p:ext>
    </p:extLst>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4093410"/>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3628895"/>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5862991"/>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6506283"/>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4327071"/>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p:timing>
    <p:tnLst>
      <p:par>
        <p:cTn id="1" dur="indefinite" restart="never" nodeType="tmRoot"/>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p:timing>
    <p:tnLst>
      <p:par>
        <p:cT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9870389"/>
      </p:ext>
    </p:extLst>
  </p:cSld>
  <p:clrMapOvr>
    <a:masterClrMapping/>
  </p:clrMapOvr>
  <p:transition/>
  <p:timing>
    <p:tnLst>
      <p:par>
        <p:cTn id="1" dur="indefinite" restart="never" nodeType="tmRoot"/>
      </p:par>
    </p:tn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6711205"/>
      </p:ext>
    </p:extLst>
  </p:cSld>
  <p:clrMapOvr>
    <a:masterClrMapping/>
  </p:clrMapOvr>
  <p:transition/>
  <p:timing>
    <p:tnLst>
      <p:par>
        <p:cTn id="1" dur="indefinite" restart="never" nodeType="tmRoot"/>
      </p:par>
    </p:tn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064597"/>
      </p:ext>
    </p:extLst>
  </p:cSld>
  <p:clrMapOvr>
    <a:masterClrMapping/>
  </p:clrMapOvr>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994818"/>
      </p:ext>
    </p:extLst>
  </p:cSld>
  <p:clrMapOvr>
    <a:masterClrMapping/>
  </p:clrMapOvr>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6571721"/>
      </p:ext>
    </p:extLst>
  </p:cSld>
  <p:clrMapOvr>
    <a:masterClrMapping/>
  </p:clrMapOvr>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1558049"/>
      </p:ext>
    </p:extLst>
  </p:cSld>
  <p:clrMapOvr>
    <a:masterClrMapping/>
  </p:clrMapOvr>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567181"/>
      </p:ext>
    </p:extLst>
  </p:cSld>
  <p:clrMapOvr>
    <a:masterClrMapping/>
  </p:clrMapOvr>
  <p:transition/>
</p:sldLayout>
</file>

<file path=ppt/slideLayouts/slideLayout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9492595"/>
      </p:ext>
    </p:extLst>
  </p:cSld>
  <p:clrMapOvr>
    <a:masterClrMapping/>
  </p:clrMapOvr>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9163671"/>
      </p:ext>
    </p:extLst>
  </p:cSld>
  <p:clrMapOvr>
    <a:masterClrMapping/>
  </p:clrMapOvr>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8661300"/>
      </p:ext>
    </p:extLst>
  </p:cSld>
  <p:clrMapOvr>
    <a:masterClrMapping/>
  </p:clrMapOvr>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4901423"/>
      </p:ext>
    </p:extLst>
  </p:cSld>
  <p:clrMapOvr>
    <a:masterClrMapping/>
  </p:clrMapOvr>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p:timing>
    <p:tnLst>
      <p:par>
        <p:cTn id="1" dur="indefinite" restart="never" nodeType="tmRoot"/>
      </p:par>
    </p:tnLst>
  </p:timing>
</p:sldLayout>
</file>

<file path=ppt/slideLayouts/slideLayout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p:timing>
    <p:tnLst>
      <p:par>
        <p:cTn id="1" dur="indefinite" restart="never" nodeType="tmRoot"/>
      </p:par>
    </p:tn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p:timing>
    <p:tnLst>
      <p:par>
        <p:cTn id="1" dur="indefinite" restart="never" nodeType="tmRoot"/>
      </p:par>
    </p:tn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p:timing>
    <p:tnLst>
      <p:par>
        <p:cTn id="1" dur="indefinite" restart="never" nodeType="tmRoot"/>
      </p:par>
    </p:tn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p:timing>
    <p:tnLst>
      <p:par>
        <p:cTn id="1" dur="indefinite" restart="never" nodeType="tmRoot"/>
      </p:par>
    </p:tn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p:timing>
    <p:tnLst>
      <p:par>
        <p:cTn id="1" dur="indefinite" restart="never" nodeType="tmRoot"/>
      </p:par>
    </p:tn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p:timing>
    <p:tnLst>
      <p:par>
        <p:cTn id="1" dur="indefinite" restart="never" nodeType="tmRoot"/>
      </p:par>
    </p:tn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p:timing>
    <p:tnLst>
      <p:par>
        <p:cTn id="1" dur="indefinite" restart="never" nodeType="tmRoot"/>
      </p:par>
    </p:tn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p:timing>
    <p:tnLst>
      <p:par>
        <p:cTn id="1" dur="indefinite" restart="never" nodeType="tmRoot"/>
      </p:par>
    </p:tn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a:lum bright="-8000"/>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44999452"/>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Tree>
    <p:extLst>
      <p:ext uri="{BB962C8B-B14F-4D97-AF65-F5344CB8AC3E}">
        <p14:creationId xmlns:p14="http://schemas.microsoft.com/office/powerpoint/2010/main" val="2647485846"/>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730542122"/>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756813581"/>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smtClean="0"/>
              <a:t>Click to edit Master title style</a:t>
            </a:r>
            <a:endParaRPr lang="en-US" dirty="0"/>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3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1349733168"/>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34334518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1733082049"/>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smtClean="0"/>
              <a:t>Click to edit Master title style</a:t>
            </a:r>
            <a:endParaRPr lang="en-US" dirty="0"/>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0567973"/>
      </p:ext>
    </p:extLst>
  </p:cSld>
  <p:clrMapOvr>
    <a:masterClrMapping/>
  </p:clrMapOvr>
  <p:transition/>
  <p:timing>
    <p:tnLst>
      <p:par>
        <p:cTn id="1" dur="indefinite" restart="never" nodeType="tmRoot"/>
      </p:par>
    </p:tnLst>
  </p:timing>
</p:sldLayout>
</file>

<file path=ppt/slideLayouts/slideLayout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6354353"/>
      </p:ext>
    </p:extLst>
  </p:cSld>
  <p:clrMapOvr>
    <a:masterClrMapping/>
  </p:clrMapOvr>
  <p:transition/>
  <p:timing>
    <p:tnLst>
      <p:par>
        <p:cTn id="1" dur="indefinite" restart="never" nodeType="tmRoot"/>
      </p:par>
    </p:tnLst>
  </p:timing>
</p:sldLayout>
</file>

<file path=ppt/slideLayouts/slideLayout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707276"/>
      </p:ext>
    </p:extLst>
  </p:cSld>
  <p:clrMapOvr>
    <a:masterClrMapping/>
  </p:clrMapOvr>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8693663"/>
      </p:ext>
    </p:extLst>
  </p:cSld>
  <p:clrMapOvr>
    <a:masterClrMapping/>
  </p:clrMapOvr>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9206433"/>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3444643"/>
      </p:ext>
    </p:extLst>
  </p:cSld>
  <p:clrMapOvr>
    <a:masterClrMapping/>
  </p:clrMapOvr>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1686507"/>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5991134"/>
      </p:ext>
    </p:extLst>
  </p:cSld>
  <p:clrMapOvr>
    <a:masterClrMapping/>
  </p:clrMapOvr>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4480487"/>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734701"/>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1170275"/>
      </p:ext>
    </p:extLst>
  </p:cSld>
  <p:clrMapOvr>
    <a:masterClrMapping/>
  </p:clrMapOvr>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p:timing>
    <p:tnLst>
      <p:par>
        <p:cTn id="1" dur="indefinite" restart="never" nodeType="tmRoot"/>
      </p:par>
    </p:tnLst>
  </p:timing>
</p:sldLayout>
</file>

<file path=ppt/slideLayouts/slideLayout1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p:timing>
    <p:tnLst>
      <p:par>
        <p:cTn id="1" dur="indefinite" restart="never" nodeType="tmRoot"/>
      </p:par>
    </p:tn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2285724"/>
      </p:ext>
    </p:extLst>
  </p:cSld>
  <p:clrMapOvr>
    <a:masterClrMapping/>
  </p:clrMapOvr>
  <p:transition/>
  <p:timing>
    <p:tnLst>
      <p:par>
        <p:cTn id="1" dur="indefinite" restart="never" nodeType="tmRoot"/>
      </p:par>
    </p:tnLst>
  </p:timing>
</p:sldLayout>
</file>

<file path=ppt/slideLayouts/slideLayout1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619928"/>
      </p:ext>
    </p:extLst>
  </p:cSld>
  <p:clrMapOvr>
    <a:masterClrMapping/>
  </p:clrMapOvr>
  <p:transition/>
  <p:timing>
    <p:tnLst>
      <p:par>
        <p:cTn id="1" dur="indefinite" restart="never" nodeType="tmRoot"/>
      </p:par>
    </p:tnLst>
  </p:timing>
</p:sldLayout>
</file>

<file path=ppt/slideLayouts/slideLayout1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273601"/>
      </p:ext>
    </p:extLst>
  </p:cSld>
  <p:clrMapOvr>
    <a:masterClrMapping/>
  </p:clrMapOvr>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6703575"/>
      </p:ext>
    </p:extLst>
  </p:cSld>
  <p:clrMapOvr>
    <a:masterClrMapping/>
  </p:clrMapOvr>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943002"/>
      </p:ext>
    </p:extLst>
  </p:cSld>
  <p:clrMapOvr>
    <a:masterClrMapping/>
  </p:clrMapOvr>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3263216"/>
      </p:ext>
    </p:extLst>
  </p:cSld>
  <p:clrMapOvr>
    <a:masterClrMapping/>
  </p:clrMapOvr>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3251267"/>
      </p:ext>
    </p:extLst>
  </p:cSld>
  <p:clrMapOvr>
    <a:masterClrMapping/>
  </p:clrMapOvr>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1439865"/>
      </p:ext>
    </p:extLst>
  </p:cSld>
  <p:clrMapOvr>
    <a:masterClrMapping/>
  </p:clrMapOvr>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9674615"/>
      </p:ext>
    </p:extLst>
  </p:cSld>
  <p:clrMapOvr>
    <a:masterClrMapping/>
  </p:clrMapOvr>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77296944"/>
      </p:ext>
    </p:extLst>
  </p:cSld>
  <p:clrMapOvr>
    <a:masterClrMapping/>
  </p:clrMapOvr>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8286941"/>
      </p:ext>
    </p:extLst>
  </p:cSld>
  <p:clrMapOvr>
    <a:masterClrMapping/>
  </p:clrMapOvr>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2239162"/>
      </p:ext>
    </p:extLst>
  </p:cSld>
  <p:clrMapOvr>
    <a:masterClrMapping/>
  </p:clrMapOvr>
  <p:transition/>
  <p:timing>
    <p:tnLst>
      <p:par>
        <p:cTn id="1" dur="indefinite" restart="never" nodeType="tmRoot"/>
      </p:par>
    </p:tnLst>
  </p:timing>
</p:sldLayout>
</file>

<file path=ppt/slideLayouts/slideLayout1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1337011"/>
      </p:ext>
    </p:extLst>
  </p:cSld>
  <p:clrMapOvr>
    <a:masterClrMapping/>
  </p:clrMapOvr>
  <p:transition/>
  <p:timing>
    <p:tnLst>
      <p:par>
        <p:cTn id="1" dur="indefinite" restart="never" nodeType="tmRoot"/>
      </p:par>
    </p:tnLst>
  </p:timing>
</p:sldLayout>
</file>

<file path=ppt/slideLayouts/slideLayout1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9372347"/>
      </p:ext>
    </p:extLst>
  </p:cSld>
  <p:clrMapOvr>
    <a:masterClrMapping/>
  </p:clrMapOvr>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9682470"/>
      </p:ext>
    </p:extLst>
  </p:cSld>
  <p:clrMapOvr>
    <a:masterClrMapping/>
  </p:clrMapOvr>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2607370"/>
      </p:ext>
    </p:extLst>
  </p:cSld>
  <p:clrMapOvr>
    <a:masterClrMapping/>
  </p:clrMapOvr>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974552"/>
      </p:ext>
    </p:extLst>
  </p:cSld>
  <p:clrMapOvr>
    <a:masterClrMapping/>
  </p:clrMapOvr>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2882175"/>
      </p:ext>
    </p:extLst>
  </p:cSld>
  <p:clrMapOvr>
    <a:masterClrMapping/>
  </p:clrMapOvr>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0683289"/>
      </p:ext>
    </p:extLst>
  </p:cSld>
  <p:clrMapOvr>
    <a:masterClrMapping/>
  </p:clrMapOvr>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1508187"/>
      </p:ext>
    </p:extLst>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3971540"/>
      </p:ext>
    </p:extLst>
  </p:cSld>
  <p:clrMapOvr>
    <a:masterClrMapping/>
  </p:clrMapOvr>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6771473"/>
      </p:ext>
    </p:extLst>
  </p:cSld>
  <p:clrMapOvr>
    <a:masterClrMapping/>
  </p:clrMapOvr>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462747"/>
      </p:ext>
    </p:extLst>
  </p:cSld>
  <p:clrMapOvr>
    <a:masterClrMapping/>
  </p:clrMapOvr>
  <p:transition/>
  <p:timing>
    <p:tnLst>
      <p:par>
        <p:cTn id="1" dur="indefinite" restart="never" nodeType="tmRoot"/>
      </p:par>
    </p:tnLst>
  </p:timing>
</p:sldLayout>
</file>

<file path=ppt/slideLayouts/slideLayout1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301115"/>
      </p:ext>
    </p:extLst>
  </p:cSld>
  <p:clrMapOvr>
    <a:masterClrMapping/>
  </p:clrMapOvr>
  <p:transition/>
  <p:timing>
    <p:tnLst>
      <p:par>
        <p:cTn id="1" dur="indefinite" restart="never" nodeType="tmRoot"/>
      </p:par>
    </p:tnLst>
  </p:timing>
</p:sldLayout>
</file>

<file path=ppt/slideLayouts/slideLayout1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2834769"/>
      </p:ext>
    </p:extLst>
  </p:cSld>
  <p:clrMapOvr>
    <a:masterClrMapping/>
  </p:clrMapOvr>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8479101"/>
      </p:ext>
    </p:extLst>
  </p:cSld>
  <p:clrMapOvr>
    <a:masterClrMapping/>
  </p:clrMapOvr>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95513993"/>
      </p:ext>
    </p:extLst>
  </p:cSld>
  <p:clrMapOvr>
    <a:masterClrMapping/>
  </p:clrMapOvr>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0949556"/>
      </p:ext>
    </p:extLst>
  </p:cSld>
  <p:clrMapOvr>
    <a:masterClrMapping/>
  </p:clrMapOvr>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7416598"/>
      </p:ext>
    </p:extLst>
  </p:cSld>
  <p:clrMapOvr>
    <a:masterClrMapping/>
  </p:clrMapOvr>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983898"/>
      </p:ext>
    </p:extLst>
  </p:cSld>
  <p:clrMapOvr>
    <a:masterClrMapping/>
  </p:clrMapOvr>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0490541"/>
      </p:ext>
    </p:extLst>
  </p:cSld>
  <p:clrMapOvr>
    <a:masterClrMapping/>
  </p:clrMapOvr>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06869284"/>
      </p:ext>
    </p:extLst>
  </p:cSld>
  <p:clrMapOvr>
    <a:masterClrMapping/>
  </p:clrMapOvr>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9578381"/>
      </p:ext>
    </p:extLst>
  </p:cSld>
  <p:clrMapOvr>
    <a:masterClrMapping/>
  </p:clrMapOvr>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8022457"/>
      </p:ext>
    </p:extLst>
  </p:cSld>
  <p:clrMapOvr>
    <a:masterClrMapping/>
  </p:clrMapOvr>
  <p:transition/>
  <p:timing>
    <p:tnLst>
      <p:par>
        <p:cTn id="1" dur="indefinite" restart="never" nodeType="tmRoot"/>
      </p:par>
    </p:tnLst>
  </p:timing>
</p:sldLayout>
</file>

<file path=ppt/slideLayouts/slideLayout1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0096730"/>
      </p:ext>
    </p:extLst>
  </p:cSld>
  <p:clrMapOvr>
    <a:masterClrMapping/>
  </p:clrMapOvr>
  <p:transition/>
  <p:timing>
    <p:tnLst>
      <p:par>
        <p:cTn id="1" dur="indefinite" restart="never" nodeType="tmRoot"/>
      </p:par>
    </p:tn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1349600"/>
      </p:ext>
    </p:extLst>
  </p:cSld>
  <p:clrMapOvr>
    <a:masterClrMapping/>
  </p:clrMapOvr>
  <p:transition/>
</p:sldLayout>
</file>

<file path=ppt/slideLayouts/slideLayout1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8596406"/>
      </p:ext>
    </p:extLst>
  </p:cSld>
  <p:clrMapOvr>
    <a:masterClrMapping/>
  </p:clrMapOvr>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3621081"/>
      </p:ext>
    </p:extLst>
  </p:cSld>
  <p:clrMapOvr>
    <a:masterClrMapping/>
  </p:clrMapOvr>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2447729"/>
      </p:ext>
    </p:extLst>
  </p:cSld>
  <p:clrMapOvr>
    <a:masterClrMapping/>
  </p:clrMapOvr>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5317963"/>
      </p:ext>
    </p:extLst>
  </p:cSld>
  <p:clrMapOvr>
    <a:masterClrMapping/>
  </p:clrMapOvr>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406183"/>
      </p:ext>
    </p:extLst>
  </p:cSld>
  <p:clrMapOvr>
    <a:masterClrMapping/>
  </p:clrMapOvr>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1659816"/>
      </p:ext>
    </p:extLst>
  </p:cSld>
  <p:clrMapOvr>
    <a:masterClrMapping/>
  </p:clrMapOvr>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6662183"/>
      </p:ext>
    </p:extLst>
  </p:cSld>
  <p:clrMapOvr>
    <a:masterClrMapping/>
  </p:clrMapOvr>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4951389"/>
      </p:ext>
    </p:extLst>
  </p:cSld>
  <p:clrMapOvr>
    <a:masterClrMapping/>
  </p:clrMapOvr>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1176202611"/>
      </p:ext>
    </p:extLst>
  </p:cSld>
  <p:clrMapOvr>
    <a:masterClrMapping/>
  </p:clrMapOvr>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2225563168"/>
      </p:ext>
    </p:extLst>
  </p:cSld>
  <p:clrMapOvr>
    <a:masterClrMapping/>
  </p:clrMapOvr>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3072845242"/>
      </p:ext>
    </p:extLst>
  </p:cSld>
  <p:clrMapOvr>
    <a:masterClrMapping/>
  </p:clrMapOvr>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644812070"/>
      </p:ext>
    </p:extLst>
  </p:cSld>
  <p:clrMapOvr>
    <a:masterClrMapping/>
  </p:clrMapOvr>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1718689315"/>
      </p:ext>
    </p:extLst>
  </p:cSld>
  <p:clrMapOvr>
    <a:masterClrMapping/>
  </p:clrMapOvr>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2735493282"/>
      </p:ext>
    </p:extLst>
  </p:cSld>
  <p:clrMapOvr>
    <a:masterClrMapping/>
  </p:clrMapOvr>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266402226"/>
      </p:ext>
    </p:extLst>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1337623389"/>
      </p:ext>
    </p:extLst>
  </p:cSld>
  <p:clrMapOvr>
    <a:masterClrMapping/>
  </p:clrMapOvr>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354859521"/>
      </p:ext>
    </p:extLst>
  </p:cSld>
  <p:clrMapOvr>
    <a:masterClrMapping/>
  </p:clrMapOvr>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1286934465"/>
      </p:ext>
    </p:extLst>
  </p:cSld>
  <p:clrMapOvr>
    <a:masterClrMapping/>
  </p:clrMapOvr>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1255893421"/>
      </p:ext>
    </p:extLst>
  </p:cSld>
  <p:clrMapOvr>
    <a:masterClrMapping/>
  </p:clrMapOvr>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1128237529"/>
      </p:ext>
    </p:extLst>
  </p:cSld>
  <p:clrMapOvr>
    <a:masterClrMapping/>
  </p:clrMapOvr>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p:timing>
    <p:tnLst>
      <p:par>
        <p:cTn id="1" dur="indefinite" restart="never" nodeType="tmRoot"/>
      </p:par>
    </p:tnLst>
  </p:timing>
</p:sldLayout>
</file>

<file path=ppt/slideLayouts/slideLayout1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p:timing>
    <p:tnLst>
      <p:par>
        <p:cTn id="1" dur="indefinite" restart="never" nodeType="tmRoot"/>
      </p:par>
    </p:tnLst>
  </p:timing>
</p:sldLayout>
</file>

<file path=ppt/slideLayouts/slideLayout1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p:timing>
    <p:tnLst>
      <p:par>
        <p:cTn id="1" dur="indefinite" restart="never" nodeType="tmRoot"/>
      </p:par>
    </p:tnLst>
  </p:timing>
</p:sldLayout>
</file>

<file path=ppt/slideLayouts/slideLayout1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p:timing>
    <p:tnLst>
      <p:par>
        <p:cTn id="1" dur="indefinite" restart="never" nodeType="tmRoot"/>
      </p:par>
    </p:tnLst>
  </p:timing>
</p:sldLayout>
</file>

<file path=ppt/slideLayouts/slideLayout1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0799370"/>
      </p:ext>
    </p:extLst>
  </p:cSld>
  <p:clrMapOvr>
    <a:masterClrMapping/>
  </p:clrMapOvr>
  <p:transition/>
  <p:timing>
    <p:tnLst>
      <p:par>
        <p:cTn id="1" dur="indefinite" restart="never" nodeType="tmRoot"/>
      </p:par>
    </p:tnLst>
  </p:timing>
</p:sldLayout>
</file>

<file path=ppt/slideLayouts/slideLayout1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6264105"/>
      </p:ext>
    </p:extLst>
  </p:cSld>
  <p:clrMapOvr>
    <a:masterClrMapping/>
  </p:clrMapOvr>
  <p:transition/>
  <p:timing>
    <p:tnLst>
      <p:par>
        <p:cTn id="1" dur="indefinite" restart="never" nodeType="tmRoot"/>
      </p:par>
    </p:tnLst>
  </p:timing>
</p:sldLayout>
</file>

<file path=ppt/slideLayouts/slideLayout1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7007866"/>
      </p:ext>
    </p:extLst>
  </p:cSld>
  <p:clrMapOvr>
    <a:masterClrMapping/>
  </p:clrMapOvr>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5720055"/>
      </p:ext>
    </p:extLst>
  </p:cSld>
  <p:clrMapOvr>
    <a:masterClrMapping/>
  </p:clrMapOvr>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623489"/>
      </p:ext>
    </p:extLst>
  </p:cSld>
  <p:clrMapOvr>
    <a:masterClrMapping/>
  </p:clrMapOv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04005390"/>
      </p:ext>
    </p:extLst>
  </p:cSld>
  <p:clrMapOvr>
    <a:masterClrMapping/>
  </p:clrMapOvr>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9155047"/>
      </p:ext>
    </p:extLst>
  </p:cSld>
  <p:clrMapOvr>
    <a:masterClrMapping/>
  </p:clrMapOvr>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69413553"/>
      </p:ext>
    </p:extLst>
  </p:cSld>
  <p:clrMapOvr>
    <a:masterClrMapping/>
  </p:clrMapOvr>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5724105"/>
      </p:ext>
    </p:extLst>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3914322"/>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9249492"/>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6278789"/>
      </p:ext>
    </p:extLst>
  </p:cSld>
  <p:clrMapOvr>
    <a:masterClrMapping/>
  </p:clrMapOvr>
  <p:transition/>
  <p:timing>
    <p:tnLst>
      <p:par>
        <p:cTn id="1" dur="indefinite" restart="never" nodeType="tmRoot"/>
      </p:par>
    </p:tnLst>
  </p:timing>
</p:sldLayout>
</file>

<file path=ppt/slideLayouts/slideLayout2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3940669"/>
      </p:ext>
    </p:extLst>
  </p:cSld>
  <p:clrMapOvr>
    <a:masterClrMapping/>
  </p:clrMapOvr>
  <p:transition/>
  <p:timing>
    <p:tnLst>
      <p:par>
        <p:cTn id="1" dur="indefinite" restart="never" nodeType="tmRoot"/>
      </p:par>
    </p:tnLst>
  </p:timing>
</p:sldLayout>
</file>

<file path=ppt/slideLayouts/slideLayout2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656725"/>
      </p:ext>
    </p:extLst>
  </p:cSld>
  <p:clrMapOvr>
    <a:masterClrMapping/>
  </p:clrMapOvr>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4471075"/>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4987662"/>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0766688"/>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4632561"/>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5151603"/>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342684"/>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2655830"/>
      </p:ext>
    </p:extLst>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345395"/>
      </p:ext>
    </p:extLst>
  </p:cSld>
  <p:clrMapOvr>
    <a:masterClrMapping/>
  </p:clrMapOvr>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5793903"/>
      </p:ext>
    </p:extLst>
  </p:cSld>
  <p:clrMapOvr>
    <a:masterClrMapping/>
  </p:clrMapOvr>
  <p:transition/>
  <p:timing>
    <p:tnLst>
      <p:par>
        <p:cTn id="1" dur="indefinite" restart="never" nodeType="tmRoot"/>
      </p:par>
    </p:tnLst>
  </p:timing>
</p:sldLayout>
</file>

<file path=ppt/slideLayouts/slideLayout2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6531414"/>
      </p:ext>
    </p:extLst>
  </p:cSld>
  <p:clrMapOvr>
    <a:masterClrMapping/>
  </p:clrMapOvr>
  <p:transition/>
  <p:timing>
    <p:tnLst>
      <p:par>
        <p:cTn id="1" dur="indefinite" restart="never" nodeType="tmRoot"/>
      </p:par>
    </p:tnLst>
  </p:timing>
</p:sldLayout>
</file>

<file path=ppt/slideLayouts/slideLayout2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3289580"/>
      </p:ext>
    </p:extLst>
  </p:cSld>
  <p:clrMapOvr>
    <a:masterClrMapping/>
  </p:clrMapOvr>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854520"/>
      </p:ext>
    </p:extLst>
  </p:cSld>
  <p:clrMapOvr>
    <a:masterClrMapping/>
  </p:clrMapOvr>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54893161"/>
      </p:ext>
    </p:extLst>
  </p:cSld>
  <p:clrMapOvr>
    <a:masterClrMapping/>
  </p:clrMapOvr>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6157569"/>
      </p:ext>
    </p:extLst>
  </p:cSld>
  <p:clrMapOvr>
    <a:masterClrMapping/>
  </p:clrMapOvr>
  <p:transition/>
</p:sldLayout>
</file>

<file path=ppt/slideLayouts/slideLayout2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8972205"/>
      </p:ext>
    </p:extLst>
  </p:cSld>
  <p:clrMapOvr>
    <a:masterClrMapping/>
  </p:clrMapOvr>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542191"/>
      </p:ext>
    </p:extLst>
  </p:cSld>
  <p:clrMapOvr>
    <a:masterClrMapping/>
  </p:clrMapOvr>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7630174"/>
      </p:ext>
    </p:extLst>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9946013"/>
      </p:ext>
    </p:extLst>
  </p:cSld>
  <p:clrMapOvr>
    <a:masterClrMapping/>
  </p:clrMapOvr>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9039703"/>
      </p:ext>
    </p:extLst>
  </p:cSld>
  <p:clrMapOvr>
    <a:masterClrMapping/>
  </p:clrMapOvr>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p:timing>
    <p:tnLst>
      <p:par>
        <p:cTn id="1" dur="indefinite" restart="never" nodeType="tmRoot"/>
      </p:par>
    </p:tnLst>
  </p:timing>
</p:sldLayout>
</file>

<file path=ppt/slideLayouts/slideLayout2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p:timing>
    <p:tnLst>
      <p:par>
        <p:cTn id="1" dur="indefinite" restart="never" nodeType="tmRoot"/>
      </p:par>
    </p:tnLst>
  </p:timing>
</p:sldLayout>
</file>

<file path=ppt/slideLayouts/slideLayout2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1595455"/>
      </p:ext>
    </p:extLst>
  </p:cSld>
  <p:clrMapOvr>
    <a:masterClrMapping/>
  </p:clrMapOvr>
  <p:transition/>
  <p:timing>
    <p:tnLst>
      <p:par>
        <p:cTn id="1" dur="indefinite" restart="never" nodeType="tmRoot"/>
      </p:par>
    </p:tnLst>
  </p:timing>
</p:sldLayout>
</file>

<file path=ppt/slideLayouts/slideLayout2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739676"/>
      </p:ext>
    </p:extLst>
  </p:cSld>
  <p:clrMapOvr>
    <a:masterClrMapping/>
  </p:clrMapOvr>
  <p:transition/>
  <p:timing>
    <p:tnLst>
      <p:par>
        <p:cTn id="1" dur="indefinite" restart="never" nodeType="tmRoot"/>
      </p:par>
    </p:tnLst>
  </p:timing>
</p:sldLayout>
</file>

<file path=ppt/slideLayouts/slideLayout2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7381863"/>
      </p:ext>
    </p:extLst>
  </p:cSld>
  <p:clrMapOvr>
    <a:masterClrMapping/>
  </p:clrMapOvr>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0449378"/>
      </p:ext>
    </p:extLst>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5044656"/>
      </p:ext>
    </p:extLst>
  </p:cSld>
  <p:clrMapOvr>
    <a:masterClrMapping/>
  </p:clrMapOvr>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04303"/>
      </p:ext>
    </p:extLst>
  </p:cSld>
  <p:clrMapOvr>
    <a:masterClrMapping/>
  </p:clrMapOvr>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64242"/>
      </p:ext>
    </p:extLst>
  </p:cSld>
  <p:clrMapOvr>
    <a:masterClrMapping/>
  </p:clrMapOvr>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75941473"/>
      </p:ext>
    </p:extLst>
  </p:cSld>
  <p:clrMapOvr>
    <a:masterClrMapping/>
  </p:clrMapOvr>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4689527"/>
      </p:ext>
    </p:extLst>
  </p:cSld>
  <p:clrMapOvr>
    <a:masterClrMapping/>
  </p:clrMapOvr>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2530779"/>
      </p:ext>
    </p:extLst>
  </p:cSld>
  <p:clrMapOvr>
    <a:masterClrMapping/>
  </p:clrMapOvr>
  <p:transition/>
</p:sldLayout>
</file>

<file path=ppt/slideLayouts/slideLayout2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59384"/>
      </p:ext>
    </p:extLst>
  </p:cSld>
  <p:clrMapOvr>
    <a:masterClrMapping/>
  </p:clrMapOvr>
  <p:transition/>
</p:sldLayout>
</file>

<file path=ppt/slideLayouts/slideLayout2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2136390"/>
      </p:ext>
    </p:extLst>
  </p:cSld>
  <p:clrMapOvr>
    <a:masterClrMapping/>
  </p:clrMapOvr>
  <p:transition/>
  <p:timing>
    <p:tnLst>
      <p:par>
        <p:cTn id="1" dur="indefinite" restart="never" nodeType="tmRoot"/>
      </p:par>
    </p:tnLst>
  </p:timing>
</p:sldLayout>
</file>

<file path=ppt/slideLayouts/slideLayout2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7119752"/>
      </p:ext>
    </p:extLst>
  </p:cSld>
  <p:clrMapOvr>
    <a:masterClrMapping/>
  </p:clrMapOvr>
  <p:transition/>
  <p:timing>
    <p:tnLst>
      <p:par>
        <p:cTn id="1" dur="indefinite" restart="never" nodeType="tmRoot"/>
      </p:par>
    </p:tnLst>
  </p:timing>
</p:sldLayout>
</file>

<file path=ppt/slideLayouts/slideLayout2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024890"/>
      </p:ext>
    </p:extLst>
  </p:cSld>
  <p:clrMapOvr>
    <a:masterClrMapping/>
  </p:clrMapOvr>
  <p:transition/>
</p:sldLayout>
</file>

<file path=ppt/slideLayouts/slideLayout2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6026373"/>
      </p:ext>
    </p:extLst>
  </p:cSld>
  <p:clrMapOvr>
    <a:masterClrMapping/>
  </p:clrMapOvr>
  <p:transition/>
</p:sldLayout>
</file>

<file path=ppt/slideLayouts/slideLayout2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5090810"/>
      </p:ext>
    </p:extLst>
  </p:cSld>
  <p:clrMapOvr>
    <a:masterClrMapping/>
  </p:clrMapOvr>
  <p:transition/>
</p:sldLayout>
</file>

<file path=ppt/slideLayouts/slideLayout2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0889380"/>
      </p:ext>
    </p:extLst>
  </p:cSld>
  <p:clrMapOvr>
    <a:masterClrMapping/>
  </p:clrMapOvr>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0365414"/>
      </p:ext>
    </p:extLst>
  </p:cSld>
  <p:clrMapOvr>
    <a:masterClrMapping/>
  </p:clrMapOvr>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4118010"/>
      </p:ext>
    </p:extLst>
  </p:cSld>
  <p:clrMapOvr>
    <a:masterClrMapping/>
  </p:clrMapOvr>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3850849"/>
      </p:ext>
    </p:extLst>
  </p:cSld>
  <p:clrMapOvr>
    <a:masterClrMapping/>
  </p:clrMapOvr>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37837"/>
      </p:ext>
    </p:extLst>
  </p:cSld>
  <p:clrMapOvr>
    <a:masterClrMapping/>
  </p:clrMapOvr>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2779224"/>
      </p:ext>
    </p:extLst>
  </p:cSld>
  <p:clrMapOvr>
    <a:masterClrMapping/>
  </p:clrMapOvr>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167216"/>
      </p:ext>
    </p:extLst>
  </p:cSld>
  <p:clrMapOvr>
    <a:masterClrMapping/>
  </p:clrMapOvr>
  <p:transition/>
  <p:timing>
    <p:tnLst>
      <p:par>
        <p:cTn id="1" dur="indefinite" restart="never" nodeType="tmRoot"/>
      </p:par>
    </p:tnLst>
  </p:timing>
</p:sldLayout>
</file>

<file path=ppt/slideLayouts/slideLayout2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8352367"/>
      </p:ext>
    </p:extLst>
  </p:cSld>
  <p:clrMapOvr>
    <a:masterClrMapping/>
  </p:clrMapOvr>
  <p:transition/>
  <p:timing>
    <p:tnLst>
      <p:par>
        <p:cTn id="1" dur="indefinite" restart="never" nodeType="tmRoot"/>
      </p:par>
    </p:tnLst>
  </p:timing>
</p:sldLayout>
</file>

<file path=ppt/slideLayouts/slideLayout2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9827745"/>
      </p:ext>
    </p:extLst>
  </p:cSld>
  <p:clrMapOvr>
    <a:masterClrMapping/>
  </p:clrMapOvr>
  <p:transition/>
</p:sldLayout>
</file>

<file path=ppt/slideLayouts/slideLayout2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7173958"/>
      </p:ext>
    </p:extLst>
  </p:cSld>
  <p:clrMapOvr>
    <a:masterClrMapping/>
  </p:clrMapOvr>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13580448"/>
      </p:ext>
    </p:extLst>
  </p:cSld>
  <p:clrMapOvr>
    <a:masterClrMapping/>
  </p:clrMapOvr>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4017199"/>
      </p:ext>
    </p:extLst>
  </p:cSld>
  <p:clrMapOvr>
    <a:masterClrMapping/>
  </p:clrMapOvr>
  <p:transition/>
</p:sldLayout>
</file>

<file path=ppt/slideLayouts/slideLayout2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4146712"/>
      </p:ext>
    </p:extLst>
  </p:cSld>
  <p:clrMapOvr>
    <a:masterClrMapping/>
  </p:clrMapOvr>
  <p:transition/>
</p:sldLayout>
</file>

<file path=ppt/slideLayouts/slideLayout2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96228247"/>
      </p:ext>
    </p:extLst>
  </p:cSld>
  <p:clrMapOvr>
    <a:masterClrMapping/>
  </p:clrMapOvr>
  <p:transition/>
</p:sldLayout>
</file>

<file path=ppt/slideLayouts/slideLayout2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752461"/>
      </p:ext>
    </p:extLst>
  </p:cSld>
  <p:clrMapOvr>
    <a:masterClrMapping/>
  </p:clrMapOvr>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8282844"/>
      </p:ext>
    </p:extLst>
  </p:cSld>
  <p:clrMapOvr>
    <a:masterClrMapping/>
  </p:clrMapOvr>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656820"/>
      </p:ext>
    </p:extLst>
  </p:cSld>
  <p:clrMapOvr>
    <a:masterClrMapping/>
  </p:clrMapOvr>
  <p:transition/>
</p:sldLayout>
</file>

<file path=ppt/slideLayouts/slideLayout2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7196836"/>
      </p:ext>
    </p:extLst>
  </p:cSld>
  <p:clrMapOvr>
    <a:masterClrMapping/>
  </p:clrMapOvr>
  <p:transition/>
  <p:timing>
    <p:tnLst>
      <p:par>
        <p:cTn id="1" dur="indefinite" restart="never" nodeType="tmRoot"/>
      </p:par>
    </p:tnLst>
  </p:timing>
</p:sldLayout>
</file>

<file path=ppt/slideLayouts/slideLayout2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5525813"/>
      </p:ext>
    </p:extLst>
  </p:cSld>
  <p:clrMapOvr>
    <a:masterClrMapping/>
  </p:clrMapOvr>
  <p:transition/>
  <p:timing>
    <p:tnLst>
      <p:par>
        <p:cTn id="1" dur="indefinite" restart="never" nodeType="tmRoot"/>
      </p:par>
    </p:tnLst>
  </p:timing>
</p:sldLayout>
</file>

<file path=ppt/slideLayouts/slideLayout2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0360520"/>
      </p:ext>
    </p:extLst>
  </p:cSld>
  <p:clrMapOvr>
    <a:masterClrMapping/>
  </p:clrMapOvr>
  <p:transition/>
</p:sldLayout>
</file>

<file path=ppt/slideLayouts/slideLayout2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9259301"/>
      </p:ext>
    </p:extLst>
  </p:cSld>
  <p:clrMapOvr>
    <a:masterClrMapping/>
  </p:clrMapOvr>
  <p:transition/>
</p:sldLayout>
</file>

<file path=ppt/slideLayouts/slideLayout2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8758866"/>
      </p:ext>
    </p:extLst>
  </p:cSld>
  <p:clrMapOvr>
    <a:masterClrMapping/>
  </p:clrMapOvr>
  <p:transition/>
</p:sldLayout>
</file>

<file path=ppt/slideLayouts/slideLayout2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9375224"/>
      </p:ext>
    </p:extLst>
  </p:cSld>
  <p:clrMapOvr>
    <a:masterClrMapping/>
  </p:clrMapOvr>
  <p:transition/>
</p:sldLayout>
</file>

<file path=ppt/slideLayouts/slideLayout2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3954124"/>
      </p:ext>
    </p:extLst>
  </p:cSld>
  <p:clrMapOvr>
    <a:masterClrMapping/>
  </p:clrMapOvr>
  <p:transition/>
</p:sldLayout>
</file>

<file path=ppt/slideLayouts/slideLayout2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590667"/>
      </p:ext>
    </p:extLst>
  </p:cSld>
  <p:clrMapOvr>
    <a:masterClrMapping/>
  </p:clrMapOvr>
  <p:transition/>
</p:sldLayout>
</file>

<file path=ppt/slideLayouts/slideLayout2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2901596"/>
      </p:ext>
    </p:extLst>
  </p:cSld>
  <p:clrMapOvr>
    <a:masterClrMapping/>
  </p:clrMapOvr>
  <p:transition/>
</p:sldLayout>
</file>

<file path=ppt/slideLayouts/slideLayout2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6313692"/>
      </p:ext>
    </p:extLst>
  </p:cSld>
  <p:clrMapOvr>
    <a:masterClrMapping/>
  </p:clrMapOvr>
  <p:transition/>
</p:sldLayout>
</file>

<file path=ppt/slideLayouts/slideLayout2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4561422"/>
      </p:ext>
    </p:extLst>
  </p:cSld>
  <p:clrMapOvr>
    <a:masterClrMapping/>
  </p:clrMapOvr>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4484981"/>
      </p:ext>
    </p:extLst>
  </p:cSld>
  <p:clrMapOvr>
    <a:masterClrMapping/>
  </p:clrMapOvr>
  <p:transition/>
  <p:timing>
    <p:tnLst>
      <p:par>
        <p:cTn id="1" dur="indefinite" restart="never" nodeType="tmRoot"/>
      </p:par>
    </p:tnLst>
  </p:timing>
</p:sldLayout>
</file>

<file path=ppt/slideLayouts/slideLayout2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8808090"/>
      </p:ext>
    </p:extLst>
  </p:cSld>
  <p:clrMapOvr>
    <a:masterClrMapping/>
  </p:clrMapOvr>
  <p:transition/>
  <p:timing>
    <p:tnLst>
      <p:par>
        <p:cTn id="1" dur="indefinite" restart="never" nodeType="tmRoot"/>
      </p:par>
    </p:tnLst>
  </p:timing>
</p:sldLayout>
</file>

<file path=ppt/slideLayouts/slideLayout2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4862752"/>
      </p:ext>
    </p:extLst>
  </p:cSld>
  <p:clrMapOvr>
    <a:masterClrMapping/>
  </p:clrMapOvr>
  <p:transition/>
</p:sldLayout>
</file>

<file path=ppt/slideLayouts/slideLayout2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2935012"/>
      </p:ext>
    </p:extLst>
  </p:cSld>
  <p:clrMapOvr>
    <a:masterClrMapping/>
  </p:clrMapOvr>
  <p:transition/>
</p:sldLayout>
</file>

<file path=ppt/slideLayouts/slideLayout2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0439108"/>
      </p:ext>
    </p:extLst>
  </p:cSld>
  <p:clrMapOvr>
    <a:masterClrMapping/>
  </p:clrMapOvr>
  <p:transition/>
</p:sldLayout>
</file>

<file path=ppt/slideLayouts/slideLayout2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432550"/>
      </p:ext>
    </p:extLst>
  </p:cSld>
  <p:clrMapOvr>
    <a:masterClrMapping/>
  </p:clrMapOvr>
  <p:transition/>
</p:sldLayout>
</file>

<file path=ppt/slideLayouts/slideLayout2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7448326"/>
      </p:ext>
    </p:extLst>
  </p:cSld>
  <p:clrMapOvr>
    <a:masterClrMapping/>
  </p:clrMapOvr>
  <p:transition/>
</p:sldLayout>
</file>

<file path=ppt/slideLayouts/slideLayout2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1348521"/>
      </p:ext>
    </p:extLst>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755936"/>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5304457"/>
      </p:ext>
    </p:extLst>
  </p:cSld>
  <p:clrMapOvr>
    <a:masterClrMapping/>
  </p:clrMapOvr>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0556829"/>
      </p:ext>
    </p:extLst>
  </p:cSld>
  <p:clrMapOvr>
    <a:masterClrMapping/>
  </p:clrMapOvr>
  <p:transition/>
</p:sldLayout>
</file>

<file path=ppt/slideLayouts/slideLayout2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90061"/>
      </p:ext>
    </p:extLst>
  </p:cSld>
  <p:clrMapOvr>
    <a:masterClrMapping/>
  </p:clrMapOvr>
  <p:transition/>
  <p:timing>
    <p:tnLst>
      <p:par>
        <p:cTn id="1" dur="indefinite" restart="never" nodeType="tmRoot"/>
      </p:par>
    </p:tnLst>
  </p:timing>
</p:sldLayout>
</file>

<file path=ppt/slideLayouts/slideLayout2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7682752"/>
      </p:ext>
    </p:extLst>
  </p:cSld>
  <p:clrMapOvr>
    <a:masterClrMapping/>
  </p:clrMapOvr>
  <p:transition/>
  <p:timing>
    <p:tnLst>
      <p:par>
        <p:cTn id="1" dur="indefinite" restart="never" nodeType="tmRoot"/>
      </p:par>
    </p:tnLst>
  </p:timing>
</p:sldLayout>
</file>

<file path=ppt/slideLayouts/slideLayout2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409920"/>
      </p:ext>
    </p:extLst>
  </p:cSld>
  <p:clrMapOvr>
    <a:masterClrMapping/>
  </p:clrMapOvr>
  <p:transition/>
</p:sldLayout>
</file>

<file path=ppt/slideLayouts/slideLayout2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783200"/>
      </p:ext>
    </p:extLst>
  </p:cSld>
  <p:clrMapOvr>
    <a:masterClrMapping/>
  </p:clrMapOvr>
  <p:transition/>
</p:sldLayout>
</file>

<file path=ppt/slideLayouts/slideLayout2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5750378"/>
      </p:ext>
    </p:extLst>
  </p:cSld>
  <p:clrMapOvr>
    <a:masterClrMapping/>
  </p:clrMapOvr>
  <p:transition/>
</p:sldLayout>
</file>

<file path=ppt/slideLayouts/slideLayout2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52326443"/>
      </p:ext>
    </p:extLst>
  </p:cSld>
  <p:clrMapOvr>
    <a:masterClrMapping/>
  </p:clrMapOvr>
  <p:transition/>
</p:sldLayout>
</file>

<file path=ppt/slideLayouts/slideLayout2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319595"/>
      </p:ext>
    </p:extLst>
  </p:cSld>
  <p:clrMapOvr>
    <a:masterClrMapping/>
  </p:clrMapOvr>
  <p:transition/>
</p:sldLayout>
</file>

<file path=ppt/slideLayouts/slideLayout2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6990141"/>
      </p:ext>
    </p:extLst>
  </p:cSld>
  <p:clrMapOvr>
    <a:masterClrMapping/>
  </p:clrMapOvr>
  <p:transition/>
</p:sldLayout>
</file>

<file path=ppt/slideLayouts/slideLayout2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445112"/>
      </p:ext>
    </p:extLst>
  </p:cSld>
  <p:clrMapOvr>
    <a:masterClrMapping/>
  </p:clrMapOvr>
  <p:transition/>
</p:sldLayout>
</file>

<file path=ppt/slideLayouts/slideLayout3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1219678"/>
      </p:ext>
    </p:extLst>
  </p:cSld>
  <p:clrMapOvr>
    <a:masterClrMapping/>
  </p:clrMapOvr>
  <p:transition/>
</p:sldLayout>
</file>

<file path=ppt/slideLayouts/slideLayout3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7048859"/>
      </p:ext>
    </p:extLst>
  </p:cSld>
  <p:clrMapOvr>
    <a:masterClrMapping/>
  </p:clrMapOvr>
  <p:transition/>
</p:sldLayout>
</file>

<file path=ppt/slideLayouts/slideLayout3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000718"/>
      </p:ext>
    </p:extLst>
  </p:cSld>
  <p:clrMapOvr>
    <a:masterClrMapping/>
  </p:clrMapOvr>
  <p:transition/>
  <p:timing>
    <p:tnLst>
      <p:par>
        <p:cTn id="1" dur="indefinite" restart="never" nodeType="tmRoot"/>
      </p:par>
    </p:tnLst>
  </p:timing>
</p:sldLayout>
</file>

<file path=ppt/slideLayouts/slideLayout3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167981"/>
      </p:ext>
    </p:extLst>
  </p:cSld>
  <p:clrMapOvr>
    <a:masterClrMapping/>
  </p:clrMapOvr>
  <p:transition/>
  <p:timing>
    <p:tnLst>
      <p:par>
        <p:cTn id="1" dur="indefinite" restart="never" nodeType="tmRoot"/>
      </p:par>
    </p:tnLst>
  </p:timing>
</p:sldLayout>
</file>

<file path=ppt/slideLayouts/slideLayout3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3145691"/>
      </p:ext>
    </p:extLst>
  </p:cSld>
  <p:clrMapOvr>
    <a:masterClrMapping/>
  </p:clrMapOvr>
  <p:transition/>
</p:sldLayout>
</file>

<file path=ppt/slideLayouts/slideLayout3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1945520"/>
      </p:ext>
    </p:extLst>
  </p:cSld>
  <p:clrMapOvr>
    <a:masterClrMapping/>
  </p:clrMapOvr>
  <p:transition/>
</p:sldLayout>
</file>

<file path=ppt/slideLayouts/slideLayout3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0641360"/>
      </p:ext>
    </p:extLst>
  </p:cSld>
  <p:clrMapOvr>
    <a:masterClrMapping/>
  </p:clrMapOvr>
  <p:transition/>
</p:sldLayout>
</file>

<file path=ppt/slideLayouts/slideLayout3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0474432"/>
      </p:ext>
    </p:extLst>
  </p:cSld>
  <p:clrMapOvr>
    <a:masterClrMapping/>
  </p:clrMapOvr>
  <p:transition/>
</p:sldLayout>
</file>

<file path=ppt/slideLayouts/slideLayout3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8270539"/>
      </p:ext>
    </p:extLst>
  </p:cSld>
  <p:clrMapOvr>
    <a:masterClrMapping/>
  </p:clrMapOvr>
  <p:transition/>
</p:sldLayout>
</file>

<file path=ppt/slideLayouts/slideLayout3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3326227"/>
      </p:ext>
    </p:extLst>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5320534"/>
      </p:ext>
    </p:extLst>
  </p:cSld>
  <p:clrMapOvr>
    <a:masterClrMapping/>
  </p:clrMapOvr>
  <p:transition/>
</p:sldLayout>
</file>

<file path=ppt/slideLayouts/slideLayout3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3006107"/>
      </p:ext>
    </p:extLst>
  </p:cSld>
  <p:clrMapOvr>
    <a:masterClrMapping/>
  </p:clrMapOvr>
  <p:transition/>
</p:sldLayout>
</file>

<file path=ppt/slideLayouts/slideLayout3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9271674"/>
      </p:ext>
    </p:extLst>
  </p:cSld>
  <p:clrMapOvr>
    <a:masterClrMapping/>
  </p:clrMapOvr>
  <p:transition/>
</p:sldLayout>
</file>

<file path=ppt/slideLayouts/slideLayout3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3741868"/>
      </p:ext>
    </p:extLst>
  </p:cSld>
  <p:clrMapOvr>
    <a:masterClrMapping/>
  </p:clrMapOvr>
  <p:transition/>
  <p:timing>
    <p:tnLst>
      <p:par>
        <p:cTn id="1" dur="indefinite" restart="never" nodeType="tmRoot"/>
      </p:par>
    </p:tnLst>
  </p:timing>
</p:sldLayout>
</file>

<file path=ppt/slideLayouts/slideLayout3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5365392"/>
      </p:ext>
    </p:extLst>
  </p:cSld>
  <p:clrMapOvr>
    <a:masterClrMapping/>
  </p:clrMapOvr>
  <p:transition/>
  <p:timing>
    <p:tnLst>
      <p:par>
        <p:cTn id="1" dur="indefinite" restart="never" nodeType="tmRoot"/>
      </p:par>
    </p:tnLst>
  </p:timing>
</p:sldLayout>
</file>

<file path=ppt/slideLayouts/slideLayout3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3005956"/>
      </p:ext>
    </p:extLst>
  </p:cSld>
  <p:clrMapOvr>
    <a:masterClrMapping/>
  </p:clrMapOvr>
  <p:transition/>
</p:sldLayout>
</file>

<file path=ppt/slideLayouts/slideLayout3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6521440"/>
      </p:ext>
    </p:extLst>
  </p:cSld>
  <p:clrMapOvr>
    <a:masterClrMapping/>
  </p:clrMapOvr>
  <p:transition/>
</p:sldLayout>
</file>

<file path=ppt/slideLayouts/slideLayout3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9031632"/>
      </p:ext>
    </p:extLst>
  </p:cSld>
  <p:clrMapOvr>
    <a:masterClrMapping/>
  </p:clrMapOvr>
  <p:transition/>
</p:sldLayout>
</file>

<file path=ppt/slideLayouts/slideLayout3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4469086"/>
      </p:ext>
    </p:extLst>
  </p:cSld>
  <p:clrMapOvr>
    <a:masterClrMapping/>
  </p:clrMapOvr>
  <p:transition/>
</p:sldLayout>
</file>

<file path=ppt/slideLayouts/slideLayout3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1184216"/>
      </p:ext>
    </p:extLst>
  </p:cSld>
  <p:clrMapOvr>
    <a:masterClrMapping/>
  </p:clrMapOvr>
  <p:transition/>
</p:sldLayout>
</file>

<file path=ppt/slideLayouts/slideLayout3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9215989"/>
      </p:ext>
    </p:extLst>
  </p:cSld>
  <p:clrMapOvr>
    <a:masterClrMapping/>
  </p:clrMapOvr>
  <p:transition/>
</p:sldLayout>
</file>

<file path=ppt/slideLayouts/slideLayout3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4064310"/>
      </p:ext>
    </p:extLst>
  </p:cSld>
  <p:clrMapOvr>
    <a:masterClrMapping/>
  </p:clrMapOvr>
  <p:transition/>
</p:sldLayout>
</file>

<file path=ppt/slideLayouts/slideLayout3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9834498"/>
      </p:ext>
    </p:extLst>
  </p:cSld>
  <p:clrMapOvr>
    <a:masterClrMapping/>
  </p:clrMapOvr>
  <p:transition/>
</p:sldLayout>
</file>

<file path=ppt/slideLayouts/slideLayout3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6118053"/>
      </p:ext>
    </p:extLst>
  </p:cSld>
  <p:clrMapOvr>
    <a:masterClrMapping/>
  </p:clrMapOvr>
  <p:transition/>
</p:sldLayout>
</file>

<file path=ppt/slideLayouts/slideLayout3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9288350"/>
      </p:ext>
    </p:extLst>
  </p:cSld>
  <p:clrMapOvr>
    <a:masterClrMapping/>
  </p:clrMapOvr>
  <p:transition/>
  <p:timing>
    <p:tnLst>
      <p:par>
        <p:cTn id="1" dur="indefinite" restart="never" nodeType="tmRoot"/>
      </p:par>
    </p:tnLst>
  </p:timing>
</p:sldLayout>
</file>

<file path=ppt/slideLayouts/slideLayout3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28886"/>
      </p:ext>
    </p:extLst>
  </p:cSld>
  <p:clrMapOvr>
    <a:masterClrMapping/>
  </p:clrMapOvr>
  <p:transition/>
  <p:timing>
    <p:tnLst>
      <p:par>
        <p:cTn id="1" dur="indefinite" restart="never" nodeType="tmRoot"/>
      </p:par>
    </p:tnLst>
  </p:timing>
</p:sldLayout>
</file>

<file path=ppt/slideLayouts/slideLayout3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662595"/>
      </p:ext>
    </p:extLst>
  </p:cSld>
  <p:clrMapOvr>
    <a:masterClrMapping/>
  </p:clrMapOvr>
  <p:transition/>
</p:sldLayout>
</file>

<file path=ppt/slideLayouts/slideLayout3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473341"/>
      </p:ext>
    </p:extLst>
  </p:cSld>
  <p:clrMapOvr>
    <a:masterClrMapping/>
  </p:clrMapOvr>
  <p:transition/>
</p:sldLayout>
</file>

<file path=ppt/slideLayouts/slideLayout3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366800"/>
      </p:ext>
    </p:extLst>
  </p:cSld>
  <p:clrMapOvr>
    <a:masterClrMapping/>
  </p:clrMapOvr>
  <p:transition/>
</p:sldLayout>
</file>

<file path=ppt/slideLayouts/slideLayout3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5138417"/>
      </p:ext>
    </p:extLst>
  </p:cSld>
  <p:clrMapOvr>
    <a:masterClrMapping/>
  </p:clrMapOvr>
  <p:transition/>
</p:sldLayout>
</file>

<file path=ppt/slideLayouts/slideLayout3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3384149"/>
      </p:ext>
    </p:extLst>
  </p:cSld>
  <p:clrMapOvr>
    <a:masterClrMapping/>
  </p:clrMapOvr>
  <p:transition/>
</p:sldLayout>
</file>

<file path=ppt/slideLayouts/slideLayout3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5254685"/>
      </p:ext>
    </p:extLst>
  </p:cSld>
  <p:clrMapOvr>
    <a:masterClrMapping/>
  </p:clrMapOvr>
  <p:transition/>
</p:sldLayout>
</file>

<file path=ppt/slideLayouts/slideLayout3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7964458"/>
      </p:ext>
    </p:extLst>
  </p:cSld>
  <p:clrMapOvr>
    <a:masterClrMapping/>
  </p:clrMapOvr>
  <p:transition/>
</p:sldLayout>
</file>

<file path=ppt/slideLayouts/slideLayout3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3176073"/>
      </p:ext>
    </p:extLst>
  </p:cSld>
  <p:clrMapOvr>
    <a:masterClrMapping/>
  </p:clrMapOvr>
  <p:transition/>
</p:sldLayout>
</file>

<file path=ppt/slideLayouts/slideLayout3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7990264"/>
      </p:ext>
    </p:extLst>
  </p:cSld>
  <p:clrMapOvr>
    <a:masterClrMapping/>
  </p:clrMapOvr>
  <p:transition/>
</p:sldLayout>
</file>

<file path=ppt/slideLayouts/slideLayout3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7667097"/>
      </p:ext>
    </p:extLst>
  </p:cSld>
  <p:clrMapOvr>
    <a:masterClrMapping/>
  </p:clrMapOvr>
  <p:transition/>
  <p:timing>
    <p:tnLst>
      <p:par>
        <p:cTn id="1" dur="indefinite" restart="never" nodeType="tmRoot"/>
      </p:par>
    </p:tnLst>
  </p:timing>
</p:sldLayout>
</file>

<file path=ppt/slideLayouts/slideLayout3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2197128"/>
      </p:ext>
    </p:extLst>
  </p:cSld>
  <p:clrMapOvr>
    <a:masterClrMapping/>
  </p:clrMapOvr>
  <p:transition/>
  <p:timing>
    <p:tnLst>
      <p:par>
        <p:cTn id="1" dur="indefinite" restart="never" nodeType="tmRoot"/>
      </p:par>
    </p:tnLst>
  </p:timing>
</p:sldLayout>
</file>

<file path=ppt/slideLayouts/slideLayout3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1404285"/>
      </p:ext>
    </p:extLst>
  </p:cSld>
  <p:clrMapOvr>
    <a:masterClrMapping/>
  </p:clrMapOvr>
  <p:transition/>
</p:sldLayout>
</file>

<file path=ppt/slideLayouts/slideLayout3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882226"/>
      </p:ext>
    </p:extLst>
  </p:cSld>
  <p:clrMapOvr>
    <a:masterClrMapping/>
  </p:clrMapOvr>
  <p:transition/>
</p:sldLayout>
</file>

<file path=ppt/slideLayouts/slideLayout3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04977633"/>
      </p:ext>
    </p:extLst>
  </p:cSld>
  <p:clrMapOvr>
    <a:masterClrMapping/>
  </p:clrMapOvr>
  <p:transition/>
</p:sldLayout>
</file>

<file path=ppt/slideLayouts/slideLayout3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2770502"/>
      </p:ext>
    </p:extLst>
  </p:cSld>
  <p:clrMapOvr>
    <a:masterClrMapping/>
  </p:clrMapOvr>
  <p:transition/>
</p:sldLayout>
</file>

<file path=ppt/slideLayouts/slideLayout3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5009673"/>
      </p:ext>
    </p:extLst>
  </p:cSld>
  <p:clrMapOvr>
    <a:masterClrMapping/>
  </p:clrMapOvr>
  <p:transition/>
</p:sldLayout>
</file>

<file path=ppt/slideLayouts/slideLayout3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3783394"/>
      </p:ext>
    </p:extLst>
  </p:cSld>
  <p:clrMapOvr>
    <a:masterClrMapping/>
  </p:clrMapOvr>
  <p:transition/>
</p:sldLayout>
</file>

<file path=ppt/slideLayouts/slideLayout3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36977292"/>
      </p:ext>
    </p:extLst>
  </p:cSld>
  <p:clrMapOvr>
    <a:masterClrMapping/>
  </p:clrMapOvr>
  <p:transition/>
</p:sldLayout>
</file>

<file path=ppt/slideLayouts/slideLayout3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663532"/>
      </p:ext>
    </p:extLst>
  </p:cSld>
  <p:clrMapOvr>
    <a:masterClrMapping/>
  </p:clrMapOvr>
  <p:transition/>
</p:sldLayout>
</file>

<file path=ppt/slideLayouts/slideLayout3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091402"/>
      </p:ext>
    </p:extLst>
  </p:cSld>
  <p:clrMapOvr>
    <a:masterClrMapping/>
  </p:clrMapOvr>
  <p:transition/>
</p:sldLayout>
</file>

<file path=ppt/slideLayouts/slideLayout3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1460167"/>
      </p:ext>
    </p:extLst>
  </p:cSld>
  <p:clrMapOvr>
    <a:masterClrMapping/>
  </p:clrMapOvr>
  <p:transition/>
  <p:timing>
    <p:tnLst>
      <p:par>
        <p:cTn id="1" dur="indefinite" restart="never" nodeType="tmRoot"/>
      </p:par>
    </p:tnLst>
  </p:timing>
</p:sldLayout>
</file>

<file path=ppt/slideLayouts/slideLayout3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7326525"/>
      </p:ext>
    </p:extLst>
  </p:cSld>
  <p:clrMapOvr>
    <a:masterClrMapping/>
  </p:clrMapOvr>
  <p:transition/>
  <p:timing>
    <p:tnLst>
      <p:par>
        <p:cTn id="1" dur="indefinite" restart="never" nodeType="tmRoot"/>
      </p:par>
    </p:tnLst>
  </p:timing>
</p:sldLayout>
</file>

<file path=ppt/slideLayouts/slideLayout3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3570630"/>
      </p:ext>
    </p:extLst>
  </p:cSld>
  <p:clrMapOvr>
    <a:masterClrMapping/>
  </p:clrMapOvr>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8800305"/>
      </p:ext>
    </p:extLst>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1721681"/>
      </p:ext>
    </p:extLst>
  </p:cSld>
  <p:clrMapOvr>
    <a:masterClrMapping/>
  </p:clrMapOvr>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220597"/>
      </p:ext>
    </p:extLst>
  </p:cSld>
  <p:clrMapOvr>
    <a:masterClrMapping/>
  </p:clrMapOvr>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3913127"/>
      </p:ext>
    </p:extLst>
  </p:cSld>
  <p:clrMapOvr>
    <a:masterClrMapping/>
  </p:clrMapOvr>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1001247"/>
      </p:ext>
    </p:extLst>
  </p:cSld>
  <p:clrMapOvr>
    <a:masterClrMapping/>
  </p:clrMapOvr>
  <p:transition/>
</p:sldLayout>
</file>

<file path=ppt/slideLayouts/slideLayout3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3425535"/>
      </p:ext>
    </p:extLst>
  </p:cSld>
  <p:clrMapOvr>
    <a:masterClrMapping/>
  </p:clrMapOvr>
  <p:transition/>
</p:sldLayout>
</file>

<file path=ppt/slideLayouts/slideLayout3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3676543"/>
      </p:ext>
    </p:extLst>
  </p:cSld>
  <p:clrMapOvr>
    <a:masterClrMapping/>
  </p:clrMapOvr>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91970742"/>
      </p:ext>
    </p:extLst>
  </p:cSld>
  <p:clrMapOvr>
    <a:masterClrMapping/>
  </p:clrMapOvr>
  <p:transition/>
</p:sldLayout>
</file>

<file path=ppt/slideLayouts/slideLayout3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512098"/>
      </p:ext>
    </p:extLst>
  </p:cSld>
  <p:clrMapOvr>
    <a:masterClrMapping/>
  </p:clrMapOvr>
  <p:transition/>
  <p:timing>
    <p:tnLst>
      <p:par>
        <p:cTn id="1" dur="indefinite" restart="never" nodeType="tmRoot"/>
      </p:par>
    </p:tnLst>
  </p:timing>
</p:sldLayout>
</file>

<file path=ppt/slideLayouts/slideLayout3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6811819"/>
      </p:ext>
    </p:extLst>
  </p:cSld>
  <p:clrMapOvr>
    <a:masterClrMapping/>
  </p:clrMapOvr>
  <p:transition/>
  <p:timing>
    <p:tnLst>
      <p:par>
        <p:cTn id="1" dur="indefinite" restart="never" nodeType="tmRoot"/>
      </p:par>
    </p:tnLst>
  </p:timing>
</p:sldLayout>
</file>

<file path=ppt/slideLayouts/slideLayout3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2465408"/>
      </p:ext>
    </p:extLst>
  </p:cSld>
  <p:clrMapOvr>
    <a:masterClrMapping/>
  </p:clrMapOvr>
  <p:transition/>
</p:sldLayout>
</file>

<file path=ppt/slideLayouts/slideLayout3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0096661"/>
      </p:ext>
    </p:extLst>
  </p:cSld>
  <p:clrMapOvr>
    <a:masterClrMapping/>
  </p:clrMapOvr>
  <p:transition/>
</p:sldLayout>
</file>

<file path=ppt/slideLayouts/slideLayout3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3540534"/>
      </p:ext>
    </p:extLst>
  </p:cSld>
  <p:clrMapOvr>
    <a:masterClrMapping/>
  </p:clrMapOvr>
  <p:transition/>
</p:sldLayout>
</file>

<file path=ppt/slideLayouts/slideLayout3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87491957"/>
      </p:ext>
    </p:extLst>
  </p:cSld>
  <p:clrMapOvr>
    <a:masterClrMapping/>
  </p:clrMapOvr>
  <p:transition/>
</p:sldLayout>
</file>

<file path=ppt/slideLayouts/slideLayout3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4223989"/>
      </p:ext>
    </p:extLst>
  </p:cSld>
  <p:clrMapOvr>
    <a:masterClrMapping/>
  </p:clrMapOvr>
  <p:transition/>
</p:sldLayout>
</file>

<file path=ppt/slideLayouts/slideLayout3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5965795"/>
      </p:ext>
    </p:extLst>
  </p:cSld>
  <p:clrMapOvr>
    <a:masterClrMapping/>
  </p:clrMapOvr>
  <p:transition/>
</p:sldLayout>
</file>

<file path=ppt/slideLayouts/slideLayout3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4428909"/>
      </p:ext>
    </p:extLst>
  </p:cSld>
  <p:clrMapOvr>
    <a:masterClrMapping/>
  </p:clrMapOvr>
  <p:transition/>
</p:sldLayout>
</file>

<file path=ppt/slideLayouts/slideLayout3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9237865"/>
      </p:ext>
    </p:extLst>
  </p:cSld>
  <p:clrMapOvr>
    <a:masterClrMapping/>
  </p:clrMapOvr>
  <p:transition/>
</p:sldLayout>
</file>

<file path=ppt/slideLayouts/slideLayout3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7619053"/>
      </p:ext>
    </p:extLst>
  </p:cSld>
  <p:clrMapOvr>
    <a:masterClrMapping/>
  </p:clrMapOvr>
  <p:transition/>
</p:sldLayout>
</file>

<file path=ppt/slideLayouts/slideLayout3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smtClean="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p:timing>
    <p:tnLst>
      <p:par>
        <p:cTn id="1" dur="indefinite" restart="never" nodeType="tmRoot"/>
      </p:par>
    </p:tnLst>
  </p:timing>
</p:sldLayout>
</file>

<file path=ppt/slideLayouts/slideLayout3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p:timing>
    <p:tnLst>
      <p:par>
        <p:cTn id="1" dur="indefinite" restart="never" nodeType="tmRoot"/>
      </p:par>
    </p:tnLst>
  </p:timing>
</p:sldLayout>
</file>

<file path=ppt/slideLayouts/slideLayout3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p:timing>
    <p:tnLst>
      <p:par>
        <p:cTn id="1" dur="indefinite" restart="never" nodeType="tmRoot"/>
      </p:par>
    </p:tnLst>
  </p:timing>
</p:sldLayout>
</file>

<file path=ppt/slideLayouts/slideLayout3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p:timing>
    <p:tnLst>
      <p:par>
        <p:cTn id="1" dur="indefinite" restart="never" nodeType="tmRoot"/>
      </p:par>
    </p:tnLst>
  </p:timing>
</p:sldLayout>
</file>

<file path=ppt/slideLayouts/slideLayout3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p:timing>
    <p:tnLst>
      <p:par>
        <p:cTn id="1" dur="indefinite" restart="never" nodeType="tmRoot"/>
      </p:par>
    </p:tnLst>
  </p:timing>
</p:sldLayout>
</file>

<file path=ppt/slideLayouts/slideLayout3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p:sldLayout>
</file>

<file path=ppt/slideLayouts/slideLayout3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p:sldLayout>
</file>

<file path=ppt/slideLayouts/slideLayout3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p:sldLayout>
</file>

<file path=ppt/slideLayouts/slideLayout3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p:sldLayout>
</file>

<file path=ppt/slideLayouts/slideLayout3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p:sldLayout>
</file>

<file path=ppt/slideLayouts/slideLayout3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6BE2F3F5-414B-CC44-8EA3-B6D04B3D04AB}" type="slidenum">
              <a:rPr lang="en-US"/>
              <a:pPr/>
              <a:t>‹#›</a:t>
            </a:fld>
            <a:endParaRPr lang="en-US"/>
          </a:p>
        </p:txBody>
      </p:sp>
    </p:spTree>
    <p:extLst>
      <p:ext uri="{BB962C8B-B14F-4D97-AF65-F5344CB8AC3E}">
        <p14:creationId xmlns:p14="http://schemas.microsoft.com/office/powerpoint/2010/main" val="3305853716"/>
      </p:ext>
    </p:extLst>
  </p:cSld>
  <p:clrMapOvr>
    <a:masterClrMapping/>
  </p:clrMapOvr>
  <p:transition/>
</p:sldLayout>
</file>

<file path=ppt/slideLayouts/slideLayout3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481389B1-16D0-EE4E-960B-3BEB333B27E2}" type="slidenum">
              <a:rPr lang="en-US"/>
              <a:pPr/>
              <a:t>‹#›</a:t>
            </a:fld>
            <a:endParaRPr lang="en-US"/>
          </a:p>
        </p:txBody>
      </p:sp>
    </p:spTree>
    <p:extLst>
      <p:ext uri="{BB962C8B-B14F-4D97-AF65-F5344CB8AC3E}">
        <p14:creationId xmlns:p14="http://schemas.microsoft.com/office/powerpoint/2010/main" val="959071660"/>
      </p:ext>
    </p:extLst>
  </p:cSld>
  <p:clrMapOvr>
    <a:masterClrMapping/>
  </p:clrMapOvr>
  <p:transition/>
</p:sldLayout>
</file>

<file path=ppt/slideLayouts/slideLayout3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3E9BDA06-07DC-5C48-A1E0-AA66FEC98657}" type="slidenum">
              <a:rPr lang="en-US"/>
              <a:pPr/>
              <a:t>‹#›</a:t>
            </a:fld>
            <a:endParaRPr lang="en-US"/>
          </a:p>
        </p:txBody>
      </p:sp>
    </p:spTree>
    <p:extLst>
      <p:ext uri="{BB962C8B-B14F-4D97-AF65-F5344CB8AC3E}">
        <p14:creationId xmlns:p14="http://schemas.microsoft.com/office/powerpoint/2010/main" val="2137641524"/>
      </p:ext>
    </p:extLst>
  </p:cSld>
  <p:clrMapOvr>
    <a:masterClrMapping/>
  </p:clrMapOvr>
  <p:transition/>
</p:sldLayout>
</file>

<file path=ppt/slideLayouts/slideLayout3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C977DB28-08B6-0549-88E7-35948C426338}" type="slidenum">
              <a:rPr lang="en-US"/>
              <a:pPr/>
              <a:t>‹#›</a:t>
            </a:fld>
            <a:endParaRPr lang="en-US"/>
          </a:p>
        </p:txBody>
      </p:sp>
    </p:spTree>
    <p:extLst>
      <p:ext uri="{BB962C8B-B14F-4D97-AF65-F5344CB8AC3E}">
        <p14:creationId xmlns:p14="http://schemas.microsoft.com/office/powerpoint/2010/main" val="4206394451"/>
      </p:ext>
    </p:extLst>
  </p:cSld>
  <p:clrMapOvr>
    <a:masterClrMapping/>
  </p:clrMapOvr>
  <p:transition/>
</p:sldLayout>
</file>

<file path=ppt/slideLayouts/slideLayout3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C0CAE939-8EA9-2243-ADF7-6094C42F4987}" type="slidenum">
              <a:rPr lang="en-US"/>
              <a:pPr/>
              <a:t>‹#›</a:t>
            </a:fld>
            <a:endParaRPr lang="en-US"/>
          </a:p>
        </p:txBody>
      </p:sp>
    </p:spTree>
    <p:extLst>
      <p:ext uri="{BB962C8B-B14F-4D97-AF65-F5344CB8AC3E}">
        <p14:creationId xmlns:p14="http://schemas.microsoft.com/office/powerpoint/2010/main" val="1462057304"/>
      </p:ext>
    </p:extLst>
  </p:cSld>
  <p:clrMapOvr>
    <a:masterClrMapping/>
  </p:clrMapOvr>
  <p:transition/>
</p:sldLayout>
</file>

<file path=ppt/slideLayouts/slideLayout3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3262138-1B09-F642-8222-426640992E37}" type="slidenum">
              <a:rPr lang="en-US"/>
              <a:pPr/>
              <a:t>‹#›</a:t>
            </a:fld>
            <a:endParaRPr lang="en-US"/>
          </a:p>
        </p:txBody>
      </p:sp>
    </p:spTree>
    <p:extLst>
      <p:ext uri="{BB962C8B-B14F-4D97-AF65-F5344CB8AC3E}">
        <p14:creationId xmlns:p14="http://schemas.microsoft.com/office/powerpoint/2010/main" val="2719283124"/>
      </p:ext>
    </p:extLst>
  </p:cSld>
  <p:clrMapOvr>
    <a:masterClrMapping/>
  </p:clrMapOvr>
  <p:transition/>
</p:sldLayout>
</file>

<file path=ppt/slideLayouts/slideLayout3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D9C8C8D5-D445-2D41-A2FD-8E68842A0742}" type="slidenum">
              <a:rPr lang="en-US"/>
              <a:pPr/>
              <a:t>‹#›</a:t>
            </a:fld>
            <a:endParaRPr lang="en-US"/>
          </a:p>
        </p:txBody>
      </p:sp>
    </p:spTree>
    <p:extLst>
      <p:ext uri="{BB962C8B-B14F-4D97-AF65-F5344CB8AC3E}">
        <p14:creationId xmlns:p14="http://schemas.microsoft.com/office/powerpoint/2010/main" val="1370949351"/>
      </p:ext>
    </p:extLst>
  </p:cSld>
  <p:clrMapOvr>
    <a:masterClrMapping/>
  </p:clrMapOvr>
  <p:transition/>
</p:sldLayout>
</file>

<file path=ppt/slideLayouts/slideLayout3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9B1FAFC-66EF-4846-98A6-559425C3394A}" type="slidenum">
              <a:rPr lang="en-US"/>
              <a:pPr/>
              <a:t>‹#›</a:t>
            </a:fld>
            <a:endParaRPr lang="en-US"/>
          </a:p>
        </p:txBody>
      </p:sp>
    </p:spTree>
    <p:extLst>
      <p:ext uri="{BB962C8B-B14F-4D97-AF65-F5344CB8AC3E}">
        <p14:creationId xmlns:p14="http://schemas.microsoft.com/office/powerpoint/2010/main" val="3058962814"/>
      </p:ext>
    </p:extLst>
  </p:cSld>
  <p:clrMapOvr>
    <a:masterClrMapping/>
  </p:clrMapOvr>
  <p:transition/>
</p:sldLayout>
</file>

<file path=ppt/slideLayouts/slideLayout3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0C9A56C-4756-3143-8181-96B548DA8A29}" type="slidenum">
              <a:rPr lang="en-US"/>
              <a:pPr/>
              <a:t>‹#›</a:t>
            </a:fld>
            <a:endParaRPr lang="en-US"/>
          </a:p>
        </p:txBody>
      </p:sp>
    </p:spTree>
    <p:extLst>
      <p:ext uri="{BB962C8B-B14F-4D97-AF65-F5344CB8AC3E}">
        <p14:creationId xmlns:p14="http://schemas.microsoft.com/office/powerpoint/2010/main" val="3029851912"/>
      </p:ext>
    </p:extLst>
  </p:cSld>
  <p:clrMapOvr>
    <a:masterClrMapping/>
  </p:clrMapOvr>
  <p:transition/>
</p:sldLayout>
</file>

<file path=ppt/slideLayouts/slideLayout3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0D6185A4-7415-884D-A684-DD5FF96CBBBF}" type="slidenum">
              <a:rPr lang="en-US"/>
              <a:pPr/>
              <a:t>‹#›</a:t>
            </a:fld>
            <a:endParaRPr lang="en-US"/>
          </a:p>
        </p:txBody>
      </p:sp>
    </p:spTree>
    <p:extLst>
      <p:ext uri="{BB962C8B-B14F-4D97-AF65-F5344CB8AC3E}">
        <p14:creationId xmlns:p14="http://schemas.microsoft.com/office/powerpoint/2010/main" val="785243517"/>
      </p:ext>
    </p:extLst>
  </p:cSld>
  <p:clrMapOvr>
    <a:masterClrMapping/>
  </p:clrMapOvr>
  <p:transition/>
</p:sldLayout>
</file>

<file path=ppt/slideLayouts/slideLayout3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545861B0-9273-824B-872E-D66F32C7CA5F}" type="slidenum">
              <a:rPr lang="en-US"/>
              <a:pPr/>
              <a:t>‹#›</a:t>
            </a:fld>
            <a:endParaRPr lang="en-US"/>
          </a:p>
        </p:txBody>
      </p:sp>
    </p:spTree>
    <p:extLst>
      <p:ext uri="{BB962C8B-B14F-4D97-AF65-F5344CB8AC3E}">
        <p14:creationId xmlns:p14="http://schemas.microsoft.com/office/powerpoint/2010/main" val="3153545856"/>
      </p:ext>
    </p:extLst>
  </p:cSld>
  <p:clrMapOvr>
    <a:masterClrMapping/>
  </p:clrMapOvr>
  <p:transition/>
</p:sldLayout>
</file>

<file path=ppt/slideLayouts/slideLayout39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A0833E1B-F24B-9F49-8CF4-40DEEF8367B8}" type="slidenum">
              <a:rPr lang="en-US"/>
              <a:pPr/>
              <a:t>‹#›</a:t>
            </a:fld>
            <a:endParaRPr lang="en-US"/>
          </a:p>
        </p:txBody>
      </p:sp>
    </p:spTree>
    <p:extLst>
      <p:ext uri="{BB962C8B-B14F-4D97-AF65-F5344CB8AC3E}">
        <p14:creationId xmlns:p14="http://schemas.microsoft.com/office/powerpoint/2010/main" val="2296013879"/>
      </p:ext>
    </p:extLst>
  </p:cSld>
  <p:clrMapOvr>
    <a:masterClrMapping/>
  </p:clrMapOvr>
  <p:transition/>
</p:sldLayout>
</file>

<file path=ppt/slideLayouts/slideLayout3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5818855"/>
      </p:ext>
    </p:extLst>
  </p:cSld>
  <p:clrMapOvr>
    <a:masterClrMapping/>
  </p:clrMapOvr>
  <p:transition/>
  <p:timing>
    <p:tnLst>
      <p:par>
        <p:cTn id="1" dur="indefinite" restart="never" nodeType="tmRoot"/>
      </p:par>
    </p:tnLst>
  </p:timing>
</p:sldLayout>
</file>

<file path=ppt/slideLayouts/slideLayout3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1779422"/>
      </p:ext>
    </p:extLst>
  </p:cSld>
  <p:clrMapOvr>
    <a:masterClrMapping/>
  </p:clrMapOvr>
  <p:transition/>
  <p:timing>
    <p:tnLst>
      <p:par>
        <p:cTn id="1" dur="indefinite" restart="never" nodeType="tmRoot"/>
      </p:par>
    </p:tnLst>
  </p:timing>
</p:sldLayout>
</file>

<file path=ppt/slideLayouts/slideLayout3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9244841"/>
      </p:ext>
    </p:extLst>
  </p:cSld>
  <p:clrMapOvr>
    <a:masterClrMapping/>
  </p:clrMapOvr>
  <p:transition/>
</p:sldLayout>
</file>

<file path=ppt/slideLayouts/slideLayout3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0558190"/>
      </p:ext>
    </p:extLst>
  </p:cSld>
  <p:clrMapOvr>
    <a:masterClrMapping/>
  </p:clrMapOvr>
  <p:transition/>
</p:sldLayout>
</file>

<file path=ppt/slideLayouts/slideLayout3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5509637"/>
      </p:ext>
    </p:extLst>
  </p:cSld>
  <p:clrMapOvr>
    <a:masterClrMapping/>
  </p:clrMapOvr>
  <p:transition/>
</p:sldLayout>
</file>

<file path=ppt/slideLayouts/slideLayout3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716544"/>
      </p:ext>
    </p:extLst>
  </p:cSld>
  <p:clrMapOvr>
    <a:masterClrMapping/>
  </p:clrMapOvr>
  <p:transition/>
</p:sldLayout>
</file>

<file path=ppt/slideLayouts/slideLayout3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6619383"/>
      </p:ext>
    </p:extLst>
  </p:cSld>
  <p:clrMapOvr>
    <a:masterClrMapping/>
  </p:clrMapOvr>
  <p:transition/>
</p:sldLayout>
</file>

<file path=ppt/slideLayouts/slideLayout3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7939724"/>
      </p:ext>
    </p:extLst>
  </p:cSld>
  <p:clrMapOvr>
    <a:masterClrMapping/>
  </p:clrMapOvr>
  <p:transition/>
</p:sldLayout>
</file>

<file path=ppt/slideLayouts/slideLayout3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406912"/>
      </p:ext>
    </p:extLst>
  </p:cSld>
  <p:clrMapOvr>
    <a:masterClrMapping/>
  </p:clrMapOvr>
  <p:transition/>
</p:sldLayout>
</file>

<file path=ppt/slideLayouts/slideLayout4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636880"/>
      </p:ext>
    </p:extLst>
  </p:cSld>
  <p:clrMapOvr>
    <a:masterClrMapping/>
  </p:clrMapOvr>
  <p:transition/>
</p:sldLayout>
</file>

<file path=ppt/slideLayouts/slideLayout4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367913"/>
      </p:ext>
    </p:extLst>
  </p:cSld>
  <p:clrMapOvr>
    <a:masterClrMapping/>
  </p:clrMapOvr>
  <p:transition/>
</p:sldLayout>
</file>

<file path=ppt/slideLayouts/slideLayout4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1259411"/>
      </p:ext>
    </p:extLst>
  </p:cSld>
  <p:clrMapOvr>
    <a:masterClrMapping/>
  </p:clrMapOvr>
  <p:transition/>
  <p:timing>
    <p:tnLst>
      <p:par>
        <p:cTn id="1" dur="indefinite" restart="never" nodeType="tmRoot"/>
      </p:par>
    </p:tnLst>
  </p:timing>
</p:sldLayout>
</file>

<file path=ppt/slideLayouts/slideLayout4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8114710"/>
      </p:ext>
    </p:extLst>
  </p:cSld>
  <p:clrMapOvr>
    <a:masterClrMapping/>
  </p:clrMapOvr>
  <p:transition/>
  <p:timing>
    <p:tnLst>
      <p:par>
        <p:cTn id="1" dur="indefinite" restart="never" nodeType="tmRoot"/>
      </p:par>
    </p:tnLst>
  </p:timing>
</p:sldLayout>
</file>

<file path=ppt/slideLayouts/slideLayout4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2167478"/>
      </p:ext>
    </p:extLst>
  </p:cSld>
  <p:clrMapOvr>
    <a:masterClrMapping/>
  </p:clrMapOvr>
  <p:transition/>
</p:sldLayout>
</file>

<file path=ppt/slideLayouts/slideLayout4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5881831"/>
      </p:ext>
    </p:extLst>
  </p:cSld>
  <p:clrMapOvr>
    <a:masterClrMapping/>
  </p:clrMapOvr>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202507"/>
      </p:ext>
    </p:extLst>
  </p:cSld>
  <p:clrMapOvr>
    <a:masterClrMapping/>
  </p:clrMapOvr>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1997070"/>
      </p:ext>
    </p:extLst>
  </p:cSld>
  <p:clrMapOvr>
    <a:masterClrMapping/>
  </p:clrMapOvr>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7206901"/>
      </p:ext>
    </p:extLst>
  </p:cSld>
  <p:clrMapOvr>
    <a:masterClrMapping/>
  </p:clrMapOvr>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7111551"/>
      </p:ext>
    </p:extLst>
  </p:cSld>
  <p:clrMapOvr>
    <a:masterClrMapping/>
  </p:clrMapOvr>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6716413"/>
      </p:ext>
    </p:extLst>
  </p:cSld>
  <p:clrMapOvr>
    <a:masterClrMapping/>
  </p:clrMapOvr>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1980742"/>
      </p:ext>
    </p:extLst>
  </p:cSld>
  <p:clrMapOvr>
    <a:masterClrMapping/>
  </p:clrMapOvr>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6513729"/>
      </p:ext>
    </p:extLst>
  </p:cSld>
  <p:clrMapOvr>
    <a:masterClrMapping/>
  </p:clrMapOvr>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p:timing>
    <p:tnLst>
      <p:par>
        <p:cTn id="1" dur="indefinite" restart="never" nodeType="tmRoot"/>
      </p:par>
    </p:tnLst>
  </p:timing>
</p:sldLayout>
</file>

<file path=ppt/slideLayouts/slideLayout4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p:timing>
    <p:tnLst>
      <p:par>
        <p:cTn id="1" dur="indefinite" restart="never" nodeType="tmRoot"/>
      </p:par>
    </p:tnLst>
  </p:timing>
</p:sldLayout>
</file>

<file path=ppt/slideLayouts/slideLayout4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p:sldLayout>
</file>

<file path=ppt/slideLayouts/slideLayout4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p:sldLayout>
</file>

<file path=ppt/slideLayouts/slideLayout4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p:sldLayout>
</file>

<file path=ppt/slideLayouts/slideLayout4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p:sldLayout>
</file>

<file path=ppt/slideLayouts/slideLayout4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p:sldLayout>
</file>

<file path=ppt/slideLayouts/slideLayout4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2335061"/>
      </p:ext>
    </p:extLst>
  </p:cSld>
  <p:clrMapOvr>
    <a:masterClrMapping/>
  </p:clrMapOvr>
  <p:transition/>
  <p:timing>
    <p:tnLst>
      <p:par>
        <p:cTn id="1" dur="indefinite" restart="never" nodeType="tmRoot"/>
      </p:par>
    </p:tnLst>
  </p:timing>
</p:sldLayout>
</file>

<file path=ppt/slideLayouts/slideLayout4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5251781"/>
      </p:ext>
    </p:extLst>
  </p:cSld>
  <p:clrMapOvr>
    <a:masterClrMapping/>
  </p:clrMapOvr>
  <p:transition/>
  <p:timing>
    <p:tnLst>
      <p:par>
        <p:cTn id="1" dur="indefinite" restart="never" nodeType="tmRoot"/>
      </p:par>
    </p:tnLst>
  </p:timing>
</p:sldLayout>
</file>

<file path=ppt/slideLayouts/slideLayout4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1565105"/>
      </p:ext>
    </p:extLst>
  </p:cSld>
  <p:clrMapOvr>
    <a:masterClrMapping/>
  </p:clrMapOvr>
  <p:transition/>
</p:sldLayout>
</file>

<file path=ppt/slideLayouts/slideLayout4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2422477"/>
      </p:ext>
    </p:extLst>
  </p:cSld>
  <p:clrMapOvr>
    <a:masterClrMapping/>
  </p:clrMapOvr>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1886661"/>
      </p:ext>
    </p:extLst>
  </p:cSld>
  <p:clrMapOvr>
    <a:masterClrMapping/>
  </p:clrMapOvr>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1763250"/>
      </p:ext>
    </p:extLst>
  </p:cSld>
  <p:clrMapOvr>
    <a:masterClrMapping/>
  </p:clrMapOvr>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4934542"/>
      </p:ext>
    </p:extLst>
  </p:cSld>
  <p:clrMapOvr>
    <a:masterClrMapping/>
  </p:clrMapOvr>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2714153"/>
      </p:ext>
    </p:extLst>
  </p:cSld>
  <p:clrMapOvr>
    <a:masterClrMapping/>
  </p:clrMapOvr>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043796"/>
      </p:ext>
    </p:extLst>
  </p:cSld>
  <p:clrMapOvr>
    <a:masterClrMapping/>
  </p:clrMapOvr>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07876729"/>
      </p:ext>
    </p:extLst>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4220275"/>
      </p:ext>
    </p:extLst>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8438133"/>
      </p:ext>
    </p:extLst>
  </p:cSld>
  <p:clrMapOvr>
    <a:masterClrMapping/>
  </p:clrMapOvr>
  <p:transition/>
  <p:timing>
    <p:tnLst>
      <p:par>
        <p:cTn id="1" dur="indefinite" restart="never" nodeType="tmRoot"/>
      </p:par>
    </p:tnLst>
  </p:timing>
</p:sldLayout>
</file>

<file path=ppt/slideLayouts/slideLayout4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0286"/>
      </p:ext>
    </p:extLst>
  </p:cSld>
  <p:clrMapOvr>
    <a:masterClrMapping/>
  </p:clrMapOvr>
  <p:transition/>
  <p:timing>
    <p:tnLst>
      <p:par>
        <p:cTn id="1" dur="indefinite" restart="never" nodeType="tmRoot"/>
      </p:par>
    </p:tnLst>
  </p:timing>
</p:sldLayout>
</file>

<file path=ppt/slideLayouts/slideLayout4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333948"/>
      </p:ext>
    </p:extLst>
  </p:cSld>
  <p:clrMapOvr>
    <a:masterClrMapping/>
  </p:clrMapOvr>
  <p:transition/>
</p:sldLayout>
</file>

<file path=ppt/slideLayouts/slideLayout4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2457159"/>
      </p:ext>
    </p:extLst>
  </p:cSld>
  <p:clrMapOvr>
    <a:masterClrMapping/>
  </p:clrMapOvr>
  <p:transition/>
</p:sldLayout>
</file>

<file path=ppt/slideLayouts/slideLayout4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5167184"/>
      </p:ext>
    </p:extLst>
  </p:cSld>
  <p:clrMapOvr>
    <a:masterClrMapping/>
  </p:clrMapOvr>
  <p:transition/>
</p:sldLayout>
</file>

<file path=ppt/slideLayouts/slideLayout4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0581820"/>
      </p:ext>
    </p:extLst>
  </p:cSld>
  <p:clrMapOvr>
    <a:masterClrMapping/>
  </p:clrMapOvr>
  <p:transition/>
</p:sldLayout>
</file>

<file path=ppt/slideLayouts/slideLayout4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7274959"/>
      </p:ext>
    </p:extLst>
  </p:cSld>
  <p:clrMapOvr>
    <a:masterClrMapping/>
  </p:clrMapOvr>
  <p:transition/>
</p:sldLayout>
</file>

<file path=ppt/slideLayouts/slideLayout4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8534324"/>
      </p:ext>
    </p:extLst>
  </p:cSld>
  <p:clrMapOvr>
    <a:masterClrMapping/>
  </p:clrMapOvr>
  <p:transition/>
</p:sldLayout>
</file>

<file path=ppt/slideLayouts/slideLayout4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7220314"/>
      </p:ext>
    </p:extLst>
  </p:cSld>
  <p:clrMapOvr>
    <a:masterClrMapping/>
  </p:clrMapOvr>
  <p:transition/>
</p:sldLayout>
</file>

<file path=ppt/slideLayouts/slideLayout4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6160843"/>
      </p:ext>
    </p:extLst>
  </p:cSld>
  <p:clrMapOvr>
    <a:masterClrMapping/>
  </p:clrMapOvr>
  <p:transition/>
</p:sldLayout>
</file>

<file path=ppt/slideLayouts/slideLayout4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8007779"/>
      </p:ext>
    </p:extLst>
  </p:cSld>
  <p:clrMapOvr>
    <a:masterClrMapping/>
  </p:clrMapOvr>
  <p:transition/>
</p:sldLayout>
</file>

<file path=ppt/slideLayouts/slideLayout4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0446870"/>
      </p:ext>
    </p:extLst>
  </p:cSld>
  <p:clrMapOvr>
    <a:masterClrMapping/>
  </p:clrMapOvr>
  <p:transition/>
  <p:timing>
    <p:tnLst>
      <p:par>
        <p:cTn id="1" dur="indefinite" restart="never" nodeType="tmRoot"/>
      </p:par>
    </p:tnLst>
  </p:timing>
</p:sldLayout>
</file>

<file path=ppt/slideLayouts/slideLayout4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3397414"/>
      </p:ext>
    </p:extLst>
  </p:cSld>
  <p:clrMapOvr>
    <a:masterClrMapping/>
  </p:clrMapOvr>
  <p:transition/>
  <p:timing>
    <p:tnLst>
      <p:par>
        <p:cTn id="1" dur="indefinite" restart="never" nodeType="tmRoot"/>
      </p:par>
    </p:tnLst>
  </p:timing>
</p:sldLayout>
</file>

<file path=ppt/slideLayouts/slideLayout4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3559109"/>
      </p:ext>
    </p:extLst>
  </p:cSld>
  <p:clrMapOvr>
    <a:masterClrMapping/>
  </p:clrMapOvr>
  <p:transition/>
</p:sldLayout>
</file>

<file path=ppt/slideLayouts/slideLayout4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469854"/>
      </p:ext>
    </p:extLst>
  </p:cSld>
  <p:clrMapOvr>
    <a:masterClrMapping/>
  </p:clrMapOvr>
  <p:transition/>
</p:sldLayout>
</file>

<file path=ppt/slideLayouts/slideLayout4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2019786"/>
      </p:ext>
    </p:extLst>
  </p:cSld>
  <p:clrMapOvr>
    <a:masterClrMapping/>
  </p:clrMapOvr>
  <p:transition/>
</p:sldLayout>
</file>

<file path=ppt/slideLayouts/slideLayout4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8289132"/>
      </p:ext>
    </p:extLst>
  </p:cSld>
  <p:clrMapOvr>
    <a:masterClrMapping/>
  </p:clrMapOvr>
  <p:transition/>
</p:sldLayout>
</file>

<file path=ppt/slideLayouts/slideLayout4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6728748"/>
      </p:ext>
    </p:extLst>
  </p:cSld>
  <p:clrMapOvr>
    <a:masterClrMapping/>
  </p:clrMapOvr>
  <p:transition/>
</p:sldLayout>
</file>

<file path=ppt/slideLayouts/slideLayout4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9391399"/>
      </p:ext>
    </p:extLst>
  </p:cSld>
  <p:clrMapOvr>
    <a:masterClrMapping/>
  </p:clrMapOvr>
  <p:transition/>
</p:sldLayout>
</file>

<file path=ppt/slideLayouts/slideLayout4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7201394"/>
      </p:ext>
    </p:extLst>
  </p:cSld>
  <p:clrMapOvr>
    <a:masterClrMapping/>
  </p:clrMapOvr>
  <p:transition/>
</p:sldLayout>
</file>

<file path=ppt/slideLayouts/slideLayout4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3078396"/>
      </p:ext>
    </p:extLst>
  </p:cSld>
  <p:clrMapOvr>
    <a:masterClrMapping/>
  </p:clrMapOvr>
  <p:transition/>
</p:sldLayout>
</file>

<file path=ppt/slideLayouts/slideLayout4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540708"/>
      </p:ext>
    </p:extLst>
  </p:cSld>
  <p:clrMapOvr>
    <a:masterClrMapping/>
  </p:clrMapOvr>
  <p:transition/>
</p:sldLayout>
</file>

<file path=ppt/slideLayouts/slideLayout4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6542866"/>
      </p:ext>
    </p:extLst>
  </p:cSld>
  <p:clrMapOvr>
    <a:masterClrMapping/>
  </p:clrMapOvr>
  <p:transition/>
  <p:timing>
    <p:tnLst>
      <p:par>
        <p:cTn id="1" dur="indefinite" restart="never" nodeType="tmRoot"/>
      </p:par>
    </p:tnLst>
  </p:timing>
</p:sldLayout>
</file>

<file path=ppt/slideLayouts/slideLayout4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571080"/>
      </p:ext>
    </p:extLst>
  </p:cSld>
  <p:clrMapOvr>
    <a:masterClrMapping/>
  </p:clrMapOvr>
  <p:transition/>
  <p:timing>
    <p:tnLst>
      <p:par>
        <p:cTn id="1" dur="indefinite" restart="never" nodeType="tmRoot"/>
      </p:par>
    </p:tnLst>
  </p:timing>
</p:sldLayout>
</file>

<file path=ppt/slideLayouts/slideLayout4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425024"/>
      </p:ext>
    </p:extLst>
  </p:cSld>
  <p:clrMapOvr>
    <a:masterClrMapping/>
  </p:clrMapOvr>
  <p:transition/>
</p:sldLayout>
</file>

<file path=ppt/slideLayouts/slideLayout4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76373"/>
      </p:ext>
    </p:extLst>
  </p:cSld>
  <p:clrMapOvr>
    <a:masterClrMapping/>
  </p:clrMapOvr>
  <p:transition/>
</p:sldLayout>
</file>

<file path=ppt/slideLayouts/slideLayout4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4782568"/>
      </p:ext>
    </p:extLst>
  </p:cSld>
  <p:clrMapOvr>
    <a:masterClrMapping/>
  </p:clrMapOvr>
  <p:transition/>
</p:sldLayout>
</file>

<file path=ppt/slideLayouts/slideLayout4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8472060"/>
      </p:ext>
    </p:extLst>
  </p:cSld>
  <p:clrMapOvr>
    <a:masterClrMapping/>
  </p:clrMapOvr>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0921180"/>
      </p:ext>
    </p:extLst>
  </p:cSld>
  <p:clrMapOvr>
    <a:masterClrMapping/>
  </p:clrMapOvr>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99858"/>
      </p:ext>
    </p:extLst>
  </p:cSld>
  <p:clrMapOvr>
    <a:masterClrMapping/>
  </p:clrMapOvr>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008227"/>
      </p:ext>
    </p:extLst>
  </p:cSld>
  <p:clrMapOvr>
    <a:masterClrMapping/>
  </p:clrMapOvr>
  <p:transition/>
</p:sldLayout>
</file>

<file path=ppt/slideLayouts/slideLayout4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226856"/>
      </p:ext>
    </p:extLst>
  </p:cSld>
  <p:clrMapOvr>
    <a:masterClrMapping/>
  </p:clrMapOvr>
  <p:transition/>
</p:sldLayout>
</file>

<file path=ppt/slideLayouts/slideLayout4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0514795"/>
      </p:ext>
    </p:extLst>
  </p:cSld>
  <p:clrMapOvr>
    <a:masterClrMapping/>
  </p:clrMapOvr>
  <p:transition/>
</p:sldLayout>
</file>

<file path=ppt/slideLayouts/slideLayout4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9911431"/>
      </p:ext>
    </p:extLst>
  </p:cSld>
  <p:clrMapOvr>
    <a:masterClrMapping/>
  </p:clrMapOvr>
  <p:transition/>
  <p:timing>
    <p:tnLst>
      <p:par>
        <p:cTn id="1" dur="indefinite" restart="never" nodeType="tmRoot"/>
      </p:par>
    </p:tnLst>
  </p:timing>
</p:sldLayout>
</file>

<file path=ppt/slideLayouts/slideLayout4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947547"/>
      </p:ext>
    </p:extLst>
  </p:cSld>
  <p:clrMapOvr>
    <a:masterClrMapping/>
  </p:clrMapOvr>
  <p:transition/>
  <p:timing>
    <p:tnLst>
      <p:par>
        <p:cTn id="1" dur="indefinite" restart="never" nodeType="tmRoot"/>
      </p:par>
    </p:tnLst>
  </p:timing>
</p:sldLayout>
</file>

<file path=ppt/slideLayouts/slideLayout4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1128688"/>
      </p:ext>
    </p:extLst>
  </p:cSld>
  <p:clrMapOvr>
    <a:masterClrMapping/>
  </p:clrMapOvr>
  <p:transition/>
</p:sldLayout>
</file>

<file path=ppt/slideLayouts/slideLayout4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5215083"/>
      </p:ext>
    </p:extLst>
  </p:cSld>
  <p:clrMapOvr>
    <a:masterClrMapping/>
  </p:clrMapOvr>
  <p:transition/>
</p:sldLayout>
</file>

<file path=ppt/slideLayouts/slideLayout4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8587990"/>
      </p:ext>
    </p:extLst>
  </p:cSld>
  <p:clrMapOvr>
    <a:masterClrMapping/>
  </p:clrMapOvr>
  <p:transition/>
</p:sldLayout>
</file>

<file path=ppt/slideLayouts/slideLayout4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4200800"/>
      </p:ext>
    </p:extLst>
  </p:cSld>
  <p:clrMapOvr>
    <a:masterClrMapping/>
  </p:clrMapOvr>
  <p:transition/>
</p:sldLayout>
</file>

<file path=ppt/slideLayouts/slideLayout4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5943290"/>
      </p:ext>
    </p:extLst>
  </p:cSld>
  <p:clrMapOvr>
    <a:masterClrMapping/>
  </p:clrMapOvr>
  <p:transition/>
</p:sldLayout>
</file>

<file path=ppt/slideLayouts/slideLayout4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0157497"/>
      </p:ext>
    </p:extLst>
  </p:cSld>
  <p:clrMapOvr>
    <a:masterClrMapping/>
  </p:clrMapOvr>
  <p:transition/>
</p:sldLayout>
</file>

<file path=ppt/slideLayouts/slideLayout4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858260"/>
      </p:ext>
    </p:extLst>
  </p:cSld>
  <p:clrMapOvr>
    <a:masterClrMapping/>
  </p:clrMapOvr>
  <p:transition/>
</p:sldLayout>
</file>

<file path=ppt/slideLayouts/slideLayout4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087346"/>
      </p:ext>
    </p:extLst>
  </p:cSld>
  <p:clrMapOvr>
    <a:masterClrMapping/>
  </p:clrMapOvr>
  <p:transition/>
</p:sldLayout>
</file>

<file path=ppt/slideLayouts/slideLayout4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34543"/>
      </p:ext>
    </p:extLst>
  </p:cSld>
  <p:clrMapOvr>
    <a:masterClrMapping/>
  </p:clrMapOvr>
  <p:transition/>
</p:sldLayout>
</file>

<file path=ppt/slideLayouts/slideLayout4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6234656"/>
      </p:ext>
    </p:extLst>
  </p:cSld>
  <p:clrMapOvr>
    <a:masterClrMapping/>
  </p:clrMapOvr>
  <p:transition/>
  <p:timing>
    <p:tnLst>
      <p:par>
        <p:cTn id="1" dur="indefinite" restart="never" nodeType="tmRoot"/>
      </p:par>
    </p:tnLst>
  </p:timing>
</p:sldLayout>
</file>

<file path=ppt/slideLayouts/slideLayout4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830853"/>
      </p:ext>
    </p:extLst>
  </p:cSld>
  <p:clrMapOvr>
    <a:masterClrMapping/>
  </p:clrMapOvr>
  <p:transition/>
  <p:timing>
    <p:tnLst>
      <p:par>
        <p:cTn id="1" dur="indefinite" restart="never" nodeType="tmRoot"/>
      </p:par>
    </p:tnLst>
  </p:timing>
</p:sldLayout>
</file>

<file path=ppt/slideLayouts/slideLayout4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8039854"/>
      </p:ext>
    </p:extLst>
  </p:cSld>
  <p:clrMapOvr>
    <a:masterClrMapping/>
  </p:clrMapOvr>
  <p:transition/>
</p:sldLayout>
</file>

<file path=ppt/slideLayouts/slideLayout4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2007432"/>
      </p:ext>
    </p:extLst>
  </p:cSld>
  <p:clrMapOvr>
    <a:masterClrMapping/>
  </p:clrMapOvr>
  <p:transition/>
</p:sldLayout>
</file>

<file path=ppt/slideLayouts/slideLayout4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4254174"/>
      </p:ext>
    </p:extLst>
  </p:cSld>
  <p:clrMapOvr>
    <a:masterClrMapping/>
  </p:clrMapOvr>
  <p:transition/>
</p:sldLayout>
</file>

<file path=ppt/slideLayouts/slideLayout4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7530106"/>
      </p:ext>
    </p:extLst>
  </p:cSld>
  <p:clrMapOvr>
    <a:masterClrMapping/>
  </p:clrMapOvr>
  <p:transition/>
</p:sldLayout>
</file>

<file path=ppt/slideLayouts/slideLayout4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4357761"/>
      </p:ext>
    </p:extLst>
  </p:cSld>
  <p:clrMapOvr>
    <a:masterClrMapping/>
  </p:clrMapOvr>
  <p:transition/>
</p:sldLayout>
</file>

<file path=ppt/slideLayouts/slideLayout4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5354088"/>
      </p:ext>
    </p:extLst>
  </p:cSld>
  <p:clrMapOvr>
    <a:masterClrMapping/>
  </p:clrMapOvr>
  <p:transition/>
</p:sldLayout>
</file>

<file path=ppt/slideLayouts/slideLayout4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9682434"/>
      </p:ext>
    </p:extLst>
  </p:cSld>
  <p:clrMapOvr>
    <a:masterClrMapping/>
  </p:clrMapOvr>
  <p:transition/>
</p:sldLayout>
</file>

<file path=ppt/slideLayouts/slideLayout4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9006548"/>
      </p:ext>
    </p:extLst>
  </p:cSld>
  <p:clrMapOvr>
    <a:masterClrMapping/>
  </p:clrMapOvr>
  <p:transition/>
</p:sldLayout>
</file>

<file path=ppt/slideLayouts/slideLayout4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1400364"/>
      </p:ext>
    </p:extLst>
  </p:cSld>
  <p:clrMapOvr>
    <a:masterClrMapping/>
  </p:clrMapOvr>
  <p:transition/>
</p:sldLayout>
</file>

<file path=ppt/slideLayouts/slideLayout4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62478490"/>
      </p:ext>
    </p:extLst>
  </p:cSld>
  <p:clrMapOvr>
    <a:masterClrMapping/>
  </p:clrMapOvr>
  <p:transition/>
  <p:timing>
    <p:tnLst>
      <p:par>
        <p:cTn id="1" dur="indefinite" restart="never" nodeType="tmRoot"/>
      </p:par>
    </p:tnLst>
  </p:timing>
</p:sldLayout>
</file>

<file path=ppt/slideLayouts/slideLayout4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2773972"/>
      </p:ext>
    </p:extLst>
  </p:cSld>
  <p:clrMapOvr>
    <a:masterClrMapping/>
  </p:clrMapOvr>
  <p:transition/>
  <p:timing>
    <p:tnLst>
      <p:par>
        <p:cTn id="1" dur="indefinite" restart="never" nodeType="tmRoot"/>
      </p:par>
    </p:tnLst>
  </p:timing>
</p:sldLayout>
</file>

<file path=ppt/slideLayouts/slideLayout4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503669"/>
      </p:ext>
    </p:extLst>
  </p:cSld>
  <p:clrMapOvr>
    <a:masterClrMapping/>
  </p:clrMapOvr>
  <p:transition/>
</p:sldLayout>
</file>

<file path=ppt/slideLayouts/slideLayout4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7302775"/>
      </p:ext>
    </p:extLst>
  </p:cSld>
  <p:clrMapOvr>
    <a:masterClrMapping/>
  </p:clrMapOvr>
  <p:transition/>
</p:sldLayout>
</file>

<file path=ppt/slideLayouts/slideLayout4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2827722"/>
      </p:ext>
    </p:extLst>
  </p:cSld>
  <p:clrMapOvr>
    <a:masterClrMapping/>
  </p:clrMapOvr>
  <p:transition/>
</p:sldLayout>
</file>

<file path=ppt/slideLayouts/slideLayout4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6346332"/>
      </p:ext>
    </p:extLst>
  </p:cSld>
  <p:clrMapOvr>
    <a:masterClrMapping/>
  </p:clrMapOvr>
  <p:transition/>
</p:sldLayout>
</file>

<file path=ppt/slideLayouts/slideLayout4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1266495"/>
      </p:ext>
    </p:extLst>
  </p:cSld>
  <p:clrMapOvr>
    <a:masterClrMapping/>
  </p:clrMapOvr>
  <p:transition/>
</p:sldLayout>
</file>

<file path=ppt/slideLayouts/slideLayout4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4973260"/>
      </p:ext>
    </p:extLst>
  </p:cSld>
  <p:clrMapOvr>
    <a:masterClrMapping/>
  </p:clrMapOvr>
  <p:transition/>
</p:sldLayout>
</file>

<file path=ppt/slideLayouts/slideLayout4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2706717"/>
      </p:ext>
    </p:extLst>
  </p:cSld>
  <p:clrMapOvr>
    <a:masterClrMapping/>
  </p:clrMapOvr>
  <p:transition/>
</p:sldLayout>
</file>

<file path=ppt/slideLayouts/slideLayout4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734264"/>
      </p:ext>
    </p:extLst>
  </p:cSld>
  <p:clrMapOvr>
    <a:masterClrMapping/>
  </p:clrMapOvr>
  <p:transition/>
</p:sldLayout>
</file>

<file path=ppt/slideLayouts/slideLayout5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0577286"/>
      </p:ext>
    </p:extLst>
  </p:cSld>
  <p:clrMapOvr>
    <a:masterClrMapping/>
  </p:clrMapOvr>
  <p:transition/>
</p:sldLayout>
</file>

<file path=ppt/slideLayouts/slideLayout5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p:timing>
    <p:tnLst>
      <p:par>
        <p:cTn id="1" dur="indefinite" restart="never" nodeType="tmRoot"/>
      </p:par>
    </p:tnLst>
  </p:timing>
</p:sldLayout>
</file>

<file path=ppt/slideLayouts/slideLayout5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p:timing>
    <p:tnLst>
      <p:par>
        <p:cTn id="1" dur="indefinite" restart="never" nodeType="tmRoot"/>
      </p:par>
    </p:tnLst>
  </p:timing>
</p:sldLayout>
</file>

<file path=ppt/slideLayouts/slideLayout5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p:sldLayout>
</file>

<file path=ppt/slideLayouts/slideLayout5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p:sldLayout>
</file>

<file path=ppt/slideLayouts/slideLayout5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p:sldLayout>
</file>

<file path=ppt/slideLayouts/slideLayout5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p:sldLayout>
</file>

<file path=ppt/slideLayouts/slideLayout5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p:sldLayout>
</file>

<file path=ppt/slideLayouts/slideLayout5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p:sldLayout>
</file>

<file path=ppt/slideLayouts/slideLayout5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p:sldLayout>
</file>

<file path=ppt/slideLayouts/slideLayout5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p:sldLayout>
</file>

<file path=ppt/slideLayouts/slideLayout5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p:sldLayout>
</file>

<file path=ppt/slideLayouts/slideLayout5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2508928"/>
      </p:ext>
    </p:extLst>
  </p:cSld>
  <p:clrMapOvr>
    <a:masterClrMapping/>
  </p:clrMapOvr>
  <p:transition/>
  <p:timing>
    <p:tnLst>
      <p:par>
        <p:cTn id="1" dur="indefinite" restart="never" nodeType="tmRoot"/>
      </p:par>
    </p:tnLst>
  </p:timing>
</p:sldLayout>
</file>

<file path=ppt/slideLayouts/slideLayout5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7017678"/>
      </p:ext>
    </p:extLst>
  </p:cSld>
  <p:clrMapOvr>
    <a:masterClrMapping/>
  </p:clrMapOvr>
  <p:transition/>
  <p:timing>
    <p:tnLst>
      <p:par>
        <p:cTn id="1" dur="indefinite" restart="never" nodeType="tmRoot"/>
      </p:par>
    </p:tnLst>
  </p:timing>
</p:sldLayout>
</file>

<file path=ppt/slideLayouts/slideLayout5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8382936"/>
      </p:ext>
    </p:extLst>
  </p:cSld>
  <p:clrMapOvr>
    <a:masterClrMapping/>
  </p:clrMapOvr>
  <p:transition/>
</p:sldLayout>
</file>

<file path=ppt/slideLayouts/slideLayout5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42631"/>
      </p:ext>
    </p:extLst>
  </p:cSld>
  <p:clrMapOvr>
    <a:masterClrMapping/>
  </p:clrMapOvr>
  <p:transition/>
</p:sldLayout>
</file>

<file path=ppt/slideLayouts/slideLayout5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669643"/>
      </p:ext>
    </p:extLst>
  </p:cSld>
  <p:clrMapOvr>
    <a:masterClrMapping/>
  </p:clrMapOvr>
  <p:transition/>
</p:sldLayout>
</file>

<file path=ppt/slideLayouts/slideLayout5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6921898"/>
      </p:ext>
    </p:extLst>
  </p:cSld>
  <p:clrMapOvr>
    <a:masterClrMapping/>
  </p:clrMapOvr>
  <p:transition/>
</p:sldLayout>
</file>

<file path=ppt/slideLayouts/slideLayout5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7652695"/>
      </p:ext>
    </p:extLst>
  </p:cSld>
  <p:clrMapOvr>
    <a:masterClrMapping/>
  </p:clrMapOvr>
  <p:transition/>
</p:sldLayout>
</file>

<file path=ppt/slideLayouts/slideLayout5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0659132"/>
      </p:ext>
    </p:extLst>
  </p:cSld>
  <p:clrMapOvr>
    <a:masterClrMapping/>
  </p:clrMapOvr>
  <p:transition/>
</p:sldLayout>
</file>

<file path=ppt/slideLayouts/slideLayout5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6928573"/>
      </p:ext>
    </p:extLst>
  </p:cSld>
  <p:clrMapOvr>
    <a:masterClrMapping/>
  </p:clrMapOvr>
  <p:transition/>
</p:sldLayout>
</file>

<file path=ppt/slideLayouts/slideLayout5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2660051"/>
      </p:ext>
    </p:extLst>
  </p:cSld>
  <p:clrMapOvr>
    <a:masterClrMapping/>
  </p:clrMapOvr>
  <p:transition/>
</p:sldLayout>
</file>

<file path=ppt/slideLayouts/slideLayout5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5730656"/>
      </p:ext>
    </p:extLst>
  </p:cSld>
  <p:clrMapOvr>
    <a:masterClrMapping/>
  </p:clrMapOvr>
  <p:transition/>
</p:sldLayout>
</file>

<file path=ppt/slideLayouts/slideLayout5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0166780"/>
      </p:ext>
    </p:extLst>
  </p:cSld>
  <p:clrMapOvr>
    <a:masterClrMapping/>
  </p:clrMapOvr>
  <p:transition/>
  <p:timing>
    <p:tnLst>
      <p:par>
        <p:cTn id="1" dur="indefinite" restart="never" nodeType="tmRoot"/>
      </p:par>
    </p:tnLst>
  </p:timing>
</p:sldLayout>
</file>

<file path=ppt/slideLayouts/slideLayout5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9974456"/>
      </p:ext>
    </p:extLst>
  </p:cSld>
  <p:clrMapOvr>
    <a:masterClrMapping/>
  </p:clrMapOvr>
  <p:transition/>
  <p:timing>
    <p:tnLst>
      <p:par>
        <p:cTn id="1" dur="indefinite" restart="never" nodeType="tmRoot"/>
      </p:par>
    </p:tnLst>
  </p:timing>
</p:sldLayout>
</file>

<file path=ppt/slideLayouts/slideLayout5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9393553"/>
      </p:ext>
    </p:extLst>
  </p:cSld>
  <p:clrMapOvr>
    <a:masterClrMapping/>
  </p:clrMapOvr>
  <p:transition/>
</p:sldLayout>
</file>

<file path=ppt/slideLayouts/slideLayout5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8276035"/>
      </p:ext>
    </p:extLst>
  </p:cSld>
  <p:clrMapOvr>
    <a:masterClrMapping/>
  </p:clrMapOvr>
  <p:transition/>
</p:sldLayout>
</file>

<file path=ppt/slideLayouts/slideLayout5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3588073"/>
      </p:ext>
    </p:extLst>
  </p:cSld>
  <p:clrMapOvr>
    <a:masterClrMapping/>
  </p:clrMapOvr>
  <p:transition/>
</p:sldLayout>
</file>

<file path=ppt/slideLayouts/slideLayout5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8557592"/>
      </p:ext>
    </p:extLst>
  </p:cSld>
  <p:clrMapOvr>
    <a:masterClrMapping/>
  </p:clrMapOvr>
  <p:transition/>
</p:sldLayout>
</file>

<file path=ppt/slideLayouts/slideLayout5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2334329"/>
      </p:ext>
    </p:extLst>
  </p:cSld>
  <p:clrMapOvr>
    <a:masterClrMapping/>
  </p:clrMapOvr>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6861221"/>
      </p:ext>
    </p:extLst>
  </p:cSld>
  <p:clrMapOvr>
    <a:masterClrMapping/>
  </p:clrMapOvr>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553533"/>
      </p:ext>
    </p:extLst>
  </p:cSld>
  <p:clrMapOvr>
    <a:masterClrMapping/>
  </p:clrMapOvr>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6840557"/>
      </p:ext>
    </p:extLst>
  </p:cSld>
  <p:clrMapOvr>
    <a:masterClrMapping/>
  </p:clrMapOvr>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45502"/>
      </p:ext>
    </p:extLst>
  </p:cSld>
  <p:clrMapOvr>
    <a:masterClrMapping/>
  </p:clrMapOvr>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8011169"/>
      </p:ext>
    </p:extLst>
  </p:cSld>
  <p:clrMapOvr>
    <a:masterClrMapping/>
  </p:clrMapOvr>
  <p:transition/>
  <p:timing>
    <p:tnLst>
      <p:par>
        <p:cTn id="1" dur="indefinite" restart="never" nodeType="tmRoot"/>
      </p:par>
    </p:tnLst>
  </p:timing>
</p:sldLayout>
</file>

<file path=ppt/slideLayouts/slideLayout5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505361"/>
      </p:ext>
    </p:extLst>
  </p:cSld>
  <p:clrMapOvr>
    <a:masterClrMapping/>
  </p:clrMapOvr>
  <p:transition/>
  <p:timing>
    <p:tnLst>
      <p:par>
        <p:cTn id="1" dur="indefinite" restart="never" nodeType="tmRoot"/>
      </p:par>
    </p:tnLst>
  </p:timing>
</p:sldLayout>
</file>

<file path=ppt/slideLayouts/slideLayout5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07250420"/>
      </p:ext>
    </p:extLst>
  </p:cSld>
  <p:clrMapOvr>
    <a:masterClrMapping/>
  </p:clrMapOvr>
  <p:transition/>
</p:sldLayout>
</file>

<file path=ppt/slideLayouts/slideLayout5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3446693"/>
      </p:ext>
    </p:extLst>
  </p:cSld>
  <p:clrMapOvr>
    <a:masterClrMapping/>
  </p:clrMapOvr>
  <p:transition/>
</p:sldLayout>
</file>

<file path=ppt/slideLayouts/slideLayout5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3893774"/>
      </p:ext>
    </p:extLst>
  </p:cSld>
  <p:clrMapOvr>
    <a:masterClrMapping/>
  </p:clrMapOvr>
  <p:transition/>
</p:sldLayout>
</file>

<file path=ppt/slideLayouts/slideLayout5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7505740"/>
      </p:ext>
    </p:extLst>
  </p:cSld>
  <p:clrMapOvr>
    <a:masterClrMapping/>
  </p:clrMapOvr>
  <p:transition/>
</p:sldLayout>
</file>

<file path=ppt/slideLayouts/slideLayout5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167623"/>
      </p:ext>
    </p:extLst>
  </p:cSld>
  <p:clrMapOvr>
    <a:masterClrMapping/>
  </p:clrMapOvr>
  <p:transition/>
</p:sldLayout>
</file>

<file path=ppt/slideLayouts/slideLayout5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9077100"/>
      </p:ext>
    </p:extLst>
  </p:cSld>
  <p:clrMapOvr>
    <a:masterClrMapping/>
  </p:clrMapOvr>
  <p:transition/>
</p:sldLayout>
</file>

<file path=ppt/slideLayouts/slideLayout5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330991"/>
      </p:ext>
    </p:extLst>
  </p:cSld>
  <p:clrMapOvr>
    <a:masterClrMapping/>
  </p:clrMapOvr>
  <p:transition/>
</p:sldLayout>
</file>

<file path=ppt/slideLayouts/slideLayout5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7080419"/>
      </p:ext>
    </p:extLst>
  </p:cSld>
  <p:clrMapOvr>
    <a:masterClrMapping/>
  </p:clrMapOvr>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5493782"/>
      </p:ext>
    </p:extLst>
  </p:cSld>
  <p:clrMapOvr>
    <a:masterClrMapping/>
  </p:clrMapOvr>
  <p:transition/>
</p:sldLayout>
</file>

<file path=ppt/slideLayouts/slideLayout5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3572495"/>
      </p:ext>
    </p:extLst>
  </p:cSld>
  <p:clrMapOvr>
    <a:masterClrMapping/>
  </p:clrMapOvr>
  <p:transition/>
  <p:timing>
    <p:tnLst>
      <p:par>
        <p:cTn id="1" dur="indefinite" restart="never" nodeType="tmRoot"/>
      </p:par>
    </p:tnLst>
  </p:timing>
</p:sldLayout>
</file>

<file path=ppt/slideLayouts/slideLayout5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2928196"/>
      </p:ext>
    </p:extLst>
  </p:cSld>
  <p:clrMapOvr>
    <a:masterClrMapping/>
  </p:clrMapOvr>
  <p:transition/>
  <p:timing>
    <p:tnLst>
      <p:par>
        <p:cTn id="1" dur="indefinite" restart="never" nodeType="tmRoot"/>
      </p:par>
    </p:tnLst>
  </p:timing>
</p:sldLayout>
</file>

<file path=ppt/slideLayouts/slideLayout5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5258642"/>
      </p:ext>
    </p:extLst>
  </p:cSld>
  <p:clrMapOvr>
    <a:masterClrMapping/>
  </p:clrMapOvr>
  <p:transition/>
</p:sldLayout>
</file>

<file path=ppt/slideLayouts/slideLayout5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5600375"/>
      </p:ext>
    </p:extLst>
  </p:cSld>
  <p:clrMapOvr>
    <a:masterClrMapping/>
  </p:clrMapOvr>
  <p:transition/>
</p:sldLayout>
</file>

<file path=ppt/slideLayouts/slideLayout5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7107474"/>
      </p:ext>
    </p:extLst>
  </p:cSld>
  <p:clrMapOvr>
    <a:masterClrMapping/>
  </p:clrMapOvr>
  <p:transition/>
</p:sldLayout>
</file>

<file path=ppt/slideLayouts/slideLayout5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1255856"/>
      </p:ext>
    </p:extLst>
  </p:cSld>
  <p:clrMapOvr>
    <a:masterClrMapping/>
  </p:clrMapOvr>
  <p:transition/>
</p:sldLayout>
</file>

<file path=ppt/slideLayouts/slideLayout5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8437986"/>
      </p:ext>
    </p:extLst>
  </p:cSld>
  <p:clrMapOvr>
    <a:masterClrMapping/>
  </p:clrMapOvr>
  <p:transition/>
</p:sldLayout>
</file>

<file path=ppt/slideLayouts/slideLayout5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2828417"/>
      </p:ext>
    </p:extLst>
  </p:cSld>
  <p:clrMapOvr>
    <a:masterClrMapping/>
  </p:clrMapOvr>
  <p:transition/>
</p:sldLayout>
</file>

<file path=ppt/slideLayouts/slideLayout5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2128632"/>
      </p:ext>
    </p:extLst>
  </p:cSld>
  <p:clrMapOvr>
    <a:masterClrMapping/>
  </p:clrMapOvr>
  <p:transition/>
</p:sldLayout>
</file>

<file path=ppt/slideLayouts/slideLayout5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765297"/>
      </p:ext>
    </p:extLst>
  </p:cSld>
  <p:clrMapOvr>
    <a:masterClrMapping/>
  </p:clrMapOvr>
  <p:transition/>
</p:sldLayout>
</file>

<file path=ppt/slideLayouts/slideLayout5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450194"/>
      </p:ext>
    </p:extLst>
  </p:cSld>
  <p:clrMapOvr>
    <a:masterClrMapping/>
  </p:clrMapOvr>
  <p:transition/>
</p:sldLayout>
</file>

<file path=ppt/slideLayouts/slideLayout5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p:timing>
    <p:tnLst>
      <p:par>
        <p:cTn id="1" dur="indefinite" restart="never" nodeType="tmRoot"/>
      </p:par>
    </p:tnLst>
  </p:timing>
</p:sldLayout>
</file>

<file path=ppt/slideLayouts/slideLayout5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p:timing>
    <p:tnLst>
      <p:par>
        <p:cTn id="1" dur="indefinite" restart="never" nodeType="tmRoot"/>
      </p:par>
    </p:tnLst>
  </p:timing>
</p:sldLayout>
</file>

<file path=ppt/slideLayouts/slideLayout5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p:sldLayout>
</file>

<file path=ppt/slideLayouts/slideLayout5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p:sldLayout>
</file>

<file path=ppt/slideLayouts/slideLayout5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p:sldLayout>
</file>

<file path=ppt/slideLayouts/slideLayout5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p:sldLayout>
</file>

<file path=ppt/slideLayouts/slideLayout5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p:sldLayout>
</file>

<file path=ppt/slideLayouts/slideLayout5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p:timing>
    <p:tnLst>
      <p:par>
        <p:cTn id="1" dur="indefinite" restart="never" nodeType="tmRoot"/>
      </p:par>
    </p:tnLst>
  </p:timing>
</p:sldLayout>
</file>

<file path=ppt/slideLayouts/slideLayout5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p:timing>
    <p:tnLst>
      <p:par>
        <p:cTn id="1" dur="indefinite" restart="never" nodeType="tmRoot"/>
      </p:par>
    </p:tnLst>
  </p:timing>
</p:sldLayout>
</file>

<file path=ppt/slideLayouts/slideLayout5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p:sldLayout>
</file>

<file path=ppt/slideLayouts/slideLayout5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p:sldLayout>
</file>

<file path=ppt/slideLayouts/slideLayout5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p:sldLayout>
</file>

<file path=ppt/slideLayouts/slideLayout5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p:sldLayout>
</file>

<file path=ppt/slideLayouts/slideLayout5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p:timing>
    <p:tnLst>
      <p:par>
        <p:cTn id="1" dur="indefinite" restart="never" nodeType="tmRoot"/>
      </p:par>
    </p:tnLst>
  </p:timing>
</p:sldLayout>
</file>

<file path=ppt/slideLayouts/slideLayout5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p:timing>
    <p:tnLst>
      <p:par>
        <p:cTn id="1" dur="indefinite" restart="never" nodeType="tmRoot"/>
      </p:par>
    </p:tnLst>
  </p:timing>
</p:sldLayout>
</file>

<file path=ppt/slideLayouts/slideLayout5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p:sldLayout>
</file>

<file path=ppt/slideLayouts/slideLayout5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p:sldLayout>
</file>

<file path=ppt/slideLayouts/slideLayout5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p:sldLayout>
</file>

<file path=ppt/slideLayouts/slideLayout5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p:sldLayout>
</file>

<file path=ppt/slideLayouts/slideLayout5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p:timing>
    <p:tnLst>
      <p:par>
        <p:cTn id="1" dur="indefinite" restart="never" nodeType="tmRoot"/>
      </p:par>
    </p:tnLst>
  </p:timing>
</p:sldLayout>
</file>

<file path=ppt/slideLayouts/slideLayout5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p:timing>
    <p:tnLst>
      <p:par>
        <p:cTn id="1" dur="indefinite" restart="never" nodeType="tmRoot"/>
      </p:par>
    </p:tnLst>
  </p:timing>
</p:sldLayout>
</file>

<file path=ppt/slideLayouts/slideLayout5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p:sldLayout>
</file>

<file path=ppt/slideLayouts/slideLayout5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p:sldLayout>
</file>

<file path=ppt/slideLayouts/slideLayout5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p:sldLayout>
</file>

<file path=ppt/slideLayouts/slideLayout5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p:sldLayout>
</file>

<file path=ppt/slideLayouts/slideLayout5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p:sldLayout>
</file>

<file path=ppt/slideLayouts/slideLayout5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p:sldLayout>
</file>

<file path=ppt/slideLayouts/slideLayout6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6894950"/>
      </p:ext>
    </p:extLst>
  </p:cSld>
  <p:clrMapOvr>
    <a:masterClrMapping/>
  </p:clrMapOvr>
  <p:transition/>
  <p:timing>
    <p:tnLst>
      <p:par>
        <p:cTn id="1" dur="indefinite" restart="never" nodeType="tmRoot"/>
      </p:par>
    </p:tnLst>
  </p:timing>
</p:sldLayout>
</file>

<file path=ppt/slideLayouts/slideLayout6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0916594"/>
      </p:ext>
    </p:extLst>
  </p:cSld>
  <p:clrMapOvr>
    <a:masterClrMapping/>
  </p:clrMapOvr>
  <p:transition/>
  <p:timing>
    <p:tnLst>
      <p:par>
        <p:cTn id="1" dur="indefinite" restart="never" nodeType="tmRoot"/>
      </p:par>
    </p:tnLst>
  </p:timing>
</p:sldLayout>
</file>

<file path=ppt/slideLayouts/slideLayout6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8410111"/>
      </p:ext>
    </p:extLst>
  </p:cSld>
  <p:clrMapOvr>
    <a:masterClrMapping/>
  </p:clrMapOvr>
  <p:transition/>
</p:sldLayout>
</file>

<file path=ppt/slideLayouts/slideLayout6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2834464"/>
      </p:ext>
    </p:extLst>
  </p:cSld>
  <p:clrMapOvr>
    <a:masterClrMapping/>
  </p:clrMapOvr>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1708114"/>
      </p:ext>
    </p:extLst>
  </p:cSld>
  <p:clrMapOvr>
    <a:masterClrMapping/>
  </p:clrMapOvr>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249189"/>
      </p:ext>
    </p:extLst>
  </p:cSld>
  <p:clrMapOvr>
    <a:masterClrMapping/>
  </p:clrMapOvr>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0546668"/>
      </p:ext>
    </p:extLst>
  </p:cSld>
  <p:clrMapOvr>
    <a:masterClrMapping/>
  </p:clrMapOvr>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1033814"/>
      </p:ext>
    </p:extLst>
  </p:cSld>
  <p:clrMapOvr>
    <a:masterClrMapping/>
  </p:clrMapOvr>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4430809"/>
      </p:ext>
    </p:extLst>
  </p:cSld>
  <p:clrMapOvr>
    <a:masterClrMapping/>
  </p:clrMapOvr>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6493290"/>
      </p:ext>
    </p:extLst>
  </p:cSld>
  <p:clrMapOvr>
    <a:masterClrMapping/>
  </p:clrMapOvr>
  <p:transition/>
</p:sldLayout>
</file>

<file path=ppt/slideLayouts/slideLayout6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0168260"/>
      </p:ext>
    </p:extLst>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320797"/>
      </p:ext>
    </p:extLst>
  </p:cSld>
  <p:clrMapOvr>
    <a:masterClrMapping/>
  </p:clrMapOvr>
  <p:transition/>
  <p:timing>
    <p:tnLst>
      <p:par>
        <p:cTn id="1" dur="indefinite" restart="never" nodeType="tmRoot"/>
      </p:par>
    </p:tnLst>
  </p:timing>
</p:sldLayout>
</file>

<file path=ppt/slideLayouts/slideLayout6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9781954"/>
      </p:ext>
    </p:extLst>
  </p:cSld>
  <p:clrMapOvr>
    <a:masterClrMapping/>
  </p:clrMapOvr>
  <p:transition/>
  <p:timing>
    <p:tnLst>
      <p:par>
        <p:cTn id="1" dur="indefinite" restart="never" nodeType="tmRoot"/>
      </p:par>
    </p:tnLst>
  </p:timing>
</p:sldLayout>
</file>

<file path=ppt/slideLayouts/slideLayout6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5628065"/>
      </p:ext>
    </p:extLst>
  </p:cSld>
  <p:clrMapOvr>
    <a:masterClrMapping/>
  </p:clrMapOvr>
  <p:transition/>
</p:sldLayout>
</file>

<file path=ppt/slideLayouts/slideLayout6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5865501"/>
      </p:ext>
    </p:extLst>
  </p:cSld>
  <p:clrMapOvr>
    <a:masterClrMapping/>
  </p:clrMapOvr>
  <p:transition/>
</p:sldLayout>
</file>

<file path=ppt/slideLayouts/slideLayout6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7286822"/>
      </p:ext>
    </p:extLst>
  </p:cSld>
  <p:clrMapOvr>
    <a:masterClrMapping/>
  </p:clrMapOvr>
  <p:transition/>
</p:sldLayout>
</file>

<file path=ppt/slideLayouts/slideLayout6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4500457"/>
      </p:ext>
    </p:extLst>
  </p:cSld>
  <p:clrMapOvr>
    <a:masterClrMapping/>
  </p:clrMapOvr>
  <p:transition/>
</p:sldLayout>
</file>

<file path=ppt/slideLayouts/slideLayout6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7011960"/>
      </p:ext>
    </p:extLst>
  </p:cSld>
  <p:clrMapOvr>
    <a:masterClrMapping/>
  </p:clrMapOvr>
  <p:transition/>
</p:sldLayout>
</file>

<file path=ppt/slideLayouts/slideLayout6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6442572"/>
      </p:ext>
    </p:extLst>
  </p:cSld>
  <p:clrMapOvr>
    <a:masterClrMapping/>
  </p:clrMapOvr>
  <p:transition/>
</p:sldLayout>
</file>

<file path=ppt/slideLayouts/slideLayout6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9830030"/>
      </p:ext>
    </p:extLst>
  </p:cSld>
  <p:clrMapOvr>
    <a:masterClrMapping/>
  </p:clrMapOvr>
  <p:transition/>
</p:sldLayout>
</file>

<file path=ppt/slideLayouts/slideLayout6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4512379"/>
      </p:ext>
    </p:extLst>
  </p:cSld>
  <p:clrMapOvr>
    <a:masterClrMapping/>
  </p:clrMapOvr>
  <p:transition/>
</p:sldLayout>
</file>

<file path=ppt/slideLayouts/slideLayout6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0652218"/>
      </p:ext>
    </p:extLst>
  </p:cSld>
  <p:clrMapOvr>
    <a:masterClrMapping/>
  </p:clrMapOvr>
  <p:transition/>
</p:sldLayout>
</file>

<file path=ppt/slideLayouts/slideLayout6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7494523"/>
      </p:ext>
    </p:extLst>
  </p:cSld>
  <p:clrMapOvr>
    <a:masterClrMapping/>
  </p:clrMapOvr>
  <p:transition/>
  <p:timing>
    <p:tnLst>
      <p:par>
        <p:cTn id="1" dur="indefinite" restart="never" nodeType="tmRoot"/>
      </p:par>
    </p:tnLst>
  </p:timing>
</p:sldLayout>
</file>

<file path=ppt/slideLayouts/slideLayout6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9619293"/>
      </p:ext>
    </p:extLst>
  </p:cSld>
  <p:clrMapOvr>
    <a:masterClrMapping/>
  </p:clrMapOvr>
  <p:transition/>
  <p:timing>
    <p:tnLst>
      <p:par>
        <p:cTn id="1" dur="indefinite" restart="never" nodeType="tmRoot"/>
      </p:par>
    </p:tnLst>
  </p:timing>
</p:sldLayout>
</file>

<file path=ppt/slideLayouts/slideLayout6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9246084"/>
      </p:ext>
    </p:extLst>
  </p:cSld>
  <p:clrMapOvr>
    <a:masterClrMapping/>
  </p:clrMapOvr>
  <p:transition/>
</p:sldLayout>
</file>

<file path=ppt/slideLayouts/slideLayout6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1330384"/>
      </p:ext>
    </p:extLst>
  </p:cSld>
  <p:clrMapOvr>
    <a:masterClrMapping/>
  </p:clrMapOvr>
  <p:transition/>
</p:sldLayout>
</file>

<file path=ppt/slideLayouts/slideLayout6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6235330"/>
      </p:ext>
    </p:extLst>
  </p:cSld>
  <p:clrMapOvr>
    <a:masterClrMapping/>
  </p:clrMapOvr>
  <p:transition/>
</p:sldLayout>
</file>

<file path=ppt/slideLayouts/slideLayout6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6223103"/>
      </p:ext>
    </p:extLst>
  </p:cSld>
  <p:clrMapOvr>
    <a:masterClrMapping/>
  </p:clrMapOvr>
  <p:transition/>
</p:sldLayout>
</file>

<file path=ppt/slideLayouts/slideLayout6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146734"/>
      </p:ext>
    </p:extLst>
  </p:cSld>
  <p:clrMapOvr>
    <a:masterClrMapping/>
  </p:clrMapOvr>
  <p:transition/>
</p:sldLayout>
</file>

<file path=ppt/slideLayouts/slideLayout6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2660989"/>
      </p:ext>
    </p:extLst>
  </p:cSld>
  <p:clrMapOvr>
    <a:masterClrMapping/>
  </p:clrMapOvr>
  <p:transition/>
</p:sldLayout>
</file>

<file path=ppt/slideLayouts/slideLayout6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7280169"/>
      </p:ext>
    </p:extLst>
  </p:cSld>
  <p:clrMapOvr>
    <a:masterClrMapping/>
  </p:clrMapOvr>
  <p:transition/>
</p:sldLayout>
</file>

<file path=ppt/slideLayouts/slideLayout6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9703604"/>
      </p:ext>
    </p:extLst>
  </p:cSld>
  <p:clrMapOvr>
    <a:masterClrMapping/>
  </p:clrMapOvr>
  <p:transition/>
</p:sldLayout>
</file>

<file path=ppt/slideLayouts/slideLayout6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8606148"/>
      </p:ext>
    </p:extLst>
  </p:cSld>
  <p:clrMapOvr>
    <a:masterClrMapping/>
  </p:clrMapOvr>
  <p:transition/>
</p:sldLayout>
</file>

<file path=ppt/slideLayouts/slideLayout6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1432840"/>
      </p:ext>
    </p:extLst>
  </p:cSld>
  <p:clrMapOvr>
    <a:masterClrMapping/>
  </p:clrMapOvr>
  <p:transition/>
  <p:timing>
    <p:tnLst>
      <p:par>
        <p:cTn id="1" dur="indefinite" restart="never" nodeType="tmRoot"/>
      </p:par>
    </p:tnLst>
  </p:timing>
</p:sldLayout>
</file>

<file path=ppt/slideLayouts/slideLayout6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9150478"/>
      </p:ext>
    </p:extLst>
  </p:cSld>
  <p:clrMapOvr>
    <a:masterClrMapping/>
  </p:clrMapOvr>
  <p:transition/>
  <p:timing>
    <p:tnLst>
      <p:par>
        <p:cTn id="1" dur="indefinite" restart="never" nodeType="tmRoot"/>
      </p:par>
    </p:tnLst>
  </p:timing>
</p:sldLayout>
</file>

<file path=ppt/slideLayouts/slideLayout6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903574"/>
      </p:ext>
    </p:extLst>
  </p:cSld>
  <p:clrMapOvr>
    <a:masterClrMapping/>
  </p:clrMapOvr>
  <p:transition/>
</p:sldLayout>
</file>

<file path=ppt/slideLayouts/slideLayout6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1563886"/>
      </p:ext>
    </p:extLst>
  </p:cSld>
  <p:clrMapOvr>
    <a:masterClrMapping/>
  </p:clrMapOvr>
  <p:transition/>
</p:sldLayout>
</file>

<file path=ppt/slideLayouts/slideLayout6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1889393"/>
      </p:ext>
    </p:extLst>
  </p:cSld>
  <p:clrMapOvr>
    <a:masterClrMapping/>
  </p:clrMapOvr>
  <p:transition/>
</p:sldLayout>
</file>

<file path=ppt/slideLayouts/slideLayout6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9495704"/>
      </p:ext>
    </p:extLst>
  </p:cSld>
  <p:clrMapOvr>
    <a:masterClrMapping/>
  </p:clrMapOvr>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6190793"/>
      </p:ext>
    </p:extLst>
  </p:cSld>
  <p:clrMapOvr>
    <a:masterClrMapping/>
  </p:clrMapOvr>
  <p:transition/>
</p:sldLayout>
</file>

<file path=ppt/slideLayouts/slideLayout6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6179047"/>
      </p:ext>
    </p:extLst>
  </p:cSld>
  <p:clrMapOvr>
    <a:masterClrMapping/>
  </p:clrMapOvr>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5094007"/>
      </p:ext>
    </p:extLst>
  </p:cSld>
  <p:clrMapOvr>
    <a:masterClrMapping/>
  </p:clrMapOvr>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711934"/>
      </p:ext>
    </p:extLst>
  </p:cSld>
  <p:clrMapOvr>
    <a:masterClrMapping/>
  </p:clrMapOvr>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8341461"/>
      </p:ext>
    </p:extLst>
  </p:cSld>
  <p:clrMapOvr>
    <a:masterClrMapping/>
  </p:clrMapOvr>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9795445"/>
      </p:ext>
    </p:extLst>
  </p:cSld>
  <p:clrMapOvr>
    <a:masterClrMapping/>
  </p:clrMapOvr>
  <p:transition/>
  <p:timing>
    <p:tnLst>
      <p:par>
        <p:cTn id="1" dur="indefinite" restart="never" nodeType="tmRoot"/>
      </p:par>
    </p:tnLst>
  </p:timing>
</p:sldLayout>
</file>

<file path=ppt/slideLayouts/slideLayout6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84867266"/>
      </p:ext>
    </p:extLst>
  </p:cSld>
  <p:clrMapOvr>
    <a:masterClrMapping/>
  </p:clrMapOvr>
  <p:transition/>
  <p:timing>
    <p:tnLst>
      <p:par>
        <p:cTn id="1" dur="indefinite" restart="never" nodeType="tmRoot"/>
      </p:par>
    </p:tnLst>
  </p:timing>
</p:sldLayout>
</file>

<file path=ppt/slideLayouts/slideLayout6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1008780"/>
      </p:ext>
    </p:extLst>
  </p:cSld>
  <p:clrMapOvr>
    <a:masterClrMapping/>
  </p:clrMapOvr>
  <p:transition/>
</p:sldLayout>
</file>

<file path=ppt/slideLayouts/slideLayout6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3742485"/>
      </p:ext>
    </p:extLst>
  </p:cSld>
  <p:clrMapOvr>
    <a:masterClrMapping/>
  </p:clrMapOvr>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2305932"/>
      </p:ext>
    </p:extLst>
  </p:cSld>
  <p:clrMapOvr>
    <a:masterClrMapping/>
  </p:clrMapOvr>
  <p:transition/>
</p:sldLayout>
</file>

<file path=ppt/slideLayouts/slideLayout6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2504489"/>
      </p:ext>
    </p:extLst>
  </p:cSld>
  <p:clrMapOvr>
    <a:masterClrMapping/>
  </p:clrMapOvr>
  <p:transition/>
</p:sldLayout>
</file>

<file path=ppt/slideLayouts/slideLayout6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1106535"/>
      </p:ext>
    </p:extLst>
  </p:cSld>
  <p:clrMapOvr>
    <a:masterClrMapping/>
  </p:clrMapOvr>
  <p:transition/>
</p:sldLayout>
</file>

<file path=ppt/slideLayouts/slideLayout6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5889977"/>
      </p:ext>
    </p:extLst>
  </p:cSld>
  <p:clrMapOvr>
    <a:masterClrMapping/>
  </p:clrMapOvr>
  <p:transition/>
</p:sldLayout>
</file>

<file path=ppt/slideLayouts/slideLayout6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23155394"/>
      </p:ext>
    </p:extLst>
  </p:cSld>
  <p:clrMapOvr>
    <a:masterClrMapping/>
  </p:clrMapOvr>
  <p:transition/>
</p:sldLayout>
</file>

<file path=ppt/slideLayouts/slideLayout6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45894233"/>
      </p:ext>
    </p:extLst>
  </p:cSld>
  <p:clrMapOvr>
    <a:masterClrMapping/>
  </p:clrMapOvr>
  <p:transition/>
</p:sldLayout>
</file>

<file path=ppt/slideLayouts/slideLayout6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6589795"/>
      </p:ext>
    </p:extLst>
  </p:cSld>
  <p:clrMapOvr>
    <a:masterClrMapping/>
  </p:clrMapOvr>
  <p:transition/>
</p:sldLayout>
</file>

<file path=ppt/slideLayouts/slideLayout6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0869499"/>
      </p:ext>
    </p:extLst>
  </p:cSld>
  <p:clrMapOvr>
    <a:masterClrMapping/>
  </p:clrMapOvr>
  <p:transition/>
  <p:timing>
    <p:tnLst>
      <p:par>
        <p:cTn id="1" dur="indefinite" restart="never" nodeType="tmRoot"/>
      </p:par>
    </p:tnLst>
  </p:timing>
</p:sldLayout>
</file>

<file path=ppt/slideLayouts/slideLayout6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1411947"/>
      </p:ext>
    </p:extLst>
  </p:cSld>
  <p:clrMapOvr>
    <a:masterClrMapping/>
  </p:clrMapOvr>
  <p:transition/>
  <p:timing>
    <p:tnLst>
      <p:par>
        <p:cTn id="1" dur="indefinite" restart="never" nodeType="tmRoot"/>
      </p:par>
    </p:tnLst>
  </p:timing>
</p:sldLayout>
</file>

<file path=ppt/slideLayouts/slideLayout6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2419307"/>
      </p:ext>
    </p:extLst>
  </p:cSld>
  <p:clrMapOvr>
    <a:masterClrMapping/>
  </p:clrMapOvr>
  <p:transition/>
</p:sldLayout>
</file>

<file path=ppt/slideLayouts/slideLayout6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20250"/>
      </p:ext>
    </p:extLst>
  </p:cSld>
  <p:clrMapOvr>
    <a:masterClrMapping/>
  </p:clrMapOvr>
  <p:transition/>
</p:sldLayout>
</file>

<file path=ppt/slideLayouts/slideLayout6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4382828"/>
      </p:ext>
    </p:extLst>
  </p:cSld>
  <p:clrMapOvr>
    <a:masterClrMapping/>
  </p:clrMapOvr>
  <p:transition/>
</p:sldLayout>
</file>

<file path=ppt/slideLayouts/slideLayout6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1955737"/>
      </p:ext>
    </p:extLst>
  </p:cSld>
  <p:clrMapOvr>
    <a:masterClrMapping/>
  </p:clrMapOvr>
  <p:transition/>
</p:sldLayout>
</file>

<file path=ppt/slideLayouts/slideLayout6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4137128"/>
      </p:ext>
    </p:extLst>
  </p:cSld>
  <p:clrMapOvr>
    <a:masterClrMapping/>
  </p:clrMapOvr>
  <p:transition/>
</p:sldLayout>
</file>

<file path=ppt/slideLayouts/slideLayout6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1012238"/>
      </p:ext>
    </p:extLst>
  </p:cSld>
  <p:clrMapOvr>
    <a:masterClrMapping/>
  </p:clrMapOvr>
  <p:transition/>
</p:sldLayout>
</file>

<file path=ppt/slideLayouts/slideLayout6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80750"/>
      </p:ext>
    </p:extLst>
  </p:cSld>
  <p:clrMapOvr>
    <a:masterClrMapping/>
  </p:clrMapOvr>
  <p:transition/>
</p:sldLayout>
</file>

<file path=ppt/slideLayouts/slideLayout6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6583916"/>
      </p:ext>
    </p:extLst>
  </p:cSld>
  <p:clrMapOvr>
    <a:masterClrMapping/>
  </p:clrMapOvr>
  <p:transition/>
</p:sldLayout>
</file>

<file path=ppt/slideLayouts/slideLayout6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0963376"/>
      </p:ext>
    </p:extLst>
  </p:cSld>
  <p:clrMapOvr>
    <a:masterClrMapping/>
  </p:clrMapOvr>
  <p:transition/>
</p:sldLayout>
</file>

<file path=ppt/slideLayouts/slideLayout6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7375590"/>
      </p:ext>
    </p:extLst>
  </p:cSld>
  <p:clrMapOvr>
    <a:masterClrMapping/>
  </p:clrMapOvr>
  <p:transition/>
  <p:timing>
    <p:tnLst>
      <p:par>
        <p:cTn id="1" dur="indefinite" restart="never" nodeType="tmRoot"/>
      </p:par>
    </p:tnLst>
  </p:timing>
</p:sldLayout>
</file>

<file path=ppt/slideLayouts/slideLayout6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1061499"/>
      </p:ext>
    </p:extLst>
  </p:cSld>
  <p:clrMapOvr>
    <a:masterClrMapping/>
  </p:clrMapOvr>
  <p:transition/>
  <p:timing>
    <p:tnLst>
      <p:par>
        <p:cTn id="1" dur="indefinite" restart="never" nodeType="tmRoot"/>
      </p:par>
    </p:tnLst>
  </p:timing>
</p:sldLayout>
</file>

<file path=ppt/slideLayouts/slideLayout6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3555921"/>
      </p:ext>
    </p:extLst>
  </p:cSld>
  <p:clrMapOvr>
    <a:masterClrMapping/>
  </p:clrMapOvr>
  <p:transition/>
</p:sldLayout>
</file>

<file path=ppt/slideLayouts/slideLayout6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0854419"/>
      </p:ext>
    </p:extLst>
  </p:cSld>
  <p:clrMapOvr>
    <a:masterClrMapping/>
  </p:clrMapOvr>
  <p:transition/>
</p:sldLayout>
</file>

<file path=ppt/slideLayouts/slideLayout6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1280698"/>
      </p:ext>
    </p:extLst>
  </p:cSld>
  <p:clrMapOvr>
    <a:masterClrMapping/>
  </p:clrMapOvr>
  <p:transition/>
</p:sldLayout>
</file>

<file path=ppt/slideLayouts/slideLayout6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2231720"/>
      </p:ext>
    </p:extLst>
  </p:cSld>
  <p:clrMapOvr>
    <a:masterClrMapping/>
  </p:clrMapOvr>
  <p:transition/>
</p:sldLayout>
</file>

<file path=ppt/slideLayouts/slideLayout6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775128"/>
      </p:ext>
    </p:extLst>
  </p:cSld>
  <p:clrMapOvr>
    <a:masterClrMapping/>
  </p:clrMapOvr>
  <p:transition/>
</p:sldLayout>
</file>

<file path=ppt/slideLayouts/slideLayout6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2518483"/>
      </p:ext>
    </p:extLst>
  </p:cSld>
  <p:clrMapOvr>
    <a:masterClrMapping/>
  </p:clrMapOvr>
  <p:transition/>
</p:sldLayout>
</file>

<file path=ppt/slideLayouts/slideLayout6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4060742"/>
      </p:ext>
    </p:extLst>
  </p:cSld>
  <p:clrMapOvr>
    <a:masterClrMapping/>
  </p:clrMapOvr>
  <p:transition/>
</p:sldLayout>
</file>

<file path=ppt/slideLayouts/slideLayout6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0966064"/>
      </p:ext>
    </p:extLst>
  </p:cSld>
  <p:clrMapOvr>
    <a:masterClrMapping/>
  </p:clrMapOvr>
  <p:transition/>
</p:sldLayout>
</file>

<file path=ppt/slideLayouts/slideLayout6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3571540"/>
      </p:ext>
    </p:extLst>
  </p:cSld>
  <p:clrMapOvr>
    <a:masterClrMapping/>
  </p:clrMapOvr>
  <p:transition/>
</p:sldLayout>
</file>

<file path=ppt/slideLayouts/slideLayout67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p:sldLayout>
</file>

<file path=ppt/slideLayouts/slideLayout6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p:sldLayout>
</file>

<file path=ppt/slideLayouts/slideLayout6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p:sldLayout>
</file>

<file path=ppt/slideLayouts/slideLayout6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p:sldLayout>
</file>

<file path=ppt/slideLayouts/slideLayout6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p:sldLayout>
</file>

<file path=ppt/slideLayouts/slideLayout6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p:sldLayout>
</file>

<file path=ppt/slideLayouts/slideLayout6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p:sldLayout>
</file>

<file path=ppt/slideLayouts/slideLayout6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p:sldLayout>
</file>

<file path=ppt/slideLayouts/slideLayout6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p:sldLayout>
</file>

<file path=ppt/slideLayouts/slideLayout6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p:sldLayout>
</file>

<file path=ppt/slideLayouts/slideLayout6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p:sldLayout>
</file>

<file path=ppt/slideLayouts/slideLayout68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p:sldLayout>
</file>

<file path=ppt/slideLayouts/slideLayout6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372719"/>
      </p:ext>
    </p:extLst>
  </p:cSld>
  <p:clrMapOvr>
    <a:masterClrMapping/>
  </p:clrMapOvr>
  <p:transition/>
  <p:timing>
    <p:tnLst>
      <p:par>
        <p:cTn id="1" dur="indefinite" restart="never" nodeType="tmRoot"/>
      </p:par>
    </p:tnLst>
  </p:timing>
</p:sldLayout>
</file>

<file path=ppt/slideLayouts/slideLayout6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1706417"/>
      </p:ext>
    </p:extLst>
  </p:cSld>
  <p:clrMapOvr>
    <a:masterClrMapping/>
  </p:clrMapOvr>
  <p:transition/>
  <p:timing>
    <p:tnLst>
      <p:par>
        <p:cTn id="1" dur="indefinite" restart="never" nodeType="tmRoot"/>
      </p:par>
    </p:tnLst>
  </p:timing>
</p:sldLayout>
</file>

<file path=ppt/slideLayouts/slideLayout6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6739647"/>
      </p:ext>
    </p:extLst>
  </p:cSld>
  <p:clrMapOvr>
    <a:masterClrMapping/>
  </p:clrMapOvr>
  <p:transition/>
</p:sldLayout>
</file>

<file path=ppt/slideLayouts/slideLayout6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3793399"/>
      </p:ext>
    </p:extLst>
  </p:cSld>
  <p:clrMapOvr>
    <a:masterClrMapping/>
  </p:clrMapOvr>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9569102"/>
      </p:ext>
    </p:extLst>
  </p:cSld>
  <p:clrMapOvr>
    <a:masterClrMapping/>
  </p:clrMapOvr>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5368135"/>
      </p:ext>
    </p:extLst>
  </p:cSld>
  <p:clrMapOvr>
    <a:masterClrMapping/>
  </p:clrMapOvr>
  <p:transition/>
</p:sldLayout>
</file>

<file path=ppt/slideLayouts/slideLayout6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3400483"/>
      </p:ext>
    </p:extLst>
  </p:cSld>
  <p:clrMapOvr>
    <a:masterClrMapping/>
  </p:clrMapOvr>
  <p:transition/>
</p:sldLayout>
</file>

<file path=ppt/slideLayouts/slideLayout6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2509731"/>
      </p:ext>
    </p:extLst>
  </p:cSld>
  <p:clrMapOvr>
    <a:masterClrMapping/>
  </p:clrMapOvr>
  <p:transition/>
</p:sldLayout>
</file>

<file path=ppt/slideLayouts/slideLayout6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4326601"/>
      </p:ext>
    </p:extLst>
  </p:cSld>
  <p:clrMapOvr>
    <a:masterClrMapping/>
  </p:clrMapOvr>
  <p:transition/>
</p:sldLayout>
</file>

<file path=ppt/slideLayouts/slideLayout6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60742"/>
      </p:ext>
    </p:extLst>
  </p:cSld>
  <p:clrMapOvr>
    <a:masterClrMapping/>
  </p:clrMapOvr>
  <p:transition/>
</p:sldLayout>
</file>

<file path=ppt/slideLayouts/slideLayout6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171599"/>
      </p:ext>
    </p:extLst>
  </p:cSld>
  <p:clrMapOvr>
    <a:masterClrMapping/>
  </p:clrMapOvr>
  <p:transition/>
</p:sldLayout>
</file>

<file path=ppt/slideLayouts/slideLayout7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6711402"/>
      </p:ext>
    </p:extLst>
  </p:cSld>
  <p:clrMapOvr>
    <a:masterClrMapping/>
  </p:clrMapOvr>
  <p:transition/>
  <p:timing>
    <p:tnLst>
      <p:par>
        <p:cTn id="1" dur="indefinite" restart="never" nodeType="tmRoot"/>
      </p:par>
    </p:tnLst>
  </p:timing>
</p:sldLayout>
</file>

<file path=ppt/slideLayouts/slideLayout7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6959261"/>
      </p:ext>
    </p:extLst>
  </p:cSld>
  <p:clrMapOvr>
    <a:masterClrMapping/>
  </p:clrMapOvr>
  <p:transition/>
  <p:timing>
    <p:tnLst>
      <p:par>
        <p:cTn id="1" dur="indefinite" restart="never" nodeType="tmRoot"/>
      </p:par>
    </p:tnLst>
  </p:timing>
</p:sldLayout>
</file>

<file path=ppt/slideLayouts/slideLayout7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7126281"/>
      </p:ext>
    </p:extLst>
  </p:cSld>
  <p:clrMapOvr>
    <a:masterClrMapping/>
  </p:clrMapOvr>
  <p:transition/>
</p:sldLayout>
</file>

<file path=ppt/slideLayouts/slideLayout7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11286692"/>
      </p:ext>
    </p:extLst>
  </p:cSld>
  <p:clrMapOvr>
    <a:masterClrMapping/>
  </p:clrMapOvr>
  <p:transition/>
</p:sldLayout>
</file>

<file path=ppt/slideLayouts/slideLayout7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9045536"/>
      </p:ext>
    </p:extLst>
  </p:cSld>
  <p:clrMapOvr>
    <a:masterClrMapping/>
  </p:clrMapOvr>
  <p:transition/>
</p:sldLayout>
</file>

<file path=ppt/slideLayouts/slideLayout7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8580320"/>
      </p:ext>
    </p:extLst>
  </p:cSld>
  <p:clrMapOvr>
    <a:masterClrMapping/>
  </p:clrMapOvr>
  <p:transition/>
</p:sldLayout>
</file>

<file path=ppt/slideLayouts/slideLayout7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2584257"/>
      </p:ext>
    </p:extLst>
  </p:cSld>
  <p:clrMapOvr>
    <a:masterClrMapping/>
  </p:clrMapOvr>
  <p:transition/>
</p:sldLayout>
</file>

<file path=ppt/slideLayouts/slideLayout7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1355483"/>
      </p:ext>
    </p:extLst>
  </p:cSld>
  <p:clrMapOvr>
    <a:masterClrMapping/>
  </p:clrMapOvr>
  <p:transition/>
</p:sldLayout>
</file>

<file path=ppt/slideLayouts/slideLayout7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3519570"/>
      </p:ext>
    </p:extLst>
  </p:cSld>
  <p:clrMapOvr>
    <a:masterClrMapping/>
  </p:clrMapOvr>
  <p:transition/>
</p:sldLayout>
</file>

<file path=ppt/slideLayouts/slideLayout7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4131969"/>
      </p:ext>
    </p:extLst>
  </p:cSld>
  <p:clrMapOvr>
    <a:masterClrMapping/>
  </p:clrMapOvr>
  <p:transition/>
</p:sldLayout>
</file>

<file path=ppt/slideLayouts/slideLayout7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5394853"/>
      </p:ext>
    </p:extLst>
  </p:cSld>
  <p:clrMapOvr>
    <a:masterClrMapping/>
  </p:clrMapOvr>
  <p:transition/>
</p:sldLayout>
</file>

<file path=ppt/slideLayouts/slideLayout7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2563598"/>
      </p:ext>
    </p:extLst>
  </p:cSld>
  <p:clrMapOvr>
    <a:masterClrMapping/>
  </p:clrMapOvr>
  <p:transition/>
  <p:timing>
    <p:tnLst>
      <p:par>
        <p:cTn id="1" dur="indefinite" restart="never" nodeType="tmRoot"/>
      </p:par>
    </p:tnLst>
  </p:timing>
</p:sldLayout>
</file>

<file path=ppt/slideLayouts/slideLayout7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10385"/>
      </p:ext>
    </p:extLst>
  </p:cSld>
  <p:clrMapOvr>
    <a:masterClrMapping/>
  </p:clrMapOvr>
  <p:transition/>
  <p:timing>
    <p:tnLst>
      <p:par>
        <p:cTn id="1" dur="indefinite" restart="never" nodeType="tmRoot"/>
      </p:par>
    </p:tnLst>
  </p:timing>
</p:sldLayout>
</file>

<file path=ppt/slideLayouts/slideLayout7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7583183"/>
      </p:ext>
    </p:extLst>
  </p:cSld>
  <p:clrMapOvr>
    <a:masterClrMapping/>
  </p:clrMapOvr>
  <p:transition/>
</p:sldLayout>
</file>

<file path=ppt/slideLayouts/slideLayout7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4220371"/>
      </p:ext>
    </p:extLst>
  </p:cSld>
  <p:clrMapOvr>
    <a:masterClrMapping/>
  </p:clrMapOvr>
  <p:transition/>
</p:sldLayout>
</file>

<file path=ppt/slideLayouts/slideLayout7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851043"/>
      </p:ext>
    </p:extLst>
  </p:cSld>
  <p:clrMapOvr>
    <a:masterClrMapping/>
  </p:clrMapOvr>
  <p:transition/>
</p:sldLayout>
</file>

<file path=ppt/slideLayouts/slideLayout7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2586353"/>
      </p:ext>
    </p:extLst>
  </p:cSld>
  <p:clrMapOvr>
    <a:masterClrMapping/>
  </p:clrMapOvr>
  <p:transition/>
</p:sldLayout>
</file>

<file path=ppt/slideLayouts/slideLayout7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0954078"/>
      </p:ext>
    </p:extLst>
  </p:cSld>
  <p:clrMapOvr>
    <a:masterClrMapping/>
  </p:clrMapOvr>
  <p:transition/>
</p:sldLayout>
</file>

<file path=ppt/slideLayouts/slideLayout7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2114750"/>
      </p:ext>
    </p:extLst>
  </p:cSld>
  <p:clrMapOvr>
    <a:masterClrMapping/>
  </p:clrMapOvr>
  <p:transition/>
</p:sldLayout>
</file>

<file path=ppt/slideLayouts/slideLayout7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899938"/>
      </p:ext>
    </p:extLst>
  </p:cSld>
  <p:clrMapOvr>
    <a:masterClrMapping/>
  </p:clrMapOvr>
  <p:transition/>
</p:sldLayout>
</file>

<file path=ppt/slideLayouts/slideLayout7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0561896"/>
      </p:ext>
    </p:extLst>
  </p:cSld>
  <p:clrMapOvr>
    <a:masterClrMapping/>
  </p:clrMapOvr>
  <p:transition/>
</p:sldLayout>
</file>

<file path=ppt/slideLayouts/slideLayout7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1557047"/>
      </p:ext>
    </p:extLst>
  </p:cSld>
  <p:clrMapOvr>
    <a:masterClrMapping/>
  </p:clrMapOvr>
  <p:transition/>
</p:sldLayout>
</file>

<file path=ppt/slideLayouts/slideLayout7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1468164"/>
      </p:ext>
    </p:extLst>
  </p:cSld>
  <p:clrMapOvr>
    <a:masterClrMapping/>
  </p:clrMapOvr>
  <p:transition/>
  <p:timing>
    <p:tnLst>
      <p:par>
        <p:cTn id="1" dur="indefinite" restart="never" nodeType="tmRoot"/>
      </p:par>
    </p:tnLst>
  </p:timing>
</p:sldLayout>
</file>

<file path=ppt/slideLayouts/slideLayout7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1581333"/>
      </p:ext>
    </p:extLst>
  </p:cSld>
  <p:clrMapOvr>
    <a:masterClrMapping/>
  </p:clrMapOvr>
  <p:transition/>
  <p:timing>
    <p:tnLst>
      <p:par>
        <p:cTn id="1" dur="indefinite" restart="never" nodeType="tmRoot"/>
      </p:par>
    </p:tnLst>
  </p:timing>
</p:sldLayout>
</file>

<file path=ppt/slideLayouts/slideLayout7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6845594"/>
      </p:ext>
    </p:extLst>
  </p:cSld>
  <p:clrMapOvr>
    <a:masterClrMapping/>
  </p:clrMapOvr>
  <p:transition/>
</p:sldLayout>
</file>

<file path=ppt/slideLayouts/slideLayout7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8993231"/>
      </p:ext>
    </p:extLst>
  </p:cSld>
  <p:clrMapOvr>
    <a:masterClrMapping/>
  </p:clrMapOvr>
  <p:transition/>
</p:sldLayout>
</file>

<file path=ppt/slideLayouts/slideLayout7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8354325"/>
      </p:ext>
    </p:extLst>
  </p:cSld>
  <p:clrMapOvr>
    <a:masterClrMapping/>
  </p:clrMapOvr>
  <p:transition/>
</p:sldLayout>
</file>

<file path=ppt/slideLayouts/slideLayout7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9235577"/>
      </p:ext>
    </p:extLst>
  </p:cSld>
  <p:clrMapOvr>
    <a:masterClrMapping/>
  </p:clrMapOvr>
  <p:transition/>
</p:sldLayout>
</file>

<file path=ppt/slideLayouts/slideLayout7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6386840"/>
      </p:ext>
    </p:extLst>
  </p:cSld>
  <p:clrMapOvr>
    <a:masterClrMapping/>
  </p:clrMapOvr>
  <p:transition/>
</p:sldLayout>
</file>

<file path=ppt/slideLayouts/slideLayout7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3438118"/>
      </p:ext>
    </p:extLst>
  </p:cSld>
  <p:clrMapOvr>
    <a:masterClrMapping/>
  </p:clrMapOvr>
  <p:transition/>
</p:sldLayout>
</file>

<file path=ppt/slideLayouts/slideLayout7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5348891"/>
      </p:ext>
    </p:extLst>
  </p:cSld>
  <p:clrMapOvr>
    <a:masterClrMapping/>
  </p:clrMapOvr>
  <p:transition/>
</p:sldLayout>
</file>

<file path=ppt/slideLayouts/slideLayout7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310568"/>
      </p:ext>
    </p:extLst>
  </p:cSld>
  <p:clrMapOvr>
    <a:masterClrMapping/>
  </p:clrMapOvr>
  <p:transition/>
</p:sldLayout>
</file>

<file path=ppt/slideLayouts/slideLayout7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702855"/>
      </p:ext>
    </p:extLst>
  </p:cSld>
  <p:clrMapOvr>
    <a:masterClrMapping/>
  </p:clrMapOvr>
  <p:transition/>
</p:sldLayout>
</file>

<file path=ppt/slideLayouts/slideLayout7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6378601"/>
      </p:ext>
    </p:extLst>
  </p:cSld>
  <p:clrMapOvr>
    <a:masterClrMapping/>
  </p:clrMapOvr>
  <p:transition/>
  <p:timing>
    <p:tnLst>
      <p:par>
        <p:cTn id="1" dur="indefinite" restart="never" nodeType="tmRoot"/>
      </p:par>
    </p:tnLst>
  </p:timing>
</p:sldLayout>
</file>

<file path=ppt/slideLayouts/slideLayout7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7296645"/>
      </p:ext>
    </p:extLst>
  </p:cSld>
  <p:clrMapOvr>
    <a:masterClrMapping/>
  </p:clrMapOvr>
  <p:transition/>
  <p:timing>
    <p:tnLst>
      <p:par>
        <p:cTn id="1" dur="indefinite" restart="never" nodeType="tmRoot"/>
      </p:par>
    </p:tnLst>
  </p:timing>
</p:sldLayout>
</file>

<file path=ppt/slideLayouts/slideLayout7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9496063"/>
      </p:ext>
    </p:extLst>
  </p:cSld>
  <p:clrMapOvr>
    <a:masterClrMapping/>
  </p:clrMapOvr>
  <p:transition/>
</p:sldLayout>
</file>

<file path=ppt/slideLayouts/slideLayout7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7500428"/>
      </p:ext>
    </p:extLst>
  </p:cSld>
  <p:clrMapOvr>
    <a:masterClrMapping/>
  </p:clrMapOvr>
  <p:transition/>
</p:sldLayout>
</file>

<file path=ppt/slideLayouts/slideLayout7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137589"/>
      </p:ext>
    </p:extLst>
  </p:cSld>
  <p:clrMapOvr>
    <a:masterClrMapping/>
  </p:clrMapOvr>
  <p:transition/>
</p:sldLayout>
</file>

<file path=ppt/slideLayouts/slideLayout7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0258991"/>
      </p:ext>
    </p:extLst>
  </p:cSld>
  <p:clrMapOvr>
    <a:masterClrMapping/>
  </p:clrMapOvr>
  <p:transition/>
</p:sldLayout>
</file>

<file path=ppt/slideLayouts/slideLayout7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9372406"/>
      </p:ext>
    </p:extLst>
  </p:cSld>
  <p:clrMapOvr>
    <a:masterClrMapping/>
  </p:clrMapOvr>
  <p:transition/>
</p:sldLayout>
</file>

<file path=ppt/slideLayouts/slideLayout7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2818539"/>
      </p:ext>
    </p:extLst>
  </p:cSld>
  <p:clrMapOvr>
    <a:masterClrMapping/>
  </p:clrMapOvr>
  <p:transition/>
</p:sldLayout>
</file>

<file path=ppt/slideLayouts/slideLayout7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6460322"/>
      </p:ext>
    </p:extLst>
  </p:cSld>
  <p:clrMapOvr>
    <a:masterClrMapping/>
  </p:clrMapOvr>
  <p:transition/>
</p:sldLayout>
</file>

<file path=ppt/slideLayouts/slideLayout7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0365351"/>
      </p:ext>
    </p:extLst>
  </p:cSld>
  <p:clrMapOvr>
    <a:masterClrMapping/>
  </p:clrMapOvr>
  <p:transition/>
</p:sldLayout>
</file>

<file path=ppt/slideLayouts/slideLayout7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7979357"/>
      </p:ext>
    </p:extLst>
  </p:cSld>
  <p:clrMapOvr>
    <a:masterClrMapping/>
  </p:clrMapOvr>
  <p:transition/>
</p:sldLayout>
</file>

<file path=ppt/slideLayouts/slideLayout7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872427"/>
      </p:ext>
    </p:extLst>
  </p:cSld>
  <p:clrMapOvr>
    <a:masterClrMapping/>
  </p:clrMapOvr>
  <p:transition/>
  <p:timing>
    <p:tnLst>
      <p:par>
        <p:cTn id="1" dur="indefinite" restart="never" nodeType="tmRoot"/>
      </p:par>
    </p:tnLst>
  </p:timing>
</p:sldLayout>
</file>

<file path=ppt/slideLayouts/slideLayout7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3848719"/>
      </p:ext>
    </p:extLst>
  </p:cSld>
  <p:clrMapOvr>
    <a:masterClrMapping/>
  </p:clrMapOvr>
  <p:transition/>
  <p:timing>
    <p:tnLst>
      <p:par>
        <p:cTn id="1" dur="indefinite" restart="never" nodeType="tmRoot"/>
      </p:par>
    </p:tnLst>
  </p:timing>
</p:sldLayout>
</file>

<file path=ppt/slideLayouts/slideLayout7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8467068"/>
      </p:ext>
    </p:extLst>
  </p:cSld>
  <p:clrMapOvr>
    <a:masterClrMapping/>
  </p:clrMapOvr>
  <p:transition/>
</p:sldLayout>
</file>

<file path=ppt/slideLayouts/slideLayout7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5833139"/>
      </p:ext>
    </p:extLst>
  </p:cSld>
  <p:clrMapOvr>
    <a:masterClrMapping/>
  </p:clrMapOvr>
  <p:transition/>
</p:sldLayout>
</file>

<file path=ppt/slideLayouts/slideLayout7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2895662"/>
      </p:ext>
    </p:extLst>
  </p:cSld>
  <p:clrMapOvr>
    <a:masterClrMapping/>
  </p:clrMapOvr>
  <p:transition/>
</p:sldLayout>
</file>

<file path=ppt/slideLayouts/slideLayout7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9026945"/>
      </p:ext>
    </p:extLst>
  </p:cSld>
  <p:clrMapOvr>
    <a:masterClrMapping/>
  </p:clrMapOvr>
  <p:transition/>
</p:sldLayout>
</file>

<file path=ppt/slideLayouts/slideLayout7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80680414"/>
      </p:ext>
    </p:extLst>
  </p:cSld>
  <p:clrMapOvr>
    <a:masterClrMapping/>
  </p:clrMapOvr>
  <p:transition/>
</p:sldLayout>
</file>

<file path=ppt/slideLayouts/slideLayout7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4325680"/>
      </p:ext>
    </p:extLst>
  </p:cSld>
  <p:clrMapOvr>
    <a:masterClrMapping/>
  </p:clrMapOvr>
  <p:transition/>
</p:sldLayout>
</file>

<file path=ppt/slideLayouts/slideLayout7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103577"/>
      </p:ext>
    </p:extLst>
  </p:cSld>
  <p:clrMapOvr>
    <a:masterClrMapping/>
  </p:clrMapOvr>
  <p:transition/>
</p:sldLayout>
</file>

<file path=ppt/slideLayouts/slideLayout7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3770885"/>
      </p:ext>
    </p:extLst>
  </p:cSld>
  <p:clrMapOvr>
    <a:masterClrMapping/>
  </p:clrMapOvr>
  <p:transition/>
</p:sldLayout>
</file>

<file path=ppt/slideLayouts/slideLayout7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3697518"/>
      </p:ext>
    </p:extLst>
  </p:cSld>
  <p:clrMapOvr>
    <a:masterClrMapping/>
  </p:clrMapOvr>
  <p:transition/>
</p:sldLayout>
</file>

<file path=ppt/slideLayouts/slideLayout7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4277329"/>
      </p:ext>
    </p:extLst>
  </p:cSld>
  <p:clrMapOvr>
    <a:masterClrMapping/>
  </p:clrMapOvr>
  <p:transition/>
  <p:timing>
    <p:tnLst>
      <p:par>
        <p:cTn id="1" dur="indefinite" restart="never" nodeType="tmRoot"/>
      </p:par>
    </p:tnLst>
  </p:timing>
</p:sldLayout>
</file>

<file path=ppt/slideLayouts/slideLayout7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7483993"/>
      </p:ext>
    </p:extLst>
  </p:cSld>
  <p:clrMapOvr>
    <a:masterClrMapping/>
  </p:clrMapOvr>
  <p:transition/>
  <p:timing>
    <p:tnLst>
      <p:par>
        <p:cTn id="1" dur="indefinite" restart="never" nodeType="tmRoot"/>
      </p:par>
    </p:tnLst>
  </p:timing>
</p:sldLayout>
</file>

<file path=ppt/slideLayouts/slideLayout7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5221937"/>
      </p:ext>
    </p:extLst>
  </p:cSld>
  <p:clrMapOvr>
    <a:masterClrMapping/>
  </p:clrMapOvr>
  <p:transition/>
</p:sldLayout>
</file>

<file path=ppt/slideLayouts/slideLayout7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606860"/>
      </p:ext>
    </p:extLst>
  </p:cSld>
  <p:clrMapOvr>
    <a:masterClrMapping/>
  </p:clrMapOvr>
  <p:transition/>
</p:sldLayout>
</file>

<file path=ppt/slideLayouts/slideLayout7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0472049"/>
      </p:ext>
    </p:extLst>
  </p:cSld>
  <p:clrMapOvr>
    <a:masterClrMapping/>
  </p:clrMapOvr>
  <p:transition/>
</p:sldLayout>
</file>

<file path=ppt/slideLayouts/slideLayout7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9214462"/>
      </p:ext>
    </p:extLst>
  </p:cSld>
  <p:clrMapOvr>
    <a:masterClrMapping/>
  </p:clrMapOvr>
  <p:transition/>
</p:sldLayout>
</file>

<file path=ppt/slideLayouts/slideLayout7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885000"/>
      </p:ext>
    </p:extLst>
  </p:cSld>
  <p:clrMapOvr>
    <a:masterClrMapping/>
  </p:clrMapOvr>
  <p:transition/>
</p:sldLayout>
</file>

<file path=ppt/slideLayouts/slideLayout7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935067"/>
      </p:ext>
    </p:extLst>
  </p:cSld>
  <p:clrMapOvr>
    <a:masterClrMapping/>
  </p:clrMapOvr>
  <p:transition/>
</p:sldLayout>
</file>

<file path=ppt/slideLayouts/slideLayout7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4921143"/>
      </p:ext>
    </p:extLst>
  </p:cSld>
  <p:clrMapOvr>
    <a:masterClrMapping/>
  </p:clrMapOvr>
  <p:transition/>
</p:sldLayout>
</file>

<file path=ppt/slideLayouts/slideLayout7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3276569"/>
      </p:ext>
    </p:extLst>
  </p:cSld>
  <p:clrMapOvr>
    <a:masterClrMapping/>
  </p:clrMapOvr>
  <p:transition/>
</p:sldLayout>
</file>

<file path=ppt/slideLayouts/slideLayout7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3814282"/>
      </p:ext>
    </p:extLst>
  </p:cSld>
  <p:clrMapOvr>
    <a:masterClrMapping/>
  </p:clrMapOvr>
  <p:transition/>
</p:sldLayout>
</file>

<file path=ppt/slideLayouts/slideLayout7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6251202"/>
      </p:ext>
    </p:extLst>
  </p:cSld>
  <p:clrMapOvr>
    <a:masterClrMapping/>
  </p:clrMapOvr>
  <p:transition/>
  <p:timing>
    <p:tnLst>
      <p:par>
        <p:cTn id="1" dur="indefinite" restart="never" nodeType="tmRoot"/>
      </p:par>
    </p:tnLst>
  </p:timing>
</p:sldLayout>
</file>

<file path=ppt/slideLayouts/slideLayout7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2515054"/>
      </p:ext>
    </p:extLst>
  </p:cSld>
  <p:clrMapOvr>
    <a:masterClrMapping/>
  </p:clrMapOvr>
  <p:transition/>
  <p:timing>
    <p:tnLst>
      <p:par>
        <p:cTn id="1" dur="indefinite" restart="never" nodeType="tmRoot"/>
      </p:par>
    </p:tnLst>
  </p:timing>
</p:sldLayout>
</file>

<file path=ppt/slideLayouts/slideLayout7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2632968"/>
      </p:ext>
    </p:extLst>
  </p:cSld>
  <p:clrMapOvr>
    <a:masterClrMapping/>
  </p:clrMapOvr>
  <p:transition/>
</p:sldLayout>
</file>

<file path=ppt/slideLayouts/slideLayout7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709165"/>
      </p:ext>
    </p:extLst>
  </p:cSld>
  <p:clrMapOvr>
    <a:masterClrMapping/>
  </p:clrMapOvr>
  <p:transition/>
</p:sldLayout>
</file>

<file path=ppt/slideLayouts/slideLayout7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0065612"/>
      </p:ext>
    </p:extLst>
  </p:cSld>
  <p:clrMapOvr>
    <a:masterClrMapping/>
  </p:clrMapOvr>
  <p:transition/>
</p:sldLayout>
</file>

<file path=ppt/slideLayouts/slideLayout7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51087"/>
      </p:ext>
    </p:extLst>
  </p:cSld>
  <p:clrMapOvr>
    <a:masterClrMapping/>
  </p:clrMapOvr>
  <p:transition/>
</p:sldLayout>
</file>

<file path=ppt/slideLayouts/slideLayout7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2151265"/>
      </p:ext>
    </p:extLst>
  </p:cSld>
  <p:clrMapOvr>
    <a:masterClrMapping/>
  </p:clrMapOvr>
  <p:transition/>
</p:sldLayout>
</file>

<file path=ppt/slideLayouts/slideLayout7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3853677"/>
      </p:ext>
    </p:extLst>
  </p:cSld>
  <p:clrMapOvr>
    <a:masterClrMapping/>
  </p:clrMapOvr>
  <p:transition/>
</p:sldLayout>
</file>

<file path=ppt/slideLayouts/slideLayout7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061400"/>
      </p:ext>
    </p:extLst>
  </p:cSld>
  <p:clrMapOvr>
    <a:masterClrMapping/>
  </p:clrMapOvr>
  <p:transition/>
</p:sldLayout>
</file>

<file path=ppt/slideLayouts/slideLayout7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6756907"/>
      </p:ext>
    </p:extLst>
  </p:cSld>
  <p:clrMapOvr>
    <a:masterClrMapping/>
  </p:clrMapOvr>
  <p:transition/>
</p:sldLayout>
</file>

<file path=ppt/slideLayouts/slideLayout7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68683336"/>
      </p:ext>
    </p:extLst>
  </p:cSld>
  <p:clrMapOvr>
    <a:masterClrMapping/>
  </p:clrMapOvr>
  <p:transition/>
</p:sldLayout>
</file>

<file path=ppt/slideLayouts/slideLayout7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2222130"/>
      </p:ext>
    </p:extLst>
  </p:cSld>
  <p:clrMapOvr>
    <a:masterClrMapping/>
  </p:clrMapOvr>
  <p:transition/>
  <p:timing>
    <p:tnLst>
      <p:par>
        <p:cTn id="1" dur="indefinite" restart="never" nodeType="tmRoot"/>
      </p:par>
    </p:tnLst>
  </p:timing>
</p:sldLayout>
</file>

<file path=ppt/slideLayouts/slideLayout7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6121678"/>
      </p:ext>
    </p:extLst>
  </p:cSld>
  <p:clrMapOvr>
    <a:masterClrMapping/>
  </p:clrMapOvr>
  <p:transition/>
  <p:timing>
    <p:tnLst>
      <p:par>
        <p:cTn id="1" dur="indefinite" restart="never" nodeType="tmRoot"/>
      </p:par>
    </p:tnLst>
  </p:timing>
</p:sldLayout>
</file>

<file path=ppt/slideLayouts/slideLayout7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8558576"/>
      </p:ext>
    </p:extLst>
  </p:cSld>
  <p:clrMapOvr>
    <a:masterClrMapping/>
  </p:clrMapOvr>
  <p:transition/>
</p:sldLayout>
</file>

<file path=ppt/slideLayouts/slideLayout7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8030161"/>
      </p:ext>
    </p:extLst>
  </p:cSld>
  <p:clrMapOvr>
    <a:masterClrMapping/>
  </p:clrMapOvr>
  <p:transition/>
</p:sldLayout>
</file>

<file path=ppt/slideLayouts/slideLayout7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7831540"/>
      </p:ext>
    </p:extLst>
  </p:cSld>
  <p:clrMapOvr>
    <a:masterClrMapping/>
  </p:clrMapOvr>
  <p:transition/>
</p:sldLayout>
</file>

<file path=ppt/slideLayouts/slideLayout7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01269919"/>
      </p:ext>
    </p:extLst>
  </p:cSld>
  <p:clrMapOvr>
    <a:masterClrMapping/>
  </p:clrMapOvr>
  <p:transition/>
</p:sldLayout>
</file>

<file path=ppt/slideLayouts/slideLayout7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4533091"/>
      </p:ext>
    </p:extLst>
  </p:cSld>
  <p:clrMapOvr>
    <a:masterClrMapping/>
  </p:clrMapOvr>
  <p:transition/>
</p:sldLayout>
</file>

<file path=ppt/slideLayouts/slideLayout7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0279028"/>
      </p:ext>
    </p:extLst>
  </p:cSld>
  <p:clrMapOvr>
    <a:masterClrMapping/>
  </p:clrMapOvr>
  <p:transition/>
</p:sldLayout>
</file>

<file path=ppt/slideLayouts/slideLayout7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6440599"/>
      </p:ext>
    </p:extLst>
  </p:cSld>
  <p:clrMapOvr>
    <a:masterClrMapping/>
  </p:clrMapOvr>
  <p:transition/>
</p:sldLayout>
</file>

<file path=ppt/slideLayouts/slideLayout7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6044236"/>
      </p:ext>
    </p:extLst>
  </p:cSld>
  <p:clrMapOvr>
    <a:masterClrMapping/>
  </p:clrMapOvr>
  <p:transition/>
</p:sldLayout>
</file>

<file path=ppt/slideLayouts/slideLayout7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6974437"/>
      </p:ext>
    </p:extLst>
  </p:cSld>
  <p:clrMapOvr>
    <a:masterClrMapping/>
  </p:clrMapOvr>
  <p:transition/>
</p:sldLayout>
</file>

<file path=ppt/slideLayouts/slideLayout7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6042875"/>
      </p:ext>
    </p:extLst>
  </p:cSld>
  <p:clrMapOvr>
    <a:masterClrMapping/>
  </p:clrMapOvr>
  <p:transition/>
  <p:timing>
    <p:tnLst>
      <p:par>
        <p:cTn id="1" dur="indefinite" restart="never" nodeType="tmRoot"/>
      </p:par>
    </p:tnLst>
  </p:timing>
</p:sldLayout>
</file>

<file path=ppt/slideLayouts/slideLayout7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94594172"/>
      </p:ext>
    </p:extLst>
  </p:cSld>
  <p:clrMapOvr>
    <a:masterClrMapping/>
  </p:clrMapOvr>
  <p:transition/>
  <p:timing>
    <p:tnLst>
      <p:par>
        <p:cTn id="1" dur="indefinite" restart="never" nodeType="tmRoot"/>
      </p:par>
    </p:tnLst>
  </p:timing>
</p:sldLayout>
</file>

<file path=ppt/slideLayouts/slideLayout7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6757023"/>
      </p:ext>
    </p:extLst>
  </p:cSld>
  <p:clrMapOvr>
    <a:masterClrMapping/>
  </p:clrMapOvr>
  <p:transition/>
</p:sldLayout>
</file>

<file path=ppt/slideLayouts/slideLayout7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1011694"/>
      </p:ext>
    </p:extLst>
  </p:cSld>
  <p:clrMapOvr>
    <a:masterClrMapping/>
  </p:clrMapOvr>
  <p:transition/>
</p:sldLayout>
</file>

<file path=ppt/slideLayouts/slideLayout7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9431639"/>
      </p:ext>
    </p:extLst>
  </p:cSld>
  <p:clrMapOvr>
    <a:masterClrMapping/>
  </p:clrMapOvr>
  <p:transition/>
</p:sldLayout>
</file>

<file path=ppt/slideLayouts/slideLayout7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50204"/>
      </p:ext>
    </p:extLst>
  </p:cSld>
  <p:clrMapOvr>
    <a:masterClrMapping/>
  </p:clrMapOvr>
  <p:transition/>
</p:sldLayout>
</file>

<file path=ppt/slideLayouts/slideLayout7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3270195"/>
      </p:ext>
    </p:extLst>
  </p:cSld>
  <p:clrMapOvr>
    <a:masterClrMapping/>
  </p:clrMapOvr>
  <p:transition/>
</p:sldLayout>
</file>

<file path=ppt/slideLayouts/slideLayout7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2100308"/>
      </p:ext>
    </p:extLst>
  </p:cSld>
  <p:clrMapOvr>
    <a:masterClrMapping/>
  </p:clrMapOvr>
  <p:transition/>
</p:sldLayout>
</file>

<file path=ppt/slideLayouts/slideLayout7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2712118"/>
      </p:ext>
    </p:extLst>
  </p:cSld>
  <p:clrMapOvr>
    <a:masterClrMapping/>
  </p:clrMapOvr>
  <p:transition/>
</p:sldLayout>
</file>

<file path=ppt/slideLayouts/slideLayout7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1411333"/>
      </p:ext>
    </p:extLst>
  </p:cSld>
  <p:clrMapOvr>
    <a:masterClrMapping/>
  </p:clrMapOvr>
  <p:transition/>
</p:sldLayout>
</file>

<file path=ppt/slideLayouts/slideLayout7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928595"/>
      </p:ext>
    </p:extLst>
  </p:cSld>
  <p:clrMapOvr>
    <a:masterClrMapping/>
  </p:clrMapOvr>
  <p:transition/>
</p:sldLayout>
</file>

<file path=ppt/slideLayouts/slideLayout7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5762979"/>
      </p:ext>
    </p:extLst>
  </p:cSld>
  <p:clrMapOvr>
    <a:masterClrMapping/>
  </p:clrMapOvr>
  <p:transition/>
  <p:timing>
    <p:tnLst>
      <p:par>
        <p:cTn id="1" dur="indefinite" restart="never" nodeType="tmRoot"/>
      </p:par>
    </p:tnLst>
  </p:timing>
</p:sldLayout>
</file>

<file path=ppt/slideLayouts/slideLayout8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9642815"/>
      </p:ext>
    </p:extLst>
  </p:cSld>
  <p:clrMapOvr>
    <a:masterClrMapping/>
  </p:clrMapOvr>
  <p:transition/>
  <p:timing>
    <p:tnLst>
      <p:par>
        <p:cTn id="1" dur="indefinite" restart="never" nodeType="tmRoot"/>
      </p:par>
    </p:tnLst>
  </p:timing>
</p:sldLayout>
</file>

<file path=ppt/slideLayouts/slideLayout8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7712797"/>
      </p:ext>
    </p:extLst>
  </p:cSld>
  <p:clrMapOvr>
    <a:masterClrMapping/>
  </p:clrMapOvr>
  <p:transition/>
</p:sldLayout>
</file>

<file path=ppt/slideLayouts/slideLayout8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61632"/>
      </p:ext>
    </p:extLst>
  </p:cSld>
  <p:clrMapOvr>
    <a:masterClrMapping/>
  </p:clrMapOvr>
  <p:transition/>
</p:sldLayout>
</file>

<file path=ppt/slideLayouts/slideLayout8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3261343"/>
      </p:ext>
    </p:extLst>
  </p:cSld>
  <p:clrMapOvr>
    <a:masterClrMapping/>
  </p:clrMapOvr>
  <p:transition/>
</p:sldLayout>
</file>

<file path=ppt/slideLayouts/slideLayout8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2473113"/>
      </p:ext>
    </p:extLst>
  </p:cSld>
  <p:clrMapOvr>
    <a:masterClrMapping/>
  </p:clrMapOvr>
  <p:transition/>
</p:sldLayout>
</file>

<file path=ppt/slideLayouts/slideLayout8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157789"/>
      </p:ext>
    </p:extLst>
  </p:cSld>
  <p:clrMapOvr>
    <a:masterClrMapping/>
  </p:clrMapOvr>
  <p:transition/>
</p:sldLayout>
</file>

<file path=ppt/slideLayouts/slideLayout8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4017787"/>
      </p:ext>
    </p:extLst>
  </p:cSld>
  <p:clrMapOvr>
    <a:masterClrMapping/>
  </p:clrMapOvr>
  <p:transition/>
</p:sldLayout>
</file>

<file path=ppt/slideLayouts/slideLayout8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94461469"/>
      </p:ext>
    </p:extLst>
  </p:cSld>
  <p:clrMapOvr>
    <a:masterClrMapping/>
  </p:clrMapOvr>
  <p:transition/>
</p:sldLayout>
</file>

<file path=ppt/slideLayouts/slideLayout8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4260177"/>
      </p:ext>
    </p:extLst>
  </p:cSld>
  <p:clrMapOvr>
    <a:masterClrMapping/>
  </p:clrMapOvr>
  <p:transition/>
</p:sldLayout>
</file>

<file path=ppt/slideLayouts/slideLayout8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9979899"/>
      </p:ext>
    </p:extLst>
  </p:cSld>
  <p:clrMapOvr>
    <a:masterClrMapping/>
  </p:clrMapOvr>
  <p:transition/>
</p:sldLayout>
</file>

<file path=ppt/slideLayouts/slideLayout8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1964561"/>
      </p:ext>
    </p:extLst>
  </p:cSld>
  <p:clrMapOvr>
    <a:masterClrMapping/>
  </p:clrMapOvr>
  <p:transition/>
  <p:timing>
    <p:tnLst>
      <p:par>
        <p:cTn id="1" dur="indefinite" restart="never" nodeType="tmRoot"/>
      </p:par>
    </p:tnLst>
  </p:timing>
</p:sldLayout>
</file>

<file path=ppt/slideLayouts/slideLayout8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4963827"/>
      </p:ext>
    </p:extLst>
  </p:cSld>
  <p:clrMapOvr>
    <a:masterClrMapping/>
  </p:clrMapOvr>
  <p:transition/>
  <p:timing>
    <p:tnLst>
      <p:par>
        <p:cTn id="1" dur="indefinite" restart="never" nodeType="tmRoot"/>
      </p:par>
    </p:tnLst>
  </p:timing>
</p:sldLayout>
</file>

<file path=ppt/slideLayouts/slideLayout8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2653015"/>
      </p:ext>
    </p:extLst>
  </p:cSld>
  <p:clrMapOvr>
    <a:masterClrMapping/>
  </p:clrMapOvr>
  <p:transition/>
</p:sldLayout>
</file>

<file path=ppt/slideLayouts/slideLayout8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2184912"/>
      </p:ext>
    </p:extLst>
  </p:cSld>
  <p:clrMapOvr>
    <a:masterClrMapping/>
  </p:clrMapOvr>
  <p:transition/>
</p:sldLayout>
</file>

<file path=ppt/slideLayouts/slideLayout8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3312268"/>
      </p:ext>
    </p:extLst>
  </p:cSld>
  <p:clrMapOvr>
    <a:masterClrMapping/>
  </p:clrMapOvr>
  <p:transition/>
</p:sldLayout>
</file>

<file path=ppt/slideLayouts/slideLayout8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71225"/>
      </p:ext>
    </p:extLst>
  </p:cSld>
  <p:clrMapOvr>
    <a:masterClrMapping/>
  </p:clrMapOvr>
  <p:transition/>
</p:sldLayout>
</file>

<file path=ppt/slideLayouts/slideLayout8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5993600"/>
      </p:ext>
    </p:extLst>
  </p:cSld>
  <p:clrMapOvr>
    <a:masterClrMapping/>
  </p:clrMapOvr>
  <p:transition/>
</p:sldLayout>
</file>

<file path=ppt/slideLayouts/slideLayout8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1042111"/>
      </p:ext>
    </p:extLst>
  </p:cSld>
  <p:clrMapOvr>
    <a:masterClrMapping/>
  </p:clrMapOvr>
  <p:transition/>
</p:sldLayout>
</file>

<file path=ppt/slideLayouts/slideLayout8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2265491"/>
      </p:ext>
    </p:extLst>
  </p:cSld>
  <p:clrMapOvr>
    <a:masterClrMapping/>
  </p:clrMapOvr>
  <p:transition/>
</p:sldLayout>
</file>

<file path=ppt/slideLayouts/slideLayout8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3436602"/>
      </p:ext>
    </p:extLst>
  </p:cSld>
  <p:clrMapOvr>
    <a:masterClrMapping/>
  </p:clrMapOvr>
  <p:transition/>
</p:sldLayout>
</file>

<file path=ppt/slideLayouts/slideLayout8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01297791"/>
      </p:ext>
    </p:extLst>
  </p:cSld>
  <p:clrMapOvr>
    <a:masterClrMapping/>
  </p:clrMapOvr>
  <p:transition/>
</p:sldLayout>
</file>

<file path=ppt/slideLayouts/slideLayout8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9232537"/>
      </p:ext>
    </p:extLst>
  </p:cSld>
  <p:clrMapOvr>
    <a:masterClrMapping/>
  </p:clrMapOvr>
  <p:transition/>
  <p:timing>
    <p:tnLst>
      <p:par>
        <p:cTn id="1" dur="indefinite" restart="never" nodeType="tmRoot"/>
      </p:par>
    </p:tnLst>
  </p:timing>
</p:sldLayout>
</file>

<file path=ppt/slideLayouts/slideLayout8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0558054"/>
      </p:ext>
    </p:extLst>
  </p:cSld>
  <p:clrMapOvr>
    <a:masterClrMapping/>
  </p:clrMapOvr>
  <p:transition/>
  <p:timing>
    <p:tnLst>
      <p:par>
        <p:cTn id="1" dur="indefinite" restart="never" nodeType="tmRoot"/>
      </p:par>
    </p:tnLst>
  </p:timing>
</p:sldLayout>
</file>

<file path=ppt/slideLayouts/slideLayout8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2409547"/>
      </p:ext>
    </p:extLst>
  </p:cSld>
  <p:clrMapOvr>
    <a:masterClrMapping/>
  </p:clrMapOvr>
  <p:transition/>
</p:sldLayout>
</file>

<file path=ppt/slideLayouts/slideLayout8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2992603"/>
      </p:ext>
    </p:extLst>
  </p:cSld>
  <p:clrMapOvr>
    <a:masterClrMapping/>
  </p:clrMapOvr>
  <p:transition/>
</p:sldLayout>
</file>

<file path=ppt/slideLayouts/slideLayout8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1566244"/>
      </p:ext>
    </p:extLst>
  </p:cSld>
  <p:clrMapOvr>
    <a:masterClrMapping/>
  </p:clrMapOvr>
  <p:transition/>
</p:sldLayout>
</file>

<file path=ppt/slideLayouts/slideLayout8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1401796"/>
      </p:ext>
    </p:extLst>
  </p:cSld>
  <p:clrMapOvr>
    <a:masterClrMapping/>
  </p:clrMapOvr>
  <p:transition/>
</p:sldLayout>
</file>

<file path=ppt/slideLayouts/slideLayout8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7517477"/>
      </p:ext>
    </p:extLst>
  </p:cSld>
  <p:clrMapOvr>
    <a:masterClrMapping/>
  </p:clrMapOvr>
  <p:transition/>
</p:sldLayout>
</file>

<file path=ppt/slideLayouts/slideLayout8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7632846"/>
      </p:ext>
    </p:extLst>
  </p:cSld>
  <p:clrMapOvr>
    <a:masterClrMapping/>
  </p:clrMapOvr>
  <p:transition/>
</p:sldLayout>
</file>

<file path=ppt/slideLayouts/slideLayout8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0241309"/>
      </p:ext>
    </p:extLst>
  </p:cSld>
  <p:clrMapOvr>
    <a:masterClrMapping/>
  </p:clrMapOvr>
  <p:transition/>
</p:sldLayout>
</file>

<file path=ppt/slideLayouts/slideLayout8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1076074"/>
      </p:ext>
    </p:extLst>
  </p:cSld>
  <p:clrMapOvr>
    <a:masterClrMapping/>
  </p:clrMapOvr>
  <p:transition/>
</p:sldLayout>
</file>

<file path=ppt/slideLayouts/slideLayout8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5046051"/>
      </p:ext>
    </p:extLst>
  </p:cSld>
  <p:clrMapOvr>
    <a:masterClrMapping/>
  </p:clrMapOvr>
  <p:transition/>
</p:sldLayout>
</file>

<file path=ppt/slideLayouts/slideLayout83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3806926"/>
      </p:ext>
    </p:extLst>
  </p:cSld>
  <p:clrMapOvr>
    <a:masterClrMapping/>
  </p:clrMapOvr>
  <p:transition/>
  <p:timing>
    <p:tnLst>
      <p:par>
        <p:cTn id="1" dur="indefinite" restart="never" nodeType="tmRoot"/>
      </p:par>
    </p:tnLst>
  </p:timing>
</p:sldLayout>
</file>

<file path=ppt/slideLayouts/slideLayout8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292056"/>
      </p:ext>
    </p:extLst>
  </p:cSld>
  <p:clrMapOvr>
    <a:masterClrMapping/>
  </p:clrMapOvr>
  <p:transition/>
  <p:timing>
    <p:tnLst>
      <p:par>
        <p:cTn id="1" dur="indefinite" restart="never" nodeType="tmRoot"/>
      </p:par>
    </p:tnLst>
  </p:timing>
</p:sldLayout>
</file>

<file path=ppt/slideLayouts/slideLayout8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7393613"/>
      </p:ext>
    </p:extLst>
  </p:cSld>
  <p:clrMapOvr>
    <a:masterClrMapping/>
  </p:clrMapOvr>
  <p:transition/>
</p:sldLayout>
</file>

<file path=ppt/slideLayouts/slideLayout8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2887330"/>
      </p:ext>
    </p:extLst>
  </p:cSld>
  <p:clrMapOvr>
    <a:masterClrMapping/>
  </p:clrMapOvr>
  <p:transition/>
</p:sldLayout>
</file>

<file path=ppt/slideLayouts/slideLayout8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1750490"/>
      </p:ext>
    </p:extLst>
  </p:cSld>
  <p:clrMapOvr>
    <a:masterClrMapping/>
  </p:clrMapOvr>
  <p:transition/>
</p:sldLayout>
</file>

<file path=ppt/slideLayouts/slideLayout8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5146192"/>
      </p:ext>
    </p:extLst>
  </p:cSld>
  <p:clrMapOvr>
    <a:masterClrMapping/>
  </p:clrMapOvr>
  <p:transition/>
</p:sldLayout>
</file>

<file path=ppt/slideLayouts/slideLayout8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5490306"/>
      </p:ext>
    </p:extLst>
  </p:cSld>
  <p:clrMapOvr>
    <a:masterClrMapping/>
  </p:clrMapOvr>
  <p:transition/>
</p:sldLayout>
</file>

<file path=ppt/slideLayouts/slideLayout8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6457294"/>
      </p:ext>
    </p:extLst>
  </p:cSld>
  <p:clrMapOvr>
    <a:masterClrMapping/>
  </p:clrMapOvr>
  <p:transition/>
</p:sldLayout>
</file>

<file path=ppt/slideLayouts/slideLayout8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0412743"/>
      </p:ext>
    </p:extLst>
  </p:cSld>
  <p:clrMapOvr>
    <a:masterClrMapping/>
  </p:clrMapOvr>
  <p:transition/>
</p:sldLayout>
</file>

<file path=ppt/slideLayouts/slideLayout8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9270413"/>
      </p:ext>
    </p:extLst>
  </p:cSld>
  <p:clrMapOvr>
    <a:masterClrMapping/>
  </p:clrMapOvr>
  <p:transition/>
</p:sldLayout>
</file>

<file path=ppt/slideLayouts/slideLayout8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88746288"/>
      </p:ext>
    </p:extLst>
  </p:cSld>
  <p:clrMapOvr>
    <a:masterClrMapping/>
  </p:clrMapOvr>
  <p:transition/>
</p:sldLayout>
</file>

<file path=ppt/slideLayouts/slideLayout8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4393428"/>
      </p:ext>
    </p:extLst>
  </p:cSld>
  <p:clrMapOvr>
    <a:masterClrMapping/>
  </p:clrMapOvr>
  <p:transition/>
  <p:timing>
    <p:tnLst>
      <p:par>
        <p:cTn id="1" dur="indefinite" restart="never" nodeType="tmRoot"/>
      </p:par>
    </p:tnLst>
  </p:timing>
</p:sldLayout>
</file>

<file path=ppt/slideLayouts/slideLayout8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7506069"/>
      </p:ext>
    </p:extLst>
  </p:cSld>
  <p:clrMapOvr>
    <a:masterClrMapping/>
  </p:clrMapOvr>
  <p:transition/>
  <p:timing>
    <p:tnLst>
      <p:par>
        <p:cTn id="1" dur="indefinite" restart="never" nodeType="tmRoot"/>
      </p:par>
    </p:tnLst>
  </p:timing>
</p:sldLayout>
</file>

<file path=ppt/slideLayouts/slideLayout8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5798171"/>
      </p:ext>
    </p:extLst>
  </p:cSld>
  <p:clrMapOvr>
    <a:masterClrMapping/>
  </p:clrMapOvr>
  <p:transition/>
</p:sldLayout>
</file>

<file path=ppt/slideLayouts/slideLayout8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440282"/>
      </p:ext>
    </p:extLst>
  </p:cSld>
  <p:clrMapOvr>
    <a:masterClrMapping/>
  </p:clrMapOvr>
  <p:transition/>
</p:sldLayout>
</file>

<file path=ppt/slideLayouts/slideLayout8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42474034"/>
      </p:ext>
    </p:extLst>
  </p:cSld>
  <p:clrMapOvr>
    <a:masterClrMapping/>
  </p:clrMapOvr>
  <p:transition/>
</p:sldLayout>
</file>

<file path=ppt/slideLayouts/slideLayout8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120323"/>
      </p:ext>
    </p:extLst>
  </p:cSld>
  <p:clrMapOvr>
    <a:masterClrMapping/>
  </p:clrMapOvr>
  <p:transition/>
</p:sldLayout>
</file>

<file path=ppt/slideLayouts/slideLayout8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0924071"/>
      </p:ext>
    </p:extLst>
  </p:cSld>
  <p:clrMapOvr>
    <a:masterClrMapping/>
  </p:clrMapOvr>
  <p:transition/>
</p:sldLayout>
</file>

<file path=ppt/slideLayouts/slideLayout8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9750145"/>
      </p:ext>
    </p:extLst>
  </p:cSld>
  <p:clrMapOvr>
    <a:masterClrMapping/>
  </p:clrMapOvr>
  <p:transition/>
</p:sldLayout>
</file>

<file path=ppt/slideLayouts/slideLayout8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880491"/>
      </p:ext>
    </p:extLst>
  </p:cSld>
  <p:clrMapOvr>
    <a:masterClrMapping/>
  </p:clrMapOvr>
  <p:transition/>
</p:sldLayout>
</file>

<file path=ppt/slideLayouts/slideLayout8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9885643"/>
      </p:ext>
    </p:extLst>
  </p:cSld>
  <p:clrMapOvr>
    <a:masterClrMapping/>
  </p:clrMapOvr>
  <p:transition/>
</p:sldLayout>
</file>

<file path=ppt/slideLayouts/slideLayout8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4266897"/>
      </p:ext>
    </p:extLst>
  </p:cSld>
  <p:clrMapOvr>
    <a:masterClrMapping/>
  </p:clrMapOvr>
  <p:transition/>
</p:sldLayout>
</file>

<file path=ppt/slideLayouts/slideLayout8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5018485"/>
      </p:ext>
    </p:extLst>
  </p:cSld>
  <p:clrMapOvr>
    <a:masterClrMapping/>
  </p:clrMapOvr>
  <p:transition/>
  <p:timing>
    <p:tnLst>
      <p:par>
        <p:cTn id="1" dur="indefinite" restart="never" nodeType="tmRoot"/>
      </p:par>
    </p:tnLst>
  </p:timing>
</p:sldLayout>
</file>

<file path=ppt/slideLayouts/slideLayout8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0896360"/>
      </p:ext>
    </p:extLst>
  </p:cSld>
  <p:clrMapOvr>
    <a:masterClrMapping/>
  </p:clrMapOvr>
  <p:transition/>
  <p:timing>
    <p:tnLst>
      <p:par>
        <p:cTn id="1" dur="indefinite" restart="never" nodeType="tmRoot"/>
      </p:par>
    </p:tnLst>
  </p:timing>
</p:sldLayout>
</file>

<file path=ppt/slideLayouts/slideLayout8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696654"/>
      </p:ext>
    </p:extLst>
  </p:cSld>
  <p:clrMapOvr>
    <a:masterClrMapping/>
  </p:clrMapOvr>
  <p:transition/>
</p:sldLayout>
</file>

<file path=ppt/slideLayouts/slideLayout8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55952"/>
      </p:ext>
    </p:extLst>
  </p:cSld>
  <p:clrMapOvr>
    <a:masterClrMapping/>
  </p:clrMapOvr>
  <p:transition/>
</p:sldLayout>
</file>

<file path=ppt/slideLayouts/slideLayout8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846306"/>
      </p:ext>
    </p:extLst>
  </p:cSld>
  <p:clrMapOvr>
    <a:masterClrMapping/>
  </p:clrMapOvr>
  <p:transition/>
</p:sldLayout>
</file>

<file path=ppt/slideLayouts/slideLayout8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6250572"/>
      </p:ext>
    </p:extLst>
  </p:cSld>
  <p:clrMapOvr>
    <a:masterClrMapping/>
  </p:clrMapOvr>
  <p:transition/>
</p:sldLayout>
</file>

<file path=ppt/slideLayouts/slideLayout8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60189603"/>
      </p:ext>
    </p:extLst>
  </p:cSld>
  <p:clrMapOvr>
    <a:masterClrMapping/>
  </p:clrMapOvr>
  <p:transition/>
</p:sldLayout>
</file>

<file path=ppt/slideLayouts/slideLayout8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6208095"/>
      </p:ext>
    </p:extLst>
  </p:cSld>
  <p:clrMapOvr>
    <a:masterClrMapping/>
  </p:clrMapOvr>
  <p:transition/>
</p:sldLayout>
</file>

<file path=ppt/slideLayouts/slideLayout8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7205754"/>
      </p:ext>
    </p:extLst>
  </p:cSld>
  <p:clrMapOvr>
    <a:masterClrMapping/>
  </p:clrMapOvr>
  <p:transition/>
</p:sldLayout>
</file>

<file path=ppt/slideLayouts/slideLayout8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3795240"/>
      </p:ext>
    </p:extLst>
  </p:cSld>
  <p:clrMapOvr>
    <a:masterClrMapping/>
  </p:clrMapOvr>
  <p:transition/>
</p:sldLayout>
</file>

<file path=ppt/slideLayouts/slideLayout8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7952485"/>
      </p:ext>
    </p:extLst>
  </p:cSld>
  <p:clrMapOvr>
    <a:masterClrMapping/>
  </p:clrMapOvr>
  <p:transition/>
</p:sldLayout>
</file>

<file path=ppt/slideLayouts/slideLayout8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25384"/>
      </p:ext>
    </p:extLst>
  </p:cSld>
  <p:clrMapOvr>
    <a:masterClrMapping/>
  </p:clrMapOvr>
  <p:transition/>
  <p:timing>
    <p:tnLst>
      <p:par>
        <p:cTn id="1" dur="indefinite" restart="never" nodeType="tmRoot"/>
      </p:par>
    </p:tnLst>
  </p:timing>
</p:sldLayout>
</file>

<file path=ppt/slideLayouts/slideLayout8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8235515"/>
      </p:ext>
    </p:extLst>
  </p:cSld>
  <p:clrMapOvr>
    <a:masterClrMapping/>
  </p:clrMapOvr>
  <p:transition/>
  <p:timing>
    <p:tnLst>
      <p:par>
        <p:cTn id="1" dur="indefinite" restart="never" nodeType="tmRoot"/>
      </p:par>
    </p:tnLst>
  </p:timing>
</p:sldLayout>
</file>

<file path=ppt/slideLayouts/slideLayout8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2996219"/>
      </p:ext>
    </p:extLst>
  </p:cSld>
  <p:clrMapOvr>
    <a:masterClrMapping/>
  </p:clrMapOvr>
  <p:transition/>
</p:sldLayout>
</file>

<file path=ppt/slideLayouts/slideLayout8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5920649"/>
      </p:ext>
    </p:extLst>
  </p:cSld>
  <p:clrMapOvr>
    <a:masterClrMapping/>
  </p:clrMapOvr>
  <p:transition/>
</p:sldLayout>
</file>

<file path=ppt/slideLayouts/slideLayout8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978182"/>
      </p:ext>
    </p:extLst>
  </p:cSld>
  <p:clrMapOvr>
    <a:masterClrMapping/>
  </p:clrMapOvr>
  <p:transition/>
</p:sldLayout>
</file>

<file path=ppt/slideLayouts/slideLayout8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50226601"/>
      </p:ext>
    </p:extLst>
  </p:cSld>
  <p:clrMapOvr>
    <a:masterClrMapping/>
  </p:clrMapOvr>
  <p:transition/>
</p:sldLayout>
</file>

<file path=ppt/slideLayouts/slideLayout8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8533416"/>
      </p:ext>
    </p:extLst>
  </p:cSld>
  <p:clrMapOvr>
    <a:masterClrMapping/>
  </p:clrMapOvr>
  <p:transition/>
</p:sldLayout>
</file>

<file path=ppt/slideLayouts/slideLayout8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3988831"/>
      </p:ext>
    </p:extLst>
  </p:cSld>
  <p:clrMapOvr>
    <a:masterClrMapping/>
  </p:clrMapOvr>
  <p:transition/>
</p:sldLayout>
</file>

<file path=ppt/slideLayouts/slideLayout8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10279208"/>
      </p:ext>
    </p:extLst>
  </p:cSld>
  <p:clrMapOvr>
    <a:masterClrMapping/>
  </p:clrMapOvr>
  <p:transition/>
</p:sldLayout>
</file>

<file path=ppt/slideLayouts/slideLayout8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0862766"/>
      </p:ext>
    </p:extLst>
  </p:cSld>
  <p:clrMapOvr>
    <a:masterClrMapping/>
  </p:clrMapOvr>
  <p:transition/>
</p:sldLayout>
</file>

<file path=ppt/slideLayouts/slideLayout8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9616011"/>
      </p:ext>
    </p:extLst>
  </p:cSld>
  <p:clrMapOvr>
    <a:masterClrMapping/>
  </p:clrMapOvr>
  <p:transition/>
</p:sldLayout>
</file>

<file path=ppt/slideLayouts/slideLayout8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6117681"/>
      </p:ext>
    </p:extLst>
  </p:cSld>
  <p:clrMapOvr>
    <a:masterClrMapping/>
  </p:clrMapOvr>
  <p:transition/>
  <p:timing>
    <p:tnLst>
      <p:par>
        <p:cTn id="1" dur="indefinite" restart="never" nodeType="tmRoot"/>
      </p:par>
    </p:tnLst>
  </p:timing>
</p:sldLayout>
</file>

<file path=ppt/slideLayouts/slideLayout8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0957028"/>
      </p:ext>
    </p:extLst>
  </p:cSld>
  <p:clrMapOvr>
    <a:masterClrMapping/>
  </p:clrMapOvr>
  <p:transition/>
  <p:timing>
    <p:tnLst>
      <p:par>
        <p:cTn id="1" dur="indefinite" restart="never" nodeType="tmRoot"/>
      </p:par>
    </p:tnLst>
  </p:timing>
</p:sldLayout>
</file>

<file path=ppt/slideLayouts/slideLayout8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4842365"/>
      </p:ext>
    </p:extLst>
  </p:cSld>
  <p:clrMapOvr>
    <a:masterClrMapping/>
  </p:clrMapOvr>
  <p:transition/>
</p:sldLayout>
</file>

<file path=ppt/slideLayouts/slideLayout8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2679070"/>
      </p:ext>
    </p:extLst>
  </p:cSld>
  <p:clrMapOvr>
    <a:masterClrMapping/>
  </p:clrMapOvr>
  <p:transition/>
</p:sldLayout>
</file>

<file path=ppt/slideLayouts/slideLayout8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6442676"/>
      </p:ext>
    </p:extLst>
  </p:cSld>
  <p:clrMapOvr>
    <a:masterClrMapping/>
  </p:clrMapOvr>
  <p:transition/>
</p:sldLayout>
</file>

<file path=ppt/slideLayouts/slideLayout8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3073620"/>
      </p:ext>
    </p:extLst>
  </p:cSld>
  <p:clrMapOvr>
    <a:masterClrMapping/>
  </p:clrMapOvr>
  <p:transition/>
</p:sldLayout>
</file>

<file path=ppt/slideLayouts/slideLayout8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8333138"/>
      </p:ext>
    </p:extLst>
  </p:cSld>
  <p:clrMapOvr>
    <a:masterClrMapping/>
  </p:clrMapOvr>
  <p:transition/>
</p:sldLayout>
</file>

<file path=ppt/slideLayouts/slideLayout8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775828"/>
      </p:ext>
    </p:extLst>
  </p:cSld>
  <p:clrMapOvr>
    <a:masterClrMapping/>
  </p:clrMapOvr>
  <p:transition/>
</p:sldLayout>
</file>

<file path=ppt/slideLayouts/slideLayout8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740810"/>
      </p:ext>
    </p:extLst>
  </p:cSld>
  <p:clrMapOvr>
    <a:masterClrMapping/>
  </p:clrMapOvr>
  <p:transition/>
</p:sldLayout>
</file>

<file path=ppt/slideLayouts/slideLayout8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7884739"/>
      </p:ext>
    </p:extLst>
  </p:cSld>
  <p:clrMapOvr>
    <a:masterClrMapping/>
  </p:clrMapOvr>
  <p:transition/>
</p:sldLayout>
</file>

<file path=ppt/slideLayouts/slideLayout8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0145153"/>
      </p:ext>
    </p:extLst>
  </p:cSld>
  <p:clrMapOvr>
    <a:masterClrMapping/>
  </p:clrMapOvr>
  <p:transition/>
</p:sldLayout>
</file>

<file path=ppt/slideLayouts/slideLayout8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9529190"/>
      </p:ext>
    </p:extLst>
  </p:cSld>
  <p:clrMapOvr>
    <a:masterClrMapping/>
  </p:clrMapOvr>
  <p:transition/>
  <p:timing>
    <p:tnLst>
      <p:par>
        <p:cTn id="1" dur="indefinite" restart="never" nodeType="tmRoot"/>
      </p:par>
    </p:tnLst>
  </p:timing>
</p:sldLayout>
</file>

<file path=ppt/slideLayouts/slideLayout8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9498820"/>
      </p:ext>
    </p:extLst>
  </p:cSld>
  <p:clrMapOvr>
    <a:masterClrMapping/>
  </p:clrMapOvr>
  <p:transition/>
  <p:timing>
    <p:tnLst>
      <p:par>
        <p:cTn id="1" dur="indefinite" restart="never" nodeType="tmRoot"/>
      </p:par>
    </p:tnLst>
  </p:timing>
</p:sldLayout>
</file>

<file path=ppt/slideLayouts/slideLayout8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9844590"/>
      </p:ext>
    </p:extLst>
  </p:cSld>
  <p:clrMapOvr>
    <a:masterClrMapping/>
  </p:clrMapOvr>
  <p:transition/>
</p:sldLayout>
</file>

<file path=ppt/slideLayouts/slideLayout8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2862094"/>
      </p:ext>
    </p:extLst>
  </p:cSld>
  <p:clrMapOvr>
    <a:masterClrMapping/>
  </p:clrMapOvr>
  <p:transition/>
</p:sldLayout>
</file>

<file path=ppt/slideLayouts/slideLayout8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55798418"/>
      </p:ext>
    </p:extLst>
  </p:cSld>
  <p:clrMapOvr>
    <a:masterClrMapping/>
  </p:clrMapOvr>
  <p:transition/>
</p:sldLayout>
</file>

<file path=ppt/slideLayouts/slideLayout8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6912277"/>
      </p:ext>
    </p:extLst>
  </p:cSld>
  <p:clrMapOvr>
    <a:masterClrMapping/>
  </p:clrMapOvr>
  <p:transition/>
</p:sldLayout>
</file>

<file path=ppt/slideLayouts/slideLayout8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156581"/>
      </p:ext>
    </p:extLst>
  </p:cSld>
  <p:clrMapOvr>
    <a:masterClrMapping/>
  </p:clrMapOvr>
  <p:transition/>
</p:sldLayout>
</file>

<file path=ppt/slideLayouts/slideLayout8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4036015"/>
      </p:ext>
    </p:extLst>
  </p:cSld>
  <p:clrMapOvr>
    <a:masterClrMapping/>
  </p:clrMapOvr>
  <p:transition/>
</p:sldLayout>
</file>

<file path=ppt/slideLayouts/slideLayout8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7701147"/>
      </p:ext>
    </p:extLst>
  </p:cSld>
  <p:clrMapOvr>
    <a:masterClrMapping/>
  </p:clrMapOvr>
  <p:transition/>
</p:sldLayout>
</file>

<file path=ppt/slideLayouts/slideLayout8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3175868"/>
      </p:ext>
    </p:extLst>
  </p:cSld>
  <p:clrMapOvr>
    <a:masterClrMapping/>
  </p:clrMapOvr>
  <p:transition/>
</p:sldLayout>
</file>

<file path=ppt/slideLayouts/slideLayout8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3270288"/>
      </p:ext>
    </p:extLst>
  </p:cSld>
  <p:clrMapOvr>
    <a:masterClrMapping/>
  </p:clrMapOvr>
  <p:transition/>
</p:sldLayout>
</file>

<file path=ppt/slideLayouts/slideLayout89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p:timing>
    <p:tnLst>
      <p:par>
        <p:cTn id="1" dur="indefinite" restart="never" nodeType="tmRoot"/>
      </p:par>
    </p:tnLst>
  </p:timing>
</p:sldLayout>
</file>

<file path=ppt/slideLayouts/slideLayout8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lvl1pPr>
              <a:defRPr sz="28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p:timing>
    <p:tnLst>
      <p:par>
        <p:cTn id="1" dur="indefinite" restart="never" nodeType="tmRoot"/>
      </p:par>
    </p:tnLst>
  </p:timing>
</p:sldLayout>
</file>

<file path=ppt/slideLayouts/slideLayout9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p:sldLayout>
</file>

<file path=ppt/slideLayouts/slideLayout9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p:sldLayout>
</file>

<file path=ppt/slideLayouts/slideLayout9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p:sldLayout>
</file>

<file path=ppt/slideLayouts/slideLayout9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p:sldLayout>
</file>

<file path=ppt/slideLayouts/slideLayout9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p:sldLayout>
</file>

<file path=ppt/slideLayouts/slideLayout9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p:sldLayout>
</file>

<file path=ppt/slideLayouts/slideLayout9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p:sldLayout>
</file>

<file path=ppt/slideLayouts/slideLayout9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p:sldLayout>
</file>

<file path=ppt/slideLayouts/slideLayout9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p:sldLayout>
</file>

<file path=ppt/slideLayouts/slideLayout90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386867"/>
      </p:ext>
    </p:extLst>
  </p:cSld>
  <p:clrMapOvr>
    <a:masterClrMapping/>
  </p:clrMapOvr>
  <p:transition/>
  <p:timing>
    <p:tnLst>
      <p:par>
        <p:cTn id="1" dur="indefinite" restart="never" nodeType="tmRoot"/>
      </p:par>
    </p:tnLst>
  </p:timing>
</p:sldLayout>
</file>

<file path=ppt/slideLayouts/slideLayout9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1625434"/>
      </p:ext>
    </p:extLst>
  </p:cSld>
  <p:clrMapOvr>
    <a:masterClrMapping/>
  </p:clrMapOvr>
  <p:transition/>
  <p:timing>
    <p:tnLst>
      <p:par>
        <p:cTn id="1" dur="indefinite" restart="never" nodeType="tmRoot"/>
      </p:par>
    </p:tnLst>
  </p:timing>
</p:sldLayout>
</file>

<file path=ppt/slideLayouts/slideLayout9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0498097"/>
      </p:ext>
    </p:extLst>
  </p:cSld>
  <p:clrMapOvr>
    <a:masterClrMapping/>
  </p:clrMapOvr>
  <p:transition/>
</p:sldLayout>
</file>

<file path=ppt/slideLayouts/slideLayout9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8732609"/>
      </p:ext>
    </p:extLst>
  </p:cSld>
  <p:clrMapOvr>
    <a:masterClrMapping/>
  </p:clrMapOvr>
  <p:transition/>
</p:sldLayout>
</file>

<file path=ppt/slideLayouts/slideLayout9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1704099"/>
      </p:ext>
    </p:extLst>
  </p:cSld>
  <p:clrMapOvr>
    <a:masterClrMapping/>
  </p:clrMapOvr>
  <p:transition/>
</p:sldLayout>
</file>

<file path=ppt/slideLayouts/slideLayout9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720028"/>
      </p:ext>
    </p:extLst>
  </p:cSld>
  <p:clrMapOvr>
    <a:masterClrMapping/>
  </p:clrMapOvr>
  <p:transition/>
</p:sldLayout>
</file>

<file path=ppt/slideLayouts/slideLayout9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2143882"/>
      </p:ext>
    </p:extLst>
  </p:cSld>
  <p:clrMapOvr>
    <a:masterClrMapping/>
  </p:clrMapOvr>
  <p:transition/>
</p:sldLayout>
</file>

<file path=ppt/slideLayouts/slideLayout9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0395165"/>
      </p:ext>
    </p:extLst>
  </p:cSld>
  <p:clrMapOvr>
    <a:masterClrMapping/>
  </p:clrMapOvr>
  <p:transition/>
</p:sldLayout>
</file>

<file path=ppt/slideLayouts/slideLayout9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2083926"/>
      </p:ext>
    </p:extLst>
  </p:cSld>
  <p:clrMapOvr>
    <a:masterClrMapping/>
  </p:clrMapOvr>
  <p:transition/>
</p:sldLayout>
</file>

<file path=ppt/slideLayouts/slideLayout9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493546"/>
      </p:ext>
    </p:extLst>
  </p:cSld>
  <p:clrMapOvr>
    <a:masterClrMapping/>
  </p:clrMapOvr>
  <p:transition/>
</p:sldLayout>
</file>

<file path=ppt/slideLayouts/slideLayout9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630380"/>
      </p:ext>
    </p:extLst>
  </p:cSld>
  <p:clrMapOvr>
    <a:masterClrMapping/>
  </p:clrMapOvr>
  <p:transition/>
</p:sldLayout>
</file>

<file path=ppt/slideLayouts/slideLayout92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5276008"/>
      </p:ext>
    </p:extLst>
  </p:cSld>
  <p:clrMapOvr>
    <a:masterClrMapping/>
  </p:clrMapOvr>
  <p:transition/>
  <p:timing>
    <p:tnLst>
      <p:par>
        <p:cTn id="1" dur="indefinite" restart="never" nodeType="tmRoot"/>
      </p:par>
    </p:tnLst>
  </p:timing>
</p:sldLayout>
</file>

<file path=ppt/slideLayouts/slideLayout9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7599016"/>
      </p:ext>
    </p:extLst>
  </p:cSld>
  <p:clrMapOvr>
    <a:masterClrMapping/>
  </p:clrMapOvr>
  <p:transition/>
  <p:timing>
    <p:tnLst>
      <p:par>
        <p:cTn id="1" dur="indefinite" restart="never" nodeType="tmRoot"/>
      </p:par>
    </p:tnLst>
  </p:timing>
</p:sldLayout>
</file>

<file path=ppt/slideLayouts/slideLayout9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2241815"/>
      </p:ext>
    </p:extLst>
  </p:cSld>
  <p:clrMapOvr>
    <a:masterClrMapping/>
  </p:clrMapOvr>
  <p:transition/>
</p:sldLayout>
</file>

<file path=ppt/slideLayouts/slideLayout9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8258006"/>
      </p:ext>
    </p:extLst>
  </p:cSld>
  <p:clrMapOvr>
    <a:masterClrMapping/>
  </p:clrMapOvr>
  <p:transition/>
</p:sldLayout>
</file>

<file path=ppt/slideLayouts/slideLayout9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5105709"/>
      </p:ext>
    </p:extLst>
  </p:cSld>
  <p:clrMapOvr>
    <a:masterClrMapping/>
  </p:clrMapOvr>
  <p:transition/>
</p:sldLayout>
</file>

<file path=ppt/slideLayouts/slideLayout9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4029097"/>
      </p:ext>
    </p:extLst>
  </p:cSld>
  <p:clrMapOvr>
    <a:masterClrMapping/>
  </p:clrMapOvr>
  <p:transition/>
</p:sldLayout>
</file>

<file path=ppt/slideLayouts/slideLayout9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882524"/>
      </p:ext>
    </p:extLst>
  </p:cSld>
  <p:clrMapOvr>
    <a:masterClrMapping/>
  </p:clrMapOvr>
  <p:transition/>
</p:sldLayout>
</file>

<file path=ppt/slideLayouts/slideLayout9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8043598"/>
      </p:ext>
    </p:extLst>
  </p:cSld>
  <p:clrMapOvr>
    <a:masterClrMapping/>
  </p:clrMapOvr>
  <p:transition/>
</p:sldLayout>
</file>

<file path=ppt/slideLayouts/slideLayout9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1649945"/>
      </p:ext>
    </p:extLst>
  </p:cSld>
  <p:clrMapOvr>
    <a:masterClrMapping/>
  </p:clrMapOvr>
  <p:transition/>
</p:sldLayout>
</file>

<file path=ppt/slideLayouts/slideLayout9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6991705"/>
      </p:ext>
    </p:extLst>
  </p:cSld>
  <p:clrMapOvr>
    <a:masterClrMapping/>
  </p:clrMapOvr>
  <p:transition/>
</p:sldLayout>
</file>

<file path=ppt/slideLayouts/slideLayout9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5910632"/>
      </p:ext>
    </p:extLst>
  </p:cSld>
  <p:clrMapOvr>
    <a:masterClrMapping/>
  </p:clrMapOvr>
  <p:transition/>
</p:sldLayout>
</file>

<file path=ppt/slideLayouts/slideLayout93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4648100"/>
      </p:ext>
    </p:extLst>
  </p:cSld>
  <p:clrMapOvr>
    <a:masterClrMapping/>
  </p:clrMapOvr>
  <p:transition/>
  <p:timing>
    <p:tnLst>
      <p:par>
        <p:cTn id="1" dur="indefinite" restart="never" nodeType="tmRoot"/>
      </p:par>
    </p:tnLst>
  </p:timing>
</p:sldLayout>
</file>

<file path=ppt/slideLayouts/slideLayout9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4485672"/>
      </p:ext>
    </p:extLst>
  </p:cSld>
  <p:clrMapOvr>
    <a:masterClrMapping/>
  </p:clrMapOvr>
  <p:transition/>
  <p:timing>
    <p:tnLst>
      <p:par>
        <p:cTn id="1" dur="indefinite" restart="never" nodeType="tmRoot"/>
      </p:par>
    </p:tnLst>
  </p:timing>
</p:sldLayout>
</file>

<file path=ppt/slideLayouts/slideLayout9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2707823"/>
      </p:ext>
    </p:extLst>
  </p:cSld>
  <p:clrMapOvr>
    <a:masterClrMapping/>
  </p:clrMapOvr>
  <p:transition/>
</p:sldLayout>
</file>

<file path=ppt/slideLayouts/slideLayout9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5206416"/>
      </p:ext>
    </p:extLst>
  </p:cSld>
  <p:clrMapOvr>
    <a:masterClrMapping/>
  </p:clrMapOvr>
  <p:transition/>
</p:sldLayout>
</file>

<file path=ppt/slideLayouts/slideLayout9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96004578"/>
      </p:ext>
    </p:extLst>
  </p:cSld>
  <p:clrMapOvr>
    <a:masterClrMapping/>
  </p:clrMapOvr>
  <p:transition/>
</p:sldLayout>
</file>

<file path=ppt/slideLayouts/slideLayout9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2975375"/>
      </p:ext>
    </p:extLst>
  </p:cSld>
  <p:clrMapOvr>
    <a:masterClrMapping/>
  </p:clrMapOvr>
  <p:transition/>
</p:sldLayout>
</file>

<file path=ppt/slideLayouts/slideLayout9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0480363"/>
      </p:ext>
    </p:extLst>
  </p:cSld>
  <p:clrMapOvr>
    <a:masterClrMapping/>
  </p:clrMapOvr>
  <p:transition/>
</p:sldLayout>
</file>

<file path=ppt/slideLayouts/slideLayout9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7197979"/>
      </p:ext>
    </p:extLst>
  </p:cSld>
  <p:clrMapOvr>
    <a:masterClrMapping/>
  </p:clrMapOvr>
  <p:transition/>
</p:sldLayout>
</file>

<file path=ppt/slideLayouts/slideLayout9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2637953"/>
      </p:ext>
    </p:extLst>
  </p:cSld>
  <p:clrMapOvr>
    <a:masterClrMapping/>
  </p:clrMapOvr>
  <p:transition/>
</p:sldLayout>
</file>

<file path=ppt/slideLayouts/slideLayout9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8006244"/>
      </p:ext>
    </p:extLst>
  </p:cSld>
  <p:clrMapOvr>
    <a:masterClrMapping/>
  </p:clrMapOvr>
  <p:transition/>
</p:sldLayout>
</file>

<file path=ppt/slideLayouts/slideLayout9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7903778"/>
      </p:ext>
    </p:extLst>
  </p:cSld>
  <p:clrMapOvr>
    <a:masterClrMapping/>
  </p:clrMapOvr>
  <p:transition/>
</p:sldLayout>
</file>

<file path=ppt/slideLayouts/slideLayout94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2785516"/>
      </p:ext>
    </p:extLst>
  </p:cSld>
  <p:clrMapOvr>
    <a:masterClrMapping/>
  </p:clrMapOvr>
  <p:transition/>
  <p:timing>
    <p:tnLst>
      <p:par>
        <p:cTn id="1" dur="indefinite" restart="never" nodeType="tmRoot"/>
      </p:par>
    </p:tnLst>
  </p:timing>
</p:sldLayout>
</file>

<file path=ppt/slideLayouts/slideLayout9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1936641"/>
      </p:ext>
    </p:extLst>
  </p:cSld>
  <p:clrMapOvr>
    <a:masterClrMapping/>
  </p:clrMapOvr>
  <p:transition/>
  <p:timing>
    <p:tnLst>
      <p:par>
        <p:cTn id="1" dur="indefinite" restart="never" nodeType="tmRoot"/>
      </p:par>
    </p:tnLst>
  </p:timing>
</p:sldLayout>
</file>

<file path=ppt/slideLayouts/slideLayout9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902966"/>
      </p:ext>
    </p:extLst>
  </p:cSld>
  <p:clrMapOvr>
    <a:masterClrMapping/>
  </p:clrMapOvr>
  <p:transition/>
</p:sldLayout>
</file>

<file path=ppt/slideLayouts/slideLayout9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422435"/>
      </p:ext>
    </p:extLst>
  </p:cSld>
  <p:clrMapOvr>
    <a:masterClrMapping/>
  </p:clrMapOvr>
  <p:transition/>
</p:sldLayout>
</file>

<file path=ppt/slideLayouts/slideLayout9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1490441"/>
      </p:ext>
    </p:extLst>
  </p:cSld>
  <p:clrMapOvr>
    <a:masterClrMapping/>
  </p:clrMapOvr>
  <p:transition/>
</p:sldLayout>
</file>

<file path=ppt/slideLayouts/slideLayout9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6635268"/>
      </p:ext>
    </p:extLst>
  </p:cSld>
  <p:clrMapOvr>
    <a:masterClrMapping/>
  </p:clrMapOvr>
  <p:transition/>
</p:sldLayout>
</file>

<file path=ppt/slideLayouts/slideLayout9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5128978"/>
      </p:ext>
    </p:extLst>
  </p:cSld>
  <p:clrMapOvr>
    <a:masterClrMapping/>
  </p:clrMapOvr>
  <p:transition/>
</p:sldLayout>
</file>

<file path=ppt/slideLayouts/slideLayout9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472443"/>
      </p:ext>
    </p:extLst>
  </p:cSld>
  <p:clrMapOvr>
    <a:masterClrMapping/>
  </p:clrMapOvr>
  <p:transition/>
</p:sldLayout>
</file>

<file path=ppt/slideLayouts/slideLayout9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8791035"/>
      </p:ext>
    </p:extLst>
  </p:cSld>
  <p:clrMapOvr>
    <a:masterClrMapping/>
  </p:clrMapOvr>
  <p:transition/>
</p:sldLayout>
</file>

<file path=ppt/slideLayouts/slideLayout9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7208459"/>
      </p:ext>
    </p:extLst>
  </p:cSld>
  <p:clrMapOvr>
    <a:masterClrMapping/>
  </p:clrMapOvr>
  <p:transition/>
</p:sldLayout>
</file>

<file path=ppt/slideLayouts/slideLayout9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0197305"/>
      </p:ext>
    </p:extLst>
  </p:cSld>
  <p:clrMapOvr>
    <a:masterClrMapping/>
  </p:clrMapOvr>
  <p:transition/>
</p:sldLayout>
</file>

<file path=ppt/slideLayouts/slideLayout95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p:timing>
    <p:tnLst>
      <p:par>
        <p:cTn id="1" dur="indefinite" restart="never" nodeType="tmRoot"/>
      </p:par>
    </p:tnLst>
  </p:timing>
</p:sldLayout>
</file>

<file path=ppt/slideLayouts/slideLayout9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p:timing>
    <p:tnLst>
      <p:par>
        <p:cTn id="1" dur="indefinite" restart="never" nodeType="tmRoot"/>
      </p:par>
    </p:tnLst>
  </p:timing>
</p:sldLayout>
</file>

<file path=ppt/slideLayouts/slideLayout9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p:sldLayout>
</file>

<file path=ppt/slideLayouts/slideLayout9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p:sldLayout>
</file>

<file path=ppt/slideLayouts/slideLayout9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p:sldLayout>
</file>

<file path=ppt/slideLayouts/slideLayout9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p:sldLayout>
</file>

<file path=ppt/slideLayouts/slideLayout9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p:sldLayout>
</file>

<file path=ppt/slideLayouts/slideLayout9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p:sldLayout>
</file>

<file path=ppt/slideLayouts/slideLayout9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p:sldLayout>
</file>

<file path=ppt/slideLayouts/slideLayout9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p:sldLayout>
</file>

<file path=ppt/slideLayouts/slideLayout9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p:sldLayout>
</file>

<file path=ppt/slideLayouts/slideLayout96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p:timing>
    <p:tnLst>
      <p:par>
        <p:cTn id="1" dur="indefinite" restart="never" nodeType="tmRoot"/>
      </p:par>
    </p:tnLst>
  </p:timing>
</p:sldLayout>
</file>

<file path=ppt/slideLayouts/slideLayout9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p:timing>
    <p:tnLst>
      <p:par>
        <p:cTn id="1" dur="indefinite" restart="never" nodeType="tmRoot"/>
      </p:par>
    </p:tnLst>
  </p:timing>
</p:sldLayout>
</file>

<file path=ppt/slideLayouts/slideLayout96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p:sldLayout>
</file>

<file path=ppt/slideLayouts/slideLayout96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p:sldLayout>
</file>

<file path=ppt/slideLayouts/slideLayout96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p:sldLayout>
</file>

<file path=ppt/slideLayouts/slideLayout9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p:sldLayout>
</file>

<file path=ppt/slideLayouts/slideLayout97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p:sldLayout>
</file>

<file path=ppt/slideLayouts/slideLayout97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p:sldLayout>
</file>

<file path=ppt/slideLayouts/slideLayout97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p:sldLayout>
</file>

<file path=ppt/slideLayouts/slideLayout97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p:sldLayout>
</file>

<file path=ppt/slideLayouts/slideLayout97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p:sldLayout>
</file>

<file path=ppt/slideLayouts/slideLayout97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8698956"/>
      </p:ext>
    </p:extLst>
  </p:cSld>
  <p:clrMapOvr>
    <a:masterClrMapping/>
  </p:clrMapOvr>
  <p:transition/>
  <p:timing>
    <p:tnLst>
      <p:par>
        <p:cTn id="1" dur="indefinite" restart="never" nodeType="tmRoot"/>
      </p:par>
    </p:tnLst>
  </p:timing>
</p:sldLayout>
</file>

<file path=ppt/slideLayouts/slideLayout9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7396020"/>
      </p:ext>
    </p:extLst>
  </p:cSld>
  <p:clrMapOvr>
    <a:masterClrMapping/>
  </p:clrMapOvr>
  <p:transition/>
  <p:timing>
    <p:tnLst>
      <p:par>
        <p:cTn id="1" dur="indefinite" restart="never" nodeType="tmRoot"/>
      </p:par>
    </p:tnLst>
  </p:timing>
</p:sldLayout>
</file>

<file path=ppt/slideLayouts/slideLayout9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228204"/>
      </p:ext>
    </p:extLst>
  </p:cSld>
  <p:clrMapOvr>
    <a:masterClrMapping/>
  </p:clrMapOvr>
  <p:transition/>
</p:sldLayout>
</file>

<file path=ppt/slideLayouts/slideLayout9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8326998"/>
      </p:ext>
    </p:extLst>
  </p:cSld>
  <p:clrMapOvr>
    <a:masterClrMapping/>
  </p:clrMapOvr>
  <p:transition/>
</p:sldLayout>
</file>

<file path=ppt/slideLayouts/slideLayout9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0986572"/>
      </p:ext>
    </p:extLst>
  </p:cSld>
  <p:clrMapOvr>
    <a:masterClrMapping/>
  </p:clrMapOvr>
  <p:transition/>
</p:sldLayout>
</file>

<file path=ppt/slideLayouts/slideLayout9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04036"/>
      </p:ext>
    </p:extLst>
  </p:cSld>
  <p:clrMapOvr>
    <a:masterClrMapping/>
  </p:clrMapOvr>
  <p:transition/>
</p:sldLayout>
</file>

<file path=ppt/slideLayouts/slideLayout9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2696453"/>
      </p:ext>
    </p:extLst>
  </p:cSld>
  <p:clrMapOvr>
    <a:masterClrMapping/>
  </p:clrMapOvr>
  <p:transition/>
</p:sldLayout>
</file>

<file path=ppt/slideLayouts/slideLayout9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484777"/>
      </p:ext>
    </p:extLst>
  </p:cSld>
  <p:clrMapOvr>
    <a:masterClrMapping/>
  </p:clrMapOvr>
  <p:transition/>
</p:sldLayout>
</file>

<file path=ppt/slideLayouts/slideLayout9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12425"/>
      </p:ext>
    </p:extLst>
  </p:cSld>
  <p:clrMapOvr>
    <a:masterClrMapping/>
  </p:clrMapOvr>
  <p:transition/>
</p:sldLayout>
</file>

<file path=ppt/slideLayouts/slideLayout9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9761668"/>
      </p:ext>
    </p:extLst>
  </p:cSld>
  <p:clrMapOvr>
    <a:masterClrMapping/>
  </p:clrMapOvr>
  <p:transition/>
</p:sldLayout>
</file>

<file path=ppt/slideLayouts/slideLayout9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5476183"/>
      </p:ext>
    </p:extLst>
  </p:cSld>
  <p:clrMapOvr>
    <a:masterClrMapping/>
  </p:clrMapOvr>
  <p:transition/>
</p:sldLayout>
</file>

<file path=ppt/slideLayouts/slideLayout98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5571827"/>
      </p:ext>
    </p:extLst>
  </p:cSld>
  <p:clrMapOvr>
    <a:masterClrMapping/>
  </p:clrMapOvr>
  <p:transition/>
  <p:timing>
    <p:tnLst>
      <p:par>
        <p:cTn id="1" dur="indefinite" restart="never" nodeType="tmRoot"/>
      </p:par>
    </p:tnLst>
  </p:timing>
</p:sldLayout>
</file>

<file path=ppt/slideLayouts/slideLayout98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8104186"/>
      </p:ext>
    </p:extLst>
  </p:cSld>
  <p:clrMapOvr>
    <a:masterClrMapping/>
  </p:clrMapOvr>
  <p:transition/>
  <p:timing>
    <p:tnLst>
      <p:par>
        <p:cTn id="1" dur="indefinite" restart="never" nodeType="tmRoot"/>
      </p:par>
    </p:tnLst>
  </p:timing>
</p:sldLayout>
</file>

<file path=ppt/slideLayouts/slideLayout98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2947795"/>
      </p:ext>
    </p:extLst>
  </p:cSld>
  <p:clrMapOvr>
    <a:masterClrMapping/>
  </p:clrMapOvr>
  <p:transition/>
</p:sldLayout>
</file>

<file path=ppt/slideLayouts/slideLayout98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7374345"/>
      </p:ext>
    </p:extLst>
  </p:cSld>
  <p:clrMapOvr>
    <a:masterClrMapping/>
  </p:clrMapOvr>
  <p:transition/>
</p:sldLayout>
</file>

<file path=ppt/slideLayouts/slideLayout99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7983947"/>
      </p:ext>
    </p:extLst>
  </p:cSld>
  <p:clrMapOvr>
    <a:masterClrMapping/>
  </p:clrMapOvr>
  <p:transition/>
</p:sldLayout>
</file>

<file path=ppt/slideLayouts/slideLayout99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6030618"/>
      </p:ext>
    </p:extLst>
  </p:cSld>
  <p:clrMapOvr>
    <a:masterClrMapping/>
  </p:clrMapOvr>
  <p:transition/>
</p:sldLayout>
</file>

<file path=ppt/slideLayouts/slideLayout99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785318"/>
      </p:ext>
    </p:extLst>
  </p:cSld>
  <p:clrMapOvr>
    <a:masterClrMapping/>
  </p:clrMapOvr>
  <p:transition/>
</p:sldLayout>
</file>

<file path=ppt/slideLayouts/slideLayout99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2894100"/>
      </p:ext>
    </p:extLst>
  </p:cSld>
  <p:clrMapOvr>
    <a:masterClrMapping/>
  </p:clrMapOvr>
  <p:transition/>
</p:sldLayout>
</file>

<file path=ppt/slideLayouts/slideLayout99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781749"/>
      </p:ext>
    </p:extLst>
  </p:cSld>
  <p:clrMapOvr>
    <a:masterClrMapping/>
  </p:clrMapOvr>
  <p:transition/>
</p:sldLayout>
</file>

<file path=ppt/slideLayouts/slideLayout9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0994098"/>
      </p:ext>
    </p:extLst>
  </p:cSld>
  <p:clrMapOvr>
    <a:masterClrMapping/>
  </p:clrMapOvr>
  <p:transition/>
</p:sldLayout>
</file>

<file path=ppt/slideLayouts/slideLayout99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1274533"/>
      </p:ext>
    </p:extLst>
  </p:cSld>
  <p:clrMapOvr>
    <a:masterClrMapping/>
  </p:clrMapOvr>
  <p:transition/>
</p:sldLayout>
</file>

<file path=ppt/slideLayouts/slideLayout99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8098649"/>
      </p:ext>
    </p:extLst>
  </p:cSld>
  <p:clrMapOvr>
    <a:masterClrMapping/>
  </p:clrMapOvr>
  <p:transition/>
  <p:timing>
    <p:tnLst>
      <p:par>
        <p:cTn id="1" dur="indefinite" restart="never" nodeType="tmRoot"/>
      </p:par>
    </p:tnLst>
  </p:timing>
</p:sldLayout>
</file>

<file path=ppt/slideLayouts/slideLayout99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602337"/>
      </p:ext>
    </p:extLst>
  </p:cSld>
  <p:clrMapOvr>
    <a:masterClrMapping/>
  </p:clrMapOvr>
  <p:transition/>
  <p:timing>
    <p:tnLst>
      <p:par>
        <p:cTn id="1" dur="indefinite" restart="never" nodeType="tmRoot"/>
      </p:par>
    </p:tnLst>
  </p:timing>
</p:sldLayout>
</file>

<file path=ppt/slideLayouts/slideLayout99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647289"/>
      </p:ext>
    </p:extLst>
  </p:cSld>
  <p:clrMapOvr>
    <a:masterClrMapping/>
  </p:clrMapOvr>
  <p:transition/>
</p:sldLayout>
</file>

<file path=ppt/slideLayouts/slideLayout100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5490980"/>
      </p:ext>
    </p:extLst>
  </p:cSld>
  <p:clrMapOvr>
    <a:masterClrMapping/>
  </p:clrMapOvr>
  <p:transition/>
</p:sldLayout>
</file>

<file path=ppt/slideLayouts/slideLayout100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9287775"/>
      </p:ext>
    </p:extLst>
  </p:cSld>
  <p:clrMapOvr>
    <a:masterClrMapping/>
  </p:clrMapOvr>
  <p:transition/>
</p:sldLayout>
</file>

<file path=ppt/slideLayouts/slideLayout100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0593630"/>
      </p:ext>
    </p:extLst>
  </p:cSld>
  <p:clrMapOvr>
    <a:masterClrMapping/>
  </p:clrMapOvr>
  <p:transition/>
</p:sldLayout>
</file>

<file path=ppt/slideLayouts/slideLayout100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9793654"/>
      </p:ext>
    </p:extLst>
  </p:cSld>
  <p:clrMapOvr>
    <a:masterClrMapping/>
  </p:clrMapOvr>
  <p:transition/>
</p:sldLayout>
</file>

<file path=ppt/slideLayouts/slideLayout100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0093820"/>
      </p:ext>
    </p:extLst>
  </p:cSld>
  <p:clrMapOvr>
    <a:masterClrMapping/>
  </p:clrMapOvr>
  <p:transition/>
</p:sldLayout>
</file>

<file path=ppt/slideLayouts/slideLayout100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016871"/>
      </p:ext>
    </p:extLst>
  </p:cSld>
  <p:clrMapOvr>
    <a:masterClrMapping/>
  </p:clrMapOvr>
  <p:transition/>
</p:sldLayout>
</file>

<file path=ppt/slideLayouts/slideLayout100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746704"/>
      </p:ext>
    </p:extLst>
  </p:cSld>
  <p:clrMapOvr>
    <a:masterClrMapping/>
  </p:clrMapOvr>
  <p:transition/>
</p:sldLayout>
</file>

<file path=ppt/slideLayouts/slideLayout100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4510773"/>
      </p:ext>
    </p:extLst>
  </p:cSld>
  <p:clrMapOvr>
    <a:masterClrMapping/>
  </p:clrMapOvr>
  <p:transition/>
</p:sldLayout>
</file>

<file path=ppt/slideLayouts/slideLayout100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p:sldLayout>
</file>

<file path=ppt/slideLayouts/slideLayout10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p:sldLayout>
</file>

<file path=ppt/slideLayouts/slideLayout10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p:sldLayout>
</file>

<file path=ppt/slideLayouts/slideLayout10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p:sldLayout>
</file>

<file path=ppt/slideLayouts/slideLayout10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p:sldLayout>
</file>

<file path=ppt/slideLayouts/slideLayout10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p:sldLayout>
</file>

<file path=ppt/slideLayouts/slideLayout10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p:sldLayout>
</file>

<file path=ppt/slideLayouts/slideLayout10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p:sldLayout>
</file>

<file path=ppt/slideLayouts/slideLayout10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p:sldLayout>
</file>

<file path=ppt/slideLayouts/slideLayout10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p:sldLayout>
</file>

<file path=ppt/slideLayouts/slideLayout10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p:sldLayout>
</file>

<file path=ppt/slideLayouts/slideLayout101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p:sldLayout>
</file>

<file path=ppt/slideLayouts/slideLayout1020.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021.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022.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timing>
    <p:tnLst>
      <p:par>
        <p:cTn id="1" dur="indefinite" restart="never" nodeType="tmRoot"/>
      </p:par>
    </p:tnLst>
  </p:timing>
</p:sldLayout>
</file>

<file path=ppt/slideLayouts/slideLayout10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timing>
    <p:tnLst>
      <p:par>
        <p:cTn id="1" dur="indefinite" restart="never" nodeType="tmRoot"/>
      </p:par>
    </p:tnLst>
  </p:timing>
</p:sldLayout>
</file>

<file path=ppt/slideLayouts/slideLayout10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timing>
    <p:tnLst>
      <p:par>
        <p:cTn id="1" dur="indefinite" restart="never" nodeType="tmRoot"/>
      </p:par>
    </p:tnLst>
  </p:timing>
</p:sldLayout>
</file>

<file path=ppt/slideLayouts/slideLayout1025.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timing>
    <p:tnLst>
      <p:par>
        <p:cTn id="1" dur="indefinite" restart="never" nodeType="tmRoot"/>
      </p:par>
    </p:tnLst>
  </p:timing>
</p:sldLayout>
</file>

<file path=ppt/slideLayouts/slideLayout10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timing>
    <p:tnLst>
      <p:par>
        <p:cTn id="1" dur="indefinite" restart="never" nodeType="tmRoot"/>
      </p:par>
    </p:tnLst>
  </p:timing>
</p:sldLayout>
</file>

<file path=ppt/slideLayouts/slideLayout10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timing>
    <p:tnLst>
      <p:par>
        <p:cTn id="1" dur="indefinite" restart="never" nodeType="tmRoot"/>
      </p:par>
    </p:tnLst>
  </p:timing>
</p:sldLayout>
</file>

<file path=ppt/slideLayouts/slideLayout10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timing>
    <p:tnLst>
      <p:par>
        <p:cTn id="1" dur="indefinite" restart="never" nodeType="tmRoot"/>
      </p:par>
    </p:tnLst>
  </p:timing>
</p:sldLayout>
</file>

<file path=ppt/slideLayouts/slideLayout1029.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1/17/18</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10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10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timing>
    <p:tnLst>
      <p:par>
        <p:cTn id="1" dur="indefinite" restart="never" nodeType="tmRoot"/>
      </p:par>
    </p:tnLst>
  </p:timing>
</p:sldLayout>
</file>

<file path=ppt/slideLayouts/slideLayout103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9447104"/>
      </p:ext>
    </p:extLst>
  </p:cSld>
  <p:clrMapOvr>
    <a:masterClrMapping/>
  </p:clrMapOvr>
  <p:transition/>
  <p:timing>
    <p:tnLst>
      <p:par>
        <p:cTn id="1" dur="indefinite" restart="never" nodeType="tmRoot"/>
      </p:par>
    </p:tnLst>
  </p:timing>
</p:sldLayout>
</file>

<file path=ppt/slideLayouts/slideLayout10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7330086"/>
      </p:ext>
    </p:extLst>
  </p:cSld>
  <p:clrMapOvr>
    <a:masterClrMapping/>
  </p:clrMapOvr>
  <p:transition/>
  <p:timing>
    <p:tnLst>
      <p:par>
        <p:cTn id="1" dur="indefinite" restart="never" nodeType="tmRoot"/>
      </p:par>
    </p:tnLst>
  </p:timing>
</p:sldLayout>
</file>

<file path=ppt/slideLayouts/slideLayout10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8518511"/>
      </p:ext>
    </p:extLst>
  </p:cSld>
  <p:clrMapOvr>
    <a:masterClrMapping/>
  </p:clrMapOvr>
  <p:transition/>
</p:sldLayout>
</file>

<file path=ppt/slideLayouts/slideLayout10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8900852"/>
      </p:ext>
    </p:extLst>
  </p:cSld>
  <p:clrMapOvr>
    <a:masterClrMapping/>
  </p:clrMapOvr>
  <p:transition/>
</p:sldLayout>
</file>

<file path=ppt/slideLayouts/slideLayout10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8263718"/>
      </p:ext>
    </p:extLst>
  </p:cSld>
  <p:clrMapOvr>
    <a:masterClrMapping/>
  </p:clrMapOvr>
  <p:transition/>
</p:sldLayout>
</file>

<file path=ppt/slideLayouts/slideLayout10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5737616"/>
      </p:ext>
    </p:extLst>
  </p:cSld>
  <p:clrMapOvr>
    <a:masterClrMapping/>
  </p:clrMapOvr>
  <p:transition/>
</p:sldLayout>
</file>

<file path=ppt/slideLayouts/slideLayout10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072506"/>
      </p:ext>
    </p:extLst>
  </p:cSld>
  <p:clrMapOvr>
    <a:masterClrMapping/>
  </p:clrMapOvr>
  <p:transition/>
</p:sldLayout>
</file>

<file path=ppt/slideLayouts/slideLayout10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5494814"/>
      </p:ext>
    </p:extLst>
  </p:cSld>
  <p:clrMapOvr>
    <a:masterClrMapping/>
  </p:clrMapOvr>
  <p:transition/>
</p:sldLayout>
</file>

<file path=ppt/slideLayouts/slideLayout10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955329"/>
      </p:ext>
    </p:extLst>
  </p:cSld>
  <p:clrMapOvr>
    <a:masterClrMapping/>
  </p:clrMapOvr>
  <p:transition/>
</p:sldLayout>
</file>

<file path=ppt/slideLayouts/slideLayout10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9974524"/>
      </p:ext>
    </p:extLst>
  </p:cSld>
  <p:clrMapOvr>
    <a:masterClrMapping/>
  </p:clrMapOvr>
  <p:transition/>
</p:sldLayout>
</file>

<file path=ppt/slideLayouts/slideLayout10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3181565"/>
      </p:ext>
    </p:extLst>
  </p:cSld>
  <p:clrMapOvr>
    <a:masterClrMapping/>
  </p:clrMapOvr>
  <p:transition/>
</p:sldLayout>
</file>

<file path=ppt/slideLayouts/slideLayout10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38896215"/>
      </p:ext>
    </p:extLst>
  </p:cSld>
  <p:clrMapOvr>
    <a:masterClrMapping/>
  </p:clrMapOvr>
  <p:transition/>
  <p:timing>
    <p:tnLst>
      <p:par>
        <p:cTn id="1" dur="indefinite" restart="never" nodeType="tmRoot"/>
      </p:par>
    </p:tnLst>
  </p:timing>
</p:sldLayout>
</file>

<file path=ppt/slideLayouts/slideLayout10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5330466"/>
      </p:ext>
    </p:extLst>
  </p:cSld>
  <p:clrMapOvr>
    <a:masterClrMapping/>
  </p:clrMapOvr>
  <p:transition/>
  <p:timing>
    <p:tnLst>
      <p:par>
        <p:cTn id="1" dur="indefinite" restart="never" nodeType="tmRoot"/>
      </p:par>
    </p:tnLst>
  </p:timing>
</p:sldLayout>
</file>

<file path=ppt/slideLayouts/slideLayout10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87433"/>
      </p:ext>
    </p:extLst>
  </p:cSld>
  <p:clrMapOvr>
    <a:masterClrMapping/>
  </p:clrMapOvr>
  <p:transition/>
</p:sldLayout>
</file>

<file path=ppt/slideLayouts/slideLayout10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4522583"/>
      </p:ext>
    </p:extLst>
  </p:cSld>
  <p:clrMapOvr>
    <a:masterClrMapping/>
  </p:clrMapOvr>
  <p:transition/>
</p:sldLayout>
</file>

<file path=ppt/slideLayouts/slideLayout10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1535708"/>
      </p:ext>
    </p:extLst>
  </p:cSld>
  <p:clrMapOvr>
    <a:masterClrMapping/>
  </p:clrMapOvr>
  <p:transition/>
</p:sldLayout>
</file>

<file path=ppt/slideLayouts/slideLayout10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7730192"/>
      </p:ext>
    </p:extLst>
  </p:cSld>
  <p:clrMapOvr>
    <a:masterClrMapping/>
  </p:clrMapOvr>
  <p:transition/>
</p:sldLayout>
</file>

<file path=ppt/slideLayouts/slideLayout10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66464865"/>
      </p:ext>
    </p:extLst>
  </p:cSld>
  <p:clrMapOvr>
    <a:masterClrMapping/>
  </p:clrMapOvr>
  <p:transition/>
</p:sldLayout>
</file>

<file path=ppt/slideLayouts/slideLayout10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4068752"/>
      </p:ext>
    </p:extLst>
  </p:cSld>
  <p:clrMapOvr>
    <a:masterClrMapping/>
  </p:clrMapOvr>
  <p:transition/>
</p:sldLayout>
</file>

<file path=ppt/slideLayouts/slideLayout10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2561290"/>
      </p:ext>
    </p:extLst>
  </p:cSld>
  <p:clrMapOvr>
    <a:masterClrMapping/>
  </p:clrMapOvr>
  <p:transition/>
</p:sldLayout>
</file>

<file path=ppt/slideLayouts/slideLayout10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3945692"/>
      </p:ext>
    </p:extLst>
  </p:cSld>
  <p:clrMapOvr>
    <a:masterClrMapping/>
  </p:clrMapOvr>
  <p:transition/>
</p:sldLayout>
</file>

<file path=ppt/slideLayouts/slideLayout10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4322306"/>
      </p:ext>
    </p:extLst>
  </p:cSld>
  <p:clrMapOvr>
    <a:masterClrMapping/>
  </p:clrMapOvr>
  <p:transition/>
</p:sldLayout>
</file>

<file path=ppt/slideLayouts/slideLayout105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p:sldLayout>
</file>

<file path=ppt/slideLayouts/slideLayout10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p:sldLayout>
</file>

<file path=ppt/slideLayouts/slideLayout10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p:sldLayout>
</file>

<file path=ppt/slideLayouts/slideLayout10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p:sldLayout>
</file>

<file path=ppt/slideLayouts/slideLayout10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p:sldLayout>
</file>

<file path=ppt/slideLayouts/slideLayout10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p:sldLayout>
</file>

<file path=ppt/slideLayouts/slideLayout10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p:sldLayout>
</file>

<file path=ppt/slideLayouts/slideLayout10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p:sldLayout>
</file>

<file path=ppt/slideLayouts/slideLayout10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p:sldLayout>
</file>

<file path=ppt/slideLayouts/slideLayout10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p:sldLayout>
</file>

<file path=ppt/slideLayouts/slideLayout10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p:sldLayout>
</file>

<file path=ppt/slideLayouts/slideLayout1065.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p:sldLayout>
</file>

<file path=ppt/slideLayouts/slideLayout10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2909206"/>
      </p:ext>
    </p:extLst>
  </p:cSld>
  <p:clrMapOvr>
    <a:masterClrMapping/>
  </p:clrMapOvr>
  <p:transition/>
  <p:timing>
    <p:tnLst>
      <p:par>
        <p:cTn id="1" dur="indefinite" restart="never" nodeType="tmRoot"/>
      </p:par>
    </p:tnLst>
  </p:timing>
</p:sldLayout>
</file>

<file path=ppt/slideLayouts/slideLayout10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689218"/>
      </p:ext>
    </p:extLst>
  </p:cSld>
  <p:clrMapOvr>
    <a:masterClrMapping/>
  </p:clrMapOvr>
  <p:transition/>
  <p:timing>
    <p:tnLst>
      <p:par>
        <p:cTn id="1" dur="indefinite" restart="never" nodeType="tmRoot"/>
      </p:par>
    </p:tnLst>
  </p:timing>
</p:sldLayout>
</file>

<file path=ppt/slideLayouts/slideLayout10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4862137"/>
      </p:ext>
    </p:extLst>
  </p:cSld>
  <p:clrMapOvr>
    <a:masterClrMapping/>
  </p:clrMapOvr>
  <p:transition/>
</p:sldLayout>
</file>

<file path=ppt/slideLayouts/slideLayout10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685002"/>
      </p:ext>
    </p:extLst>
  </p:cSld>
  <p:clrMapOvr>
    <a:masterClrMapping/>
  </p:clrMapOvr>
  <p:transition/>
</p:sldLayout>
</file>

<file path=ppt/slideLayouts/slideLayout10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2549262"/>
      </p:ext>
    </p:extLst>
  </p:cSld>
  <p:clrMapOvr>
    <a:masterClrMapping/>
  </p:clrMapOvr>
  <p:transition/>
</p:sldLayout>
</file>

<file path=ppt/slideLayouts/slideLayout10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6629566"/>
      </p:ext>
    </p:extLst>
  </p:cSld>
  <p:clrMapOvr>
    <a:masterClrMapping/>
  </p:clrMapOvr>
  <p:transition/>
</p:sldLayout>
</file>

<file path=ppt/slideLayouts/slideLayout10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7554623"/>
      </p:ext>
    </p:extLst>
  </p:cSld>
  <p:clrMapOvr>
    <a:masterClrMapping/>
  </p:clrMapOvr>
  <p:transition/>
</p:sldLayout>
</file>

<file path=ppt/slideLayouts/slideLayout10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0327098"/>
      </p:ext>
    </p:extLst>
  </p:cSld>
  <p:clrMapOvr>
    <a:masterClrMapping/>
  </p:clrMapOvr>
  <p:transition/>
</p:sldLayout>
</file>

<file path=ppt/slideLayouts/slideLayout10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290733"/>
      </p:ext>
    </p:extLst>
  </p:cSld>
  <p:clrMapOvr>
    <a:masterClrMapping/>
  </p:clrMapOvr>
  <p:transition/>
</p:sldLayout>
</file>

<file path=ppt/slideLayouts/slideLayout10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4354854"/>
      </p:ext>
    </p:extLst>
  </p:cSld>
  <p:clrMapOvr>
    <a:masterClrMapping/>
  </p:clrMapOvr>
  <p:transition/>
</p:sldLayout>
</file>

<file path=ppt/slideLayouts/slideLayout10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48349"/>
      </p:ext>
    </p:extLst>
  </p:cSld>
  <p:clrMapOvr>
    <a:masterClrMapping/>
  </p:clrMapOvr>
  <p:transition/>
</p:sldLayout>
</file>

<file path=ppt/slideLayouts/slideLayout10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3383939"/>
      </p:ext>
    </p:extLst>
  </p:cSld>
  <p:clrMapOvr>
    <a:masterClrMapping/>
  </p:clrMapOvr>
  <p:transition/>
  <p:timing>
    <p:tnLst>
      <p:par>
        <p:cTn id="1" dur="indefinite" restart="never" nodeType="tmRoot"/>
      </p:par>
    </p:tnLst>
  </p:timing>
</p:sldLayout>
</file>

<file path=ppt/slideLayouts/slideLayout10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1101710"/>
      </p:ext>
    </p:extLst>
  </p:cSld>
  <p:clrMapOvr>
    <a:masterClrMapping/>
  </p:clrMapOvr>
  <p:transition/>
  <p:timing>
    <p:tnLst>
      <p:par>
        <p:cTn id="1" dur="indefinite" restart="never" nodeType="tmRoot"/>
      </p:par>
    </p:tnLst>
  </p:timing>
</p:sldLayout>
</file>

<file path=ppt/slideLayouts/slideLayout10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1181072"/>
      </p:ext>
    </p:extLst>
  </p:cSld>
  <p:clrMapOvr>
    <a:masterClrMapping/>
  </p:clrMapOvr>
  <p:transition/>
</p:sldLayout>
</file>

<file path=ppt/slideLayouts/slideLayout10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0052631"/>
      </p:ext>
    </p:extLst>
  </p:cSld>
  <p:clrMapOvr>
    <a:masterClrMapping/>
  </p:clrMapOvr>
  <p:transition/>
</p:sldLayout>
</file>

<file path=ppt/slideLayouts/slideLayout10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8137445"/>
      </p:ext>
    </p:extLst>
  </p:cSld>
  <p:clrMapOvr>
    <a:masterClrMapping/>
  </p:clrMapOvr>
  <p:transition/>
</p:sldLayout>
</file>

<file path=ppt/slideLayouts/slideLayout10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7362688"/>
      </p:ext>
    </p:extLst>
  </p:cSld>
  <p:clrMapOvr>
    <a:masterClrMapping/>
  </p:clrMapOvr>
  <p:transition/>
</p:sldLayout>
</file>

<file path=ppt/slideLayouts/slideLayout10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66573532"/>
      </p:ext>
    </p:extLst>
  </p:cSld>
  <p:clrMapOvr>
    <a:masterClrMapping/>
  </p:clrMapOvr>
  <p:transition/>
</p:sldLayout>
</file>

<file path=ppt/slideLayouts/slideLayout10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4274235"/>
      </p:ext>
    </p:extLst>
  </p:cSld>
  <p:clrMapOvr>
    <a:masterClrMapping/>
  </p:clrMapOvr>
  <p:transition/>
</p:sldLayout>
</file>

<file path=ppt/slideLayouts/slideLayout10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1420617"/>
      </p:ext>
    </p:extLst>
  </p:cSld>
  <p:clrMapOvr>
    <a:masterClrMapping/>
  </p:clrMapOvr>
  <p:transition/>
</p:sldLayout>
</file>

<file path=ppt/slideLayouts/slideLayout10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0544641"/>
      </p:ext>
    </p:extLst>
  </p:cSld>
  <p:clrMapOvr>
    <a:masterClrMapping/>
  </p:clrMapOvr>
  <p:transition/>
</p:sldLayout>
</file>

<file path=ppt/slideLayouts/slideLayout10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7590152"/>
      </p:ext>
    </p:extLst>
  </p:cSld>
  <p:clrMapOvr>
    <a:masterClrMapping/>
  </p:clrMapOvr>
  <p:transition/>
</p:sldLayout>
</file>

<file path=ppt/slideLayouts/slideLayout10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5180727"/>
      </p:ext>
    </p:extLst>
  </p:cSld>
  <p:clrMapOvr>
    <a:masterClrMapping/>
  </p:clrMapOvr>
  <p:transition/>
  <p:timing>
    <p:tnLst>
      <p:par>
        <p:cTn id="1" dur="indefinite" restart="never" nodeType="tmRoot"/>
      </p:par>
    </p:tnLst>
  </p:timing>
</p:sldLayout>
</file>

<file path=ppt/slideLayouts/slideLayout10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203254"/>
      </p:ext>
    </p:extLst>
  </p:cSld>
  <p:clrMapOvr>
    <a:masterClrMapping/>
  </p:clrMapOvr>
  <p:transition/>
  <p:timing>
    <p:tnLst>
      <p:par>
        <p:cTn id="1" dur="indefinite" restart="never" nodeType="tmRoot"/>
      </p:par>
    </p:tnLst>
  </p:timing>
</p:sldLayout>
</file>

<file path=ppt/slideLayouts/slideLayout10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7436864"/>
      </p:ext>
    </p:extLst>
  </p:cSld>
  <p:clrMapOvr>
    <a:masterClrMapping/>
  </p:clrMapOvr>
  <p:transition/>
</p:sldLayout>
</file>

<file path=ppt/slideLayouts/slideLayout10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3709013"/>
      </p:ext>
    </p:extLst>
  </p:cSld>
  <p:clrMapOvr>
    <a:masterClrMapping/>
  </p:clrMapOvr>
  <p:transition/>
</p:sldLayout>
</file>

<file path=ppt/slideLayouts/slideLayout10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5863560"/>
      </p:ext>
    </p:extLst>
  </p:cSld>
  <p:clrMapOvr>
    <a:masterClrMapping/>
  </p:clrMapOvr>
  <p:transition/>
</p:sldLayout>
</file>

<file path=ppt/slideLayouts/slideLayout10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5474883"/>
      </p:ext>
    </p:extLst>
  </p:cSld>
  <p:clrMapOvr>
    <a:masterClrMapping/>
  </p:clrMapOvr>
  <p:transition/>
</p:sldLayout>
</file>

<file path=ppt/slideLayouts/slideLayout10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1361180"/>
      </p:ext>
    </p:extLst>
  </p:cSld>
  <p:clrMapOvr>
    <a:masterClrMapping/>
  </p:clrMapOvr>
  <p:transition/>
</p:sldLayout>
</file>

<file path=ppt/slideLayouts/slideLayout10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8526354"/>
      </p:ext>
    </p:extLst>
  </p:cSld>
  <p:clrMapOvr>
    <a:masterClrMapping/>
  </p:clrMapOvr>
  <p:transition/>
</p:sldLayout>
</file>

<file path=ppt/slideLayouts/slideLayout10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3540009"/>
      </p:ext>
    </p:extLst>
  </p:cSld>
  <p:clrMapOvr>
    <a:masterClrMapping/>
  </p:clrMapOvr>
  <p:transition/>
</p:sldLayout>
</file>

<file path=ppt/slideLayouts/slideLayout10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963716"/>
      </p:ext>
    </p:extLst>
  </p:cSld>
  <p:clrMapOvr>
    <a:masterClrMapping/>
  </p:clrMapOvr>
  <p:transition/>
</p:sldLayout>
</file>

<file path=ppt/slideLayouts/slideLayout10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3969713"/>
      </p:ext>
    </p:extLst>
  </p:cSld>
  <p:clrMapOvr>
    <a:masterClrMapping/>
  </p:clrMapOvr>
  <p:transition/>
</p:sldLayout>
</file>

<file path=ppt/slideLayouts/slideLayout10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1231048"/>
      </p:ext>
    </p:extLst>
  </p:cSld>
  <p:clrMapOvr>
    <a:masterClrMapping/>
  </p:clrMapOvr>
  <p:transition/>
  <p:timing>
    <p:tnLst>
      <p:par>
        <p:cTn id="1" dur="indefinite" restart="never" nodeType="tmRoot"/>
      </p:par>
    </p:tnLst>
  </p:timing>
</p:sldLayout>
</file>

<file path=ppt/slideLayouts/slideLayout11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7398711"/>
      </p:ext>
    </p:extLst>
  </p:cSld>
  <p:clrMapOvr>
    <a:masterClrMapping/>
  </p:clrMapOvr>
  <p:transition/>
  <p:timing>
    <p:tnLst>
      <p:par>
        <p:cTn id="1" dur="indefinite" restart="never" nodeType="tmRoot"/>
      </p:par>
    </p:tnLst>
  </p:timing>
</p:sldLayout>
</file>

<file path=ppt/slideLayouts/slideLayout11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7529399"/>
      </p:ext>
    </p:extLst>
  </p:cSld>
  <p:clrMapOvr>
    <a:masterClrMapping/>
  </p:clrMapOvr>
  <p:transition/>
</p:sldLayout>
</file>

<file path=ppt/slideLayouts/slideLayout11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1736625"/>
      </p:ext>
    </p:extLst>
  </p:cSld>
  <p:clrMapOvr>
    <a:masterClrMapping/>
  </p:clrMapOvr>
  <p:transition/>
</p:sldLayout>
</file>

<file path=ppt/slideLayouts/slideLayout11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3057921"/>
      </p:ext>
    </p:extLst>
  </p:cSld>
  <p:clrMapOvr>
    <a:masterClrMapping/>
  </p:clrMapOvr>
  <p:transition/>
</p:sldLayout>
</file>

<file path=ppt/slideLayouts/slideLayout11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14262839"/>
      </p:ext>
    </p:extLst>
  </p:cSld>
  <p:clrMapOvr>
    <a:masterClrMapping/>
  </p:clrMapOvr>
  <p:transition/>
</p:sldLayout>
</file>

<file path=ppt/slideLayouts/slideLayout11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8102841"/>
      </p:ext>
    </p:extLst>
  </p:cSld>
  <p:clrMapOvr>
    <a:masterClrMapping/>
  </p:clrMapOvr>
  <p:transition/>
</p:sldLayout>
</file>

<file path=ppt/slideLayouts/slideLayout11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1185637"/>
      </p:ext>
    </p:extLst>
  </p:cSld>
  <p:clrMapOvr>
    <a:masterClrMapping/>
  </p:clrMapOvr>
  <p:transition/>
</p:sldLayout>
</file>

<file path=ppt/slideLayouts/slideLayout11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781746"/>
      </p:ext>
    </p:extLst>
  </p:cSld>
  <p:clrMapOvr>
    <a:masterClrMapping/>
  </p:clrMapOvr>
  <p:transition/>
</p:sldLayout>
</file>

<file path=ppt/slideLayouts/slideLayout11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8169197"/>
      </p:ext>
    </p:extLst>
  </p:cSld>
  <p:clrMapOvr>
    <a:masterClrMapping/>
  </p:clrMapOvr>
  <p:transition/>
</p:sldLayout>
</file>

<file path=ppt/slideLayouts/slideLayout11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86651"/>
      </p:ext>
    </p:extLst>
  </p:cSld>
  <p:clrMapOvr>
    <a:masterClrMapping/>
  </p:clrMapOvr>
  <p:transition/>
</p:sldLayout>
</file>

<file path=ppt/slideLayouts/slideLayout1110.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43093093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111.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8189594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112.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06614444"/>
      </p:ext>
    </p:extLst>
  </p:cSld>
  <p:clrMapOvr>
    <a:masterClrMapping/>
  </p:clrMapOvr>
  <p:timing>
    <p:tnLst>
      <p:par>
        <p:cTn id="1" dur="indefinite" restart="never" nodeType="tmRoot"/>
      </p:par>
    </p:tnLst>
  </p:timing>
</p:sldLayout>
</file>

<file path=ppt/slideLayouts/slideLayout11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12680168"/>
      </p:ext>
    </p:extLst>
  </p:cSld>
  <p:clrMapOvr>
    <a:masterClrMapping/>
  </p:clrMapOvr>
  <p:timing>
    <p:tnLst>
      <p:par>
        <p:cTn id="1" dur="indefinite" restart="never" nodeType="tmRoot"/>
      </p:par>
    </p:tnLst>
  </p:timing>
</p:sldLayout>
</file>

<file path=ppt/slideLayouts/slideLayout11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38651286"/>
      </p:ext>
    </p:extLst>
  </p:cSld>
  <p:clrMapOvr>
    <a:masterClrMapping/>
  </p:clrMapOvr>
  <p:timing>
    <p:tnLst>
      <p:par>
        <p:cTn id="1" dur="indefinite" restart="never" nodeType="tmRoot"/>
      </p:par>
    </p:tnLst>
  </p:timing>
</p:sldLayout>
</file>

<file path=ppt/slideLayouts/slideLayout1115.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55076658"/>
      </p:ext>
    </p:extLst>
  </p:cSld>
  <p:clrMapOvr>
    <a:masterClrMapping/>
  </p:clrMapOvr>
  <p:timing>
    <p:tnLst>
      <p:par>
        <p:cTn id="1" dur="indefinite" restart="never" nodeType="tmRoot"/>
      </p:par>
    </p:tnLst>
  </p:timing>
</p:sldLayout>
</file>

<file path=ppt/slideLayouts/slideLayout11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48128744"/>
      </p:ext>
    </p:extLst>
  </p:cSld>
  <p:clrMapOvr>
    <a:masterClrMapping/>
  </p:clrMapOvr>
  <p:timing>
    <p:tnLst>
      <p:par>
        <p:cTn id="1" dur="indefinite" restart="never" nodeType="tmRoot"/>
      </p:par>
    </p:tnLst>
  </p:timing>
</p:sldLayout>
</file>

<file path=ppt/slideLayouts/slideLayout11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899135565"/>
      </p:ext>
    </p:extLst>
  </p:cSld>
  <p:clrMapOvr>
    <a:masterClrMapping/>
  </p:clrMapOvr>
  <p:timing>
    <p:tnLst>
      <p:par>
        <p:cTn id="1" dur="indefinite" restart="never" nodeType="tmRoot"/>
      </p:par>
    </p:tnLst>
  </p:timing>
</p:sldLayout>
</file>

<file path=ppt/slideLayouts/slideLayout11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543053319"/>
      </p:ext>
    </p:extLst>
  </p:cSld>
  <p:clrMapOvr>
    <a:masterClrMapping/>
  </p:clrMapOvr>
  <p:timing>
    <p:tnLst>
      <p:par>
        <p:cTn id="1" dur="indefinite" restart="never" nodeType="tmRoot"/>
      </p:par>
    </p:tnLst>
  </p:timing>
</p:sldLayout>
</file>

<file path=ppt/slideLayouts/slideLayout1119.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1/17/18</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1195635224"/>
      </p:ext>
    </p:extLst>
  </p:cSld>
  <p:clrMapOvr>
    <a:overrideClrMapping bg1="dk1" tx1="lt1" bg2="dk2" tx2="lt2" accent1="accent1" accent2="accent2" accent3="accent3" accent4="accent4" accent5="accent5" accent6="accent6" hlink="hlink" folHlink="folHlink"/>
  </p:clrMapOvr>
</p:sldLayout>
</file>

<file path=ppt/slideLayouts/slideLayout11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563966548"/>
      </p:ext>
    </p:extLst>
  </p:cSld>
  <p:clrMapOvr>
    <a:masterClrMapping/>
  </p:clrMapOvr>
</p:sldLayout>
</file>

<file path=ppt/slideLayouts/slideLayout11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07434594"/>
      </p:ext>
    </p:extLst>
  </p:cSld>
  <p:clrMapOvr>
    <a:masterClrMapping/>
  </p:clrMapOvr>
  <p:timing>
    <p:tnLst>
      <p:par>
        <p:cTn id="1" dur="indefinite" restart="never" nodeType="tmRoot"/>
      </p:par>
    </p:tnLst>
  </p:timing>
</p:sldLayout>
</file>

<file path=ppt/slideLayouts/slideLayout11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2315647"/>
      </p:ext>
    </p:extLst>
  </p:cSld>
  <p:clrMapOvr>
    <a:masterClrMapping/>
  </p:clrMapOvr>
  <p:transition/>
  <p:timing>
    <p:tnLst>
      <p:par>
        <p:cTn id="1" dur="indefinite" restart="never" nodeType="tmRoot"/>
      </p:par>
    </p:tnLst>
  </p:timing>
</p:sldLayout>
</file>

<file path=ppt/slideLayouts/slideLayout11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4037123"/>
      </p:ext>
    </p:extLst>
  </p:cSld>
  <p:clrMapOvr>
    <a:masterClrMapping/>
  </p:clrMapOvr>
  <p:transition/>
  <p:timing>
    <p:tnLst>
      <p:par>
        <p:cTn id="1" dur="indefinite" restart="never" nodeType="tmRoot"/>
      </p:par>
    </p:tnLst>
  </p:timing>
</p:sldLayout>
</file>

<file path=ppt/slideLayouts/slideLayout11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7520451"/>
      </p:ext>
    </p:extLst>
  </p:cSld>
  <p:clrMapOvr>
    <a:masterClrMapping/>
  </p:clrMapOvr>
  <p:transition/>
</p:sldLayout>
</file>

<file path=ppt/slideLayouts/slideLayout11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3329140"/>
      </p:ext>
    </p:extLst>
  </p:cSld>
  <p:clrMapOvr>
    <a:masterClrMapping/>
  </p:clrMapOvr>
  <p:transition/>
</p:sldLayout>
</file>

<file path=ppt/slideLayouts/slideLayout11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9833704"/>
      </p:ext>
    </p:extLst>
  </p:cSld>
  <p:clrMapOvr>
    <a:masterClrMapping/>
  </p:clrMapOvr>
  <p:transition/>
</p:sldLayout>
</file>

<file path=ppt/slideLayouts/slideLayout11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3420871"/>
      </p:ext>
    </p:extLst>
  </p:cSld>
  <p:clrMapOvr>
    <a:masterClrMapping/>
  </p:clrMapOvr>
  <p:transition/>
</p:sldLayout>
</file>

<file path=ppt/slideLayouts/slideLayout11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9746152"/>
      </p:ext>
    </p:extLst>
  </p:cSld>
  <p:clrMapOvr>
    <a:masterClrMapping/>
  </p:clrMapOvr>
  <p:transition/>
</p:sldLayout>
</file>

<file path=ppt/slideLayouts/slideLayout11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9350817"/>
      </p:ext>
    </p:extLst>
  </p:cSld>
  <p:clrMapOvr>
    <a:masterClrMapping/>
  </p:clrMapOvr>
  <p:transition/>
</p:sldLayout>
</file>

<file path=ppt/slideLayouts/slideLayout11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40860888"/>
      </p:ext>
    </p:extLst>
  </p:cSld>
  <p:clrMapOvr>
    <a:masterClrMapping/>
  </p:clrMapOvr>
  <p:transition/>
</p:sldLayout>
</file>

<file path=ppt/slideLayouts/slideLayout11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429449"/>
      </p:ext>
    </p:extLst>
  </p:cSld>
  <p:clrMapOvr>
    <a:masterClrMapping/>
  </p:clrMapOvr>
  <p:transition/>
</p:sldLayout>
</file>

<file path=ppt/slideLayouts/slideLayout11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6619833"/>
      </p:ext>
    </p:extLst>
  </p:cSld>
  <p:clrMapOvr>
    <a:masterClrMapping/>
  </p:clrMapOvr>
  <p:transition/>
</p:sldLayout>
</file>

<file path=ppt/slideLayouts/slideLayout11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9049576"/>
      </p:ext>
    </p:extLst>
  </p:cSld>
  <p:clrMapOvr>
    <a:masterClrMapping/>
  </p:clrMapOvr>
  <p:transition/>
  <p:timing>
    <p:tnLst>
      <p:par>
        <p:cTn id="1" dur="indefinite" restart="never" nodeType="tmRoot"/>
      </p:par>
    </p:tnLst>
  </p:timing>
</p:sldLayout>
</file>

<file path=ppt/slideLayouts/slideLayout11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1896214"/>
      </p:ext>
    </p:extLst>
  </p:cSld>
  <p:clrMapOvr>
    <a:masterClrMapping/>
  </p:clrMapOvr>
  <p:transition/>
  <p:timing>
    <p:tnLst>
      <p:par>
        <p:cTn id="1" dur="indefinite" restart="never" nodeType="tmRoot"/>
      </p:par>
    </p:tnLst>
  </p:timing>
</p:sldLayout>
</file>

<file path=ppt/slideLayouts/slideLayout11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7831614"/>
      </p:ext>
    </p:extLst>
  </p:cSld>
  <p:clrMapOvr>
    <a:masterClrMapping/>
  </p:clrMapOvr>
  <p:transition/>
</p:sldLayout>
</file>

<file path=ppt/slideLayouts/slideLayout11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0779823"/>
      </p:ext>
    </p:extLst>
  </p:cSld>
  <p:clrMapOvr>
    <a:masterClrMapping/>
  </p:clrMapOvr>
  <p:transition/>
</p:sldLayout>
</file>

<file path=ppt/slideLayouts/slideLayout11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7920294"/>
      </p:ext>
    </p:extLst>
  </p:cSld>
  <p:clrMapOvr>
    <a:masterClrMapping/>
  </p:clrMapOvr>
  <p:transition/>
</p:sldLayout>
</file>

<file path=ppt/slideLayouts/slideLayout11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5865560"/>
      </p:ext>
    </p:extLst>
  </p:cSld>
  <p:clrMapOvr>
    <a:masterClrMapping/>
  </p:clrMapOvr>
  <p:transition/>
</p:sldLayout>
</file>

<file path=ppt/slideLayouts/slideLayout11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6010623"/>
      </p:ext>
    </p:extLst>
  </p:cSld>
  <p:clrMapOvr>
    <a:masterClrMapping/>
  </p:clrMapOvr>
  <p:transition/>
</p:sldLayout>
</file>

<file path=ppt/slideLayouts/slideLayout11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1002280"/>
      </p:ext>
    </p:extLst>
  </p:cSld>
  <p:clrMapOvr>
    <a:masterClrMapping/>
  </p:clrMapOvr>
  <p:transition/>
</p:sldLayout>
</file>

<file path=ppt/slideLayouts/slideLayout11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200281"/>
      </p:ext>
    </p:extLst>
  </p:cSld>
  <p:clrMapOvr>
    <a:masterClrMapping/>
  </p:clrMapOvr>
  <p:transition/>
</p:sldLayout>
</file>

<file path=ppt/slideLayouts/slideLayout11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1968695"/>
      </p:ext>
    </p:extLst>
  </p:cSld>
  <p:clrMapOvr>
    <a:masterClrMapping/>
  </p:clrMapOvr>
  <p:transition/>
</p:sldLayout>
</file>

<file path=ppt/slideLayouts/slideLayout11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9279597"/>
      </p:ext>
    </p:extLst>
  </p:cSld>
  <p:clrMapOvr>
    <a:masterClrMapping/>
  </p:clrMapOvr>
  <p:transition/>
</p:sldLayout>
</file>

<file path=ppt/slideLayouts/slideLayout11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0006633"/>
      </p:ext>
    </p:extLst>
  </p:cSld>
  <p:clrMapOvr>
    <a:masterClrMapping/>
  </p:clrMapOvr>
  <p:transition/>
  <p:timing>
    <p:tnLst>
      <p:par>
        <p:cTn id="1" dur="indefinite" restart="never" nodeType="tmRoot"/>
      </p:par>
    </p:tnLst>
  </p:timing>
</p:sldLayout>
</file>

<file path=ppt/slideLayouts/slideLayout11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286727"/>
      </p:ext>
    </p:extLst>
  </p:cSld>
  <p:clrMapOvr>
    <a:masterClrMapping/>
  </p:clrMapOvr>
  <p:transition/>
  <p:timing>
    <p:tnLst>
      <p:par>
        <p:cTn id="1" dur="indefinite" restart="never" nodeType="tmRoot"/>
      </p:par>
    </p:tnLst>
  </p:timing>
</p:sldLayout>
</file>

<file path=ppt/slideLayouts/slideLayout11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4221888"/>
      </p:ext>
    </p:extLst>
  </p:cSld>
  <p:clrMapOvr>
    <a:masterClrMapping/>
  </p:clrMapOvr>
  <p:transition/>
</p:sldLayout>
</file>

<file path=ppt/slideLayouts/slideLayout11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4985032"/>
      </p:ext>
    </p:extLst>
  </p:cSld>
  <p:clrMapOvr>
    <a:masterClrMapping/>
  </p:clrMapOvr>
  <p:transition/>
</p:sldLayout>
</file>

<file path=ppt/slideLayouts/slideLayout11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6074352"/>
      </p:ext>
    </p:extLst>
  </p:cSld>
  <p:clrMapOvr>
    <a:masterClrMapping/>
  </p:clrMapOvr>
  <p:transition/>
</p:sldLayout>
</file>

<file path=ppt/slideLayouts/slideLayout11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8760221"/>
      </p:ext>
    </p:extLst>
  </p:cSld>
  <p:clrMapOvr>
    <a:masterClrMapping/>
  </p:clrMapOvr>
  <p:transition/>
</p:sldLayout>
</file>

<file path=ppt/slideLayouts/slideLayout11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7681420"/>
      </p:ext>
    </p:extLst>
  </p:cSld>
  <p:clrMapOvr>
    <a:masterClrMapping/>
  </p:clrMapOvr>
  <p:transition/>
</p:sldLayout>
</file>

<file path=ppt/slideLayouts/slideLayout11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6420411"/>
      </p:ext>
    </p:extLst>
  </p:cSld>
  <p:clrMapOvr>
    <a:masterClrMapping/>
  </p:clrMapOvr>
  <p:transition/>
</p:sldLayout>
</file>

<file path=ppt/slideLayouts/slideLayout11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9953866"/>
      </p:ext>
    </p:extLst>
  </p:cSld>
  <p:clrMapOvr>
    <a:masterClrMapping/>
  </p:clrMapOvr>
  <p:transition/>
</p:sldLayout>
</file>

<file path=ppt/slideLayouts/slideLayout11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8276054"/>
      </p:ext>
    </p:extLst>
  </p:cSld>
  <p:clrMapOvr>
    <a:masterClrMapping/>
  </p:clrMapOvr>
  <p:transition/>
</p:sldLayout>
</file>

<file path=ppt/slideLayouts/slideLayout11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853851"/>
      </p:ext>
    </p:extLst>
  </p:cSld>
  <p:clrMapOvr>
    <a:masterClrMapping/>
  </p:clrMapOvr>
  <p:transition/>
</p:sldLayout>
</file>

<file path=ppt/slideLayouts/slideLayout11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9602637"/>
      </p:ext>
    </p:extLst>
  </p:cSld>
  <p:clrMapOvr>
    <a:masterClrMapping/>
  </p:clrMapOvr>
  <p:transition/>
  <p:timing>
    <p:tnLst>
      <p:par>
        <p:cTn id="1" dur="indefinite" restart="never" nodeType="tmRoot"/>
      </p:par>
    </p:tnLst>
  </p:timing>
</p:sldLayout>
</file>

<file path=ppt/slideLayouts/slideLayout11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7716376"/>
      </p:ext>
    </p:extLst>
  </p:cSld>
  <p:clrMapOvr>
    <a:masterClrMapping/>
  </p:clrMapOvr>
  <p:transition/>
  <p:timing>
    <p:tnLst>
      <p:par>
        <p:cTn id="1" dur="indefinite" restart="never" nodeType="tmRoot"/>
      </p:par>
    </p:tnLst>
  </p:timing>
</p:sldLayout>
</file>

<file path=ppt/slideLayouts/slideLayout11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4343810"/>
      </p:ext>
    </p:extLst>
  </p:cSld>
  <p:clrMapOvr>
    <a:masterClrMapping/>
  </p:clrMapOvr>
  <p:transition/>
</p:sldLayout>
</file>

<file path=ppt/slideLayouts/slideLayout11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5884916"/>
      </p:ext>
    </p:extLst>
  </p:cSld>
  <p:clrMapOvr>
    <a:masterClrMapping/>
  </p:clrMapOvr>
  <p:transition/>
</p:sldLayout>
</file>

<file path=ppt/slideLayouts/slideLayout11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510118"/>
      </p:ext>
    </p:extLst>
  </p:cSld>
  <p:clrMapOvr>
    <a:masterClrMapping/>
  </p:clrMapOvr>
  <p:transition/>
</p:sldLayout>
</file>

<file path=ppt/slideLayouts/slideLayout11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4882211"/>
      </p:ext>
    </p:extLst>
  </p:cSld>
  <p:clrMapOvr>
    <a:masterClrMapping/>
  </p:clrMapOvr>
  <p:transition/>
</p:sldLayout>
</file>

<file path=ppt/slideLayouts/slideLayout11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1895830"/>
      </p:ext>
    </p:extLst>
  </p:cSld>
  <p:clrMapOvr>
    <a:masterClrMapping/>
  </p:clrMapOvr>
  <p:transition/>
</p:sldLayout>
</file>

<file path=ppt/slideLayouts/slideLayout11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219397"/>
      </p:ext>
    </p:extLst>
  </p:cSld>
  <p:clrMapOvr>
    <a:masterClrMapping/>
  </p:clrMapOvr>
  <p:transition/>
</p:sldLayout>
</file>

<file path=ppt/slideLayouts/slideLayout11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5603589"/>
      </p:ext>
    </p:extLst>
  </p:cSld>
  <p:clrMapOvr>
    <a:masterClrMapping/>
  </p:clrMapOvr>
  <p:transition/>
</p:sldLayout>
</file>

<file path=ppt/slideLayouts/slideLayout11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3046071"/>
      </p:ext>
    </p:extLst>
  </p:cSld>
  <p:clrMapOvr>
    <a:masterClrMapping/>
  </p:clrMapOvr>
  <p:transition/>
</p:sldLayout>
</file>

<file path=ppt/slideLayouts/slideLayout11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0721403"/>
      </p:ext>
    </p:extLst>
  </p:cSld>
  <p:clrMapOvr>
    <a:masterClrMapping/>
  </p:clrMapOvr>
  <p:transition/>
</p:sldLayout>
</file>

<file path=ppt/slideLayouts/slideLayout11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5763021"/>
      </p:ext>
    </p:extLst>
  </p:cSld>
  <p:clrMapOvr>
    <a:masterClrMapping/>
  </p:clrMapOvr>
  <p:transition/>
  <p:timing>
    <p:tnLst>
      <p:par>
        <p:cTn id="1" dur="indefinite" restart="never" nodeType="tmRoot"/>
      </p:par>
    </p:tnLst>
  </p:timing>
</p:sldLayout>
</file>

<file path=ppt/slideLayouts/slideLayout11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2503502"/>
      </p:ext>
    </p:extLst>
  </p:cSld>
  <p:clrMapOvr>
    <a:masterClrMapping/>
  </p:clrMapOvr>
  <p:transition/>
  <p:timing>
    <p:tnLst>
      <p:par>
        <p:cTn id="1" dur="indefinite" restart="never" nodeType="tmRoot"/>
      </p:par>
    </p:tnLst>
  </p:timing>
</p:sldLayout>
</file>

<file path=ppt/slideLayouts/slideLayout11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9350362"/>
      </p:ext>
    </p:extLst>
  </p:cSld>
  <p:clrMapOvr>
    <a:masterClrMapping/>
  </p:clrMapOvr>
  <p:transition/>
</p:sldLayout>
</file>

<file path=ppt/slideLayouts/slideLayout11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5996149"/>
      </p:ext>
    </p:extLst>
  </p:cSld>
  <p:clrMapOvr>
    <a:masterClrMapping/>
  </p:clrMapOvr>
  <p:transition/>
</p:sldLayout>
</file>

<file path=ppt/slideLayouts/slideLayout11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80689343"/>
      </p:ext>
    </p:extLst>
  </p:cSld>
  <p:clrMapOvr>
    <a:masterClrMapping/>
  </p:clrMapOvr>
  <p:transition/>
</p:sldLayout>
</file>

<file path=ppt/slideLayouts/slideLayout11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5510953"/>
      </p:ext>
    </p:extLst>
  </p:cSld>
  <p:clrMapOvr>
    <a:masterClrMapping/>
  </p:clrMapOvr>
  <p:transition/>
</p:sldLayout>
</file>

<file path=ppt/slideLayouts/slideLayout11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6281105"/>
      </p:ext>
    </p:extLst>
  </p:cSld>
  <p:clrMapOvr>
    <a:masterClrMapping/>
  </p:clrMapOvr>
  <p:transition/>
</p:sldLayout>
</file>

<file path=ppt/slideLayouts/slideLayout11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34045084"/>
      </p:ext>
    </p:extLst>
  </p:cSld>
  <p:clrMapOvr>
    <a:masterClrMapping/>
  </p:clrMapOvr>
  <p:transition/>
</p:sldLayout>
</file>

<file path=ppt/slideLayouts/slideLayout11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5909591"/>
      </p:ext>
    </p:extLst>
  </p:cSld>
  <p:clrMapOvr>
    <a:masterClrMapping/>
  </p:clrMapOvr>
  <p:transition/>
</p:sldLayout>
</file>

<file path=ppt/slideLayouts/slideLayout11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6046477"/>
      </p:ext>
    </p:extLst>
  </p:cSld>
  <p:clrMapOvr>
    <a:masterClrMapping/>
  </p:clrMapOvr>
  <p:transition/>
</p:sldLayout>
</file>

<file path=ppt/slideLayouts/slideLayout11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8001442"/>
      </p:ext>
    </p:extLst>
  </p:cSld>
  <p:clrMapOvr>
    <a:masterClrMapping/>
  </p:clrMapOvr>
  <p:transition/>
</p:sldLayout>
</file>

<file path=ppt/slideLayouts/slideLayout11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391046"/>
      </p:ext>
    </p:extLst>
  </p:cSld>
  <p:clrMapOvr>
    <a:masterClrMapping/>
  </p:clrMapOvr>
  <p:transition/>
  <p:timing>
    <p:tnLst>
      <p:par>
        <p:cTn id="1" dur="indefinite" restart="never" nodeType="tmRoot"/>
      </p:par>
    </p:tnLst>
  </p:timing>
</p:sldLayout>
</file>

<file path=ppt/slideLayouts/slideLayout11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7420409"/>
      </p:ext>
    </p:extLst>
  </p:cSld>
  <p:clrMapOvr>
    <a:masterClrMapping/>
  </p:clrMapOvr>
  <p:transition/>
  <p:timing>
    <p:tnLst>
      <p:par>
        <p:cTn id="1" dur="indefinite" restart="never" nodeType="tmRoot"/>
      </p:par>
    </p:tnLst>
  </p:timing>
</p:sldLayout>
</file>

<file path=ppt/slideLayouts/slideLayout11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4277323"/>
      </p:ext>
    </p:extLst>
  </p:cSld>
  <p:clrMapOvr>
    <a:masterClrMapping/>
  </p:clrMapOvr>
  <p:transition/>
</p:sldLayout>
</file>

<file path=ppt/slideLayouts/slideLayout11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2192635"/>
      </p:ext>
    </p:extLst>
  </p:cSld>
  <p:clrMapOvr>
    <a:masterClrMapping/>
  </p:clrMapOvr>
  <p:transition/>
</p:sldLayout>
</file>

<file path=ppt/slideLayouts/slideLayout11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5898422"/>
      </p:ext>
    </p:extLst>
  </p:cSld>
  <p:clrMapOvr>
    <a:masterClrMapping/>
  </p:clrMapOvr>
  <p:transition/>
</p:sldLayout>
</file>

<file path=ppt/slideLayouts/slideLayout11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6974755"/>
      </p:ext>
    </p:extLst>
  </p:cSld>
  <p:clrMapOvr>
    <a:masterClrMapping/>
  </p:clrMapOvr>
  <p:transition/>
</p:sldLayout>
</file>

<file path=ppt/slideLayouts/slideLayout11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5957228"/>
      </p:ext>
    </p:extLst>
  </p:cSld>
  <p:clrMapOvr>
    <a:masterClrMapping/>
  </p:clrMapOvr>
  <p:transition/>
</p:sldLayout>
</file>

<file path=ppt/slideLayouts/slideLayout11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233668"/>
      </p:ext>
    </p:extLst>
  </p:cSld>
  <p:clrMapOvr>
    <a:masterClrMapping/>
  </p:clrMapOvr>
  <p:transition/>
</p:sldLayout>
</file>

<file path=ppt/slideLayouts/slideLayout11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0201517"/>
      </p:ext>
    </p:extLst>
  </p:cSld>
  <p:clrMapOvr>
    <a:masterClrMapping/>
  </p:clrMapOvr>
  <p:transition/>
</p:sldLayout>
</file>

<file path=ppt/slideLayouts/slideLayout11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4919854"/>
      </p:ext>
    </p:extLst>
  </p:cSld>
  <p:clrMapOvr>
    <a:masterClrMapping/>
  </p:clrMapOvr>
  <p:transition/>
</p:sldLayout>
</file>

<file path=ppt/slideLayouts/slideLayout11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3126718"/>
      </p:ext>
    </p:extLst>
  </p:cSld>
  <p:clrMapOvr>
    <a:masterClrMapping/>
  </p:clrMapOvr>
  <p:transition/>
</p:sldLayout>
</file>

<file path=ppt/slideLayouts/slideLayout11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9786503"/>
      </p:ext>
    </p:extLst>
  </p:cSld>
  <p:clrMapOvr>
    <a:masterClrMapping/>
  </p:clrMapOvr>
  <p:transition/>
  <p:timing>
    <p:tnLst>
      <p:par>
        <p:cTn id="1" dur="indefinite" restart="never" nodeType="tmRoot"/>
      </p:par>
    </p:tnLst>
  </p:timing>
</p:sldLayout>
</file>

<file path=ppt/slideLayouts/slideLayout11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18315360"/>
      </p:ext>
    </p:extLst>
  </p:cSld>
  <p:clrMapOvr>
    <a:masterClrMapping/>
  </p:clrMapOvr>
  <p:transition/>
  <p:timing>
    <p:tnLst>
      <p:par>
        <p:cTn id="1" dur="indefinite" restart="never" nodeType="tmRoot"/>
      </p:par>
    </p:tnLst>
  </p:timing>
</p:sldLayout>
</file>

<file path=ppt/slideLayouts/slideLayout11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348496"/>
      </p:ext>
    </p:extLst>
  </p:cSld>
  <p:clrMapOvr>
    <a:masterClrMapping/>
  </p:clrMapOvr>
  <p:transition/>
</p:sldLayout>
</file>

<file path=ppt/slideLayouts/slideLayout11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15699"/>
      </p:ext>
    </p:extLst>
  </p:cSld>
  <p:clrMapOvr>
    <a:masterClrMapping/>
  </p:clrMapOvr>
  <p:transition/>
</p:sldLayout>
</file>

<file path=ppt/slideLayouts/slideLayout11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461538"/>
      </p:ext>
    </p:extLst>
  </p:cSld>
  <p:clrMapOvr>
    <a:masterClrMapping/>
  </p:clrMapOvr>
  <p:transition/>
</p:sldLayout>
</file>

<file path=ppt/slideLayouts/slideLayout11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0614029"/>
      </p:ext>
    </p:extLst>
  </p:cSld>
  <p:clrMapOvr>
    <a:masterClrMapping/>
  </p:clrMapOvr>
  <p:transition/>
</p:sldLayout>
</file>

<file path=ppt/slideLayouts/slideLayout11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602558"/>
      </p:ext>
    </p:extLst>
  </p:cSld>
  <p:clrMapOvr>
    <a:masterClrMapping/>
  </p:clrMapOvr>
  <p:transition/>
</p:sldLayout>
</file>

<file path=ppt/slideLayouts/slideLayout11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8580756"/>
      </p:ext>
    </p:extLst>
  </p:cSld>
  <p:clrMapOvr>
    <a:masterClrMapping/>
  </p:clrMapOvr>
  <p:transition/>
</p:sldLayout>
</file>

<file path=ppt/slideLayouts/slideLayout11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9543145"/>
      </p:ext>
    </p:extLst>
  </p:cSld>
  <p:clrMapOvr>
    <a:masterClrMapping/>
  </p:clrMapOvr>
  <p:transition/>
</p:sldLayout>
</file>

<file path=ppt/slideLayouts/slideLayout11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8461906"/>
      </p:ext>
    </p:extLst>
  </p:cSld>
  <p:clrMapOvr>
    <a:masterClrMapping/>
  </p:clrMapOvr>
  <p:transition/>
</p:sldLayout>
</file>

<file path=ppt/slideLayouts/slideLayout11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8997456"/>
      </p:ext>
    </p:extLst>
  </p:cSld>
  <p:clrMapOvr>
    <a:masterClrMapping/>
  </p:clrMapOvr>
  <p:transition/>
</p:sldLayout>
</file>

<file path=ppt/slideLayouts/slideLayout11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0286708"/>
      </p:ext>
    </p:extLst>
  </p:cSld>
  <p:clrMapOvr>
    <a:masterClrMapping/>
  </p:clrMapOvr>
  <p:transition/>
  <p:timing>
    <p:tnLst>
      <p:par>
        <p:cTn id="1" dur="indefinite" restart="never" nodeType="tmRoot"/>
      </p:par>
    </p:tnLst>
  </p:timing>
</p:sldLayout>
</file>

<file path=ppt/slideLayouts/slideLayout12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2164814"/>
      </p:ext>
    </p:extLst>
  </p:cSld>
  <p:clrMapOvr>
    <a:masterClrMapping/>
  </p:clrMapOvr>
  <p:transition/>
  <p:timing>
    <p:tnLst>
      <p:par>
        <p:cTn id="1" dur="indefinite" restart="never" nodeType="tmRoot"/>
      </p:par>
    </p:tnLst>
  </p:timing>
</p:sldLayout>
</file>

<file path=ppt/slideLayouts/slideLayout12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74766629"/>
      </p:ext>
    </p:extLst>
  </p:cSld>
  <p:clrMapOvr>
    <a:masterClrMapping/>
  </p:clrMapOvr>
  <p:transition/>
</p:sldLayout>
</file>

<file path=ppt/slideLayouts/slideLayout12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2695014"/>
      </p:ext>
    </p:extLst>
  </p:cSld>
  <p:clrMapOvr>
    <a:masterClrMapping/>
  </p:clrMapOvr>
  <p:transition/>
</p:sldLayout>
</file>

<file path=ppt/slideLayouts/slideLayout12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215573"/>
      </p:ext>
    </p:extLst>
  </p:cSld>
  <p:clrMapOvr>
    <a:masterClrMapping/>
  </p:clrMapOvr>
  <p:transition/>
</p:sldLayout>
</file>

<file path=ppt/slideLayouts/slideLayout12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6828090"/>
      </p:ext>
    </p:extLst>
  </p:cSld>
  <p:clrMapOvr>
    <a:masterClrMapping/>
  </p:clrMapOvr>
  <p:transition/>
</p:sldLayout>
</file>

<file path=ppt/slideLayouts/slideLayout12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2225431"/>
      </p:ext>
    </p:extLst>
  </p:cSld>
  <p:clrMapOvr>
    <a:masterClrMapping/>
  </p:clrMapOvr>
  <p:transition/>
</p:sldLayout>
</file>

<file path=ppt/slideLayouts/slideLayout12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2196602"/>
      </p:ext>
    </p:extLst>
  </p:cSld>
  <p:clrMapOvr>
    <a:masterClrMapping/>
  </p:clrMapOvr>
  <p:transition/>
</p:sldLayout>
</file>

<file path=ppt/slideLayouts/slideLayout12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1030522"/>
      </p:ext>
    </p:extLst>
  </p:cSld>
  <p:clrMapOvr>
    <a:masterClrMapping/>
  </p:clrMapOvr>
  <p:transition/>
</p:sldLayout>
</file>

<file path=ppt/slideLayouts/slideLayout12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0417929"/>
      </p:ext>
    </p:extLst>
  </p:cSld>
  <p:clrMapOvr>
    <a:masterClrMapping/>
  </p:clrMapOvr>
  <p:transition/>
</p:sldLayout>
</file>

<file path=ppt/slideLayouts/slideLayout12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1447032"/>
      </p:ext>
    </p:extLst>
  </p:cSld>
  <p:clrMapOvr>
    <a:masterClrMapping/>
  </p:clrMapOvr>
  <p:transition/>
</p:sldLayout>
</file>

<file path=ppt/slideLayouts/slideLayout12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1156523"/>
      </p:ext>
    </p:extLst>
  </p:cSld>
  <p:clrMapOvr>
    <a:masterClrMapping/>
  </p:clrMapOvr>
  <p:transition/>
  <p:timing>
    <p:tnLst>
      <p:par>
        <p:cTn id="1" dur="indefinite" restart="never" nodeType="tmRoot"/>
      </p:par>
    </p:tnLst>
  </p:timing>
</p:sldLayout>
</file>

<file path=ppt/slideLayouts/slideLayout12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6270428"/>
      </p:ext>
    </p:extLst>
  </p:cSld>
  <p:clrMapOvr>
    <a:masterClrMapping/>
  </p:clrMapOvr>
  <p:transition/>
  <p:timing>
    <p:tnLst>
      <p:par>
        <p:cTn id="1" dur="indefinite" restart="never" nodeType="tmRoot"/>
      </p:par>
    </p:tnLst>
  </p:timing>
</p:sldLayout>
</file>

<file path=ppt/slideLayouts/slideLayout12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5512407"/>
      </p:ext>
    </p:extLst>
  </p:cSld>
  <p:clrMapOvr>
    <a:masterClrMapping/>
  </p:clrMapOvr>
  <p:transition/>
</p:sldLayout>
</file>

<file path=ppt/slideLayouts/slideLayout12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291953"/>
      </p:ext>
    </p:extLst>
  </p:cSld>
  <p:clrMapOvr>
    <a:masterClrMapping/>
  </p:clrMapOvr>
  <p:transition/>
</p:sldLayout>
</file>

<file path=ppt/slideLayouts/slideLayout12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7017741"/>
      </p:ext>
    </p:extLst>
  </p:cSld>
  <p:clrMapOvr>
    <a:masterClrMapping/>
  </p:clrMapOvr>
  <p:transition/>
</p:sldLayout>
</file>

<file path=ppt/slideLayouts/slideLayout12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561323"/>
      </p:ext>
    </p:extLst>
  </p:cSld>
  <p:clrMapOvr>
    <a:masterClrMapping/>
  </p:clrMapOvr>
  <p:transition/>
</p:sldLayout>
</file>

<file path=ppt/slideLayouts/slideLayout12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2781431"/>
      </p:ext>
    </p:extLst>
  </p:cSld>
  <p:clrMapOvr>
    <a:masterClrMapping/>
  </p:clrMapOvr>
  <p:transition/>
</p:sldLayout>
</file>

<file path=ppt/slideLayouts/slideLayout12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0874287"/>
      </p:ext>
    </p:extLst>
  </p:cSld>
  <p:clrMapOvr>
    <a:masterClrMapping/>
  </p:clrMapOvr>
  <p:transition/>
</p:sldLayout>
</file>

<file path=ppt/slideLayouts/slideLayout12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935043"/>
      </p:ext>
    </p:extLst>
  </p:cSld>
  <p:clrMapOvr>
    <a:masterClrMapping/>
  </p:clrMapOvr>
  <p:transition/>
</p:sldLayout>
</file>

<file path=ppt/slideLayouts/slideLayout12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5186374"/>
      </p:ext>
    </p:extLst>
  </p:cSld>
  <p:clrMapOvr>
    <a:masterClrMapping/>
  </p:clrMapOvr>
  <p:transition/>
</p:sldLayout>
</file>

<file path=ppt/slideLayouts/slideLayout12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8452902"/>
      </p:ext>
    </p:extLst>
  </p:cSld>
  <p:clrMapOvr>
    <a:masterClrMapping/>
  </p:clrMapOvr>
  <p:transition/>
</p:sldLayout>
</file>

<file path=ppt/slideLayouts/slideLayout12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3354782"/>
      </p:ext>
    </p:extLst>
  </p:cSld>
  <p:clrMapOvr>
    <a:masterClrMapping/>
  </p:clrMapOvr>
  <p:transition/>
  <p:timing>
    <p:tnLst>
      <p:par>
        <p:cTn id="1" dur="indefinite" restart="never" nodeType="tmRoot"/>
      </p:par>
    </p:tnLst>
  </p:timing>
</p:sldLayout>
</file>

<file path=ppt/slideLayouts/slideLayout12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045666"/>
      </p:ext>
    </p:extLst>
  </p:cSld>
  <p:clrMapOvr>
    <a:masterClrMapping/>
  </p:clrMapOvr>
  <p:transition/>
  <p:timing>
    <p:tnLst>
      <p:par>
        <p:cTn id="1" dur="indefinite" restart="never" nodeType="tmRoot"/>
      </p:par>
    </p:tnLst>
  </p:timing>
</p:sldLayout>
</file>

<file path=ppt/slideLayouts/slideLayout12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0799172"/>
      </p:ext>
    </p:extLst>
  </p:cSld>
  <p:clrMapOvr>
    <a:masterClrMapping/>
  </p:clrMapOvr>
  <p:transition/>
</p:sldLayout>
</file>

<file path=ppt/slideLayouts/slideLayout12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2219379"/>
      </p:ext>
    </p:extLst>
  </p:cSld>
  <p:clrMapOvr>
    <a:masterClrMapping/>
  </p:clrMapOvr>
  <p:transition/>
</p:sldLayout>
</file>

<file path=ppt/slideLayouts/slideLayout12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0575853"/>
      </p:ext>
    </p:extLst>
  </p:cSld>
  <p:clrMapOvr>
    <a:masterClrMapping/>
  </p:clrMapOvr>
  <p:transition/>
</p:sldLayout>
</file>

<file path=ppt/slideLayouts/slideLayout12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7375135"/>
      </p:ext>
    </p:extLst>
  </p:cSld>
  <p:clrMapOvr>
    <a:masterClrMapping/>
  </p:clrMapOvr>
  <p:transition/>
</p:sldLayout>
</file>

<file path=ppt/slideLayouts/slideLayout12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4927106"/>
      </p:ext>
    </p:extLst>
  </p:cSld>
  <p:clrMapOvr>
    <a:masterClrMapping/>
  </p:clrMapOvr>
  <p:transition/>
</p:sldLayout>
</file>

<file path=ppt/slideLayouts/slideLayout12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1382677"/>
      </p:ext>
    </p:extLst>
  </p:cSld>
  <p:clrMapOvr>
    <a:masterClrMapping/>
  </p:clrMapOvr>
  <p:transition/>
</p:sldLayout>
</file>

<file path=ppt/slideLayouts/slideLayout12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0137987"/>
      </p:ext>
    </p:extLst>
  </p:cSld>
  <p:clrMapOvr>
    <a:masterClrMapping/>
  </p:clrMapOvr>
  <p:transition/>
</p:sldLayout>
</file>

<file path=ppt/slideLayouts/slideLayout12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944196"/>
      </p:ext>
    </p:extLst>
  </p:cSld>
  <p:clrMapOvr>
    <a:masterClrMapping/>
  </p:clrMapOvr>
  <p:transition/>
</p:sldLayout>
</file>

<file path=ppt/slideLayouts/slideLayout12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8052815"/>
      </p:ext>
    </p:extLst>
  </p:cSld>
  <p:clrMapOvr>
    <a:masterClrMapping/>
  </p:clrMapOvr>
  <p:transition/>
</p:sldLayout>
</file>

<file path=ppt/slideLayouts/slideLayout123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6136394"/>
      </p:ext>
    </p:extLst>
  </p:cSld>
  <p:clrMapOvr>
    <a:masterClrMapping/>
  </p:clrMapOvr>
  <p:transition/>
  <p:timing>
    <p:tnLst>
      <p:par>
        <p:cTn id="1" dur="indefinite" restart="never" nodeType="tmRoot"/>
      </p:par>
    </p:tnLst>
  </p:timing>
</p:sldLayout>
</file>

<file path=ppt/slideLayouts/slideLayout12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4259653"/>
      </p:ext>
    </p:extLst>
  </p:cSld>
  <p:clrMapOvr>
    <a:masterClrMapping/>
  </p:clrMapOvr>
  <p:transition/>
  <p:timing>
    <p:tnLst>
      <p:par>
        <p:cTn id="1" dur="indefinite" restart="never" nodeType="tmRoot"/>
      </p:par>
    </p:tnLst>
  </p:timing>
</p:sldLayout>
</file>

<file path=ppt/slideLayouts/slideLayout12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6737635"/>
      </p:ext>
    </p:extLst>
  </p:cSld>
  <p:clrMapOvr>
    <a:masterClrMapping/>
  </p:clrMapOvr>
  <p:transition/>
</p:sldLayout>
</file>

<file path=ppt/slideLayouts/slideLayout12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061274"/>
      </p:ext>
    </p:extLst>
  </p:cSld>
  <p:clrMapOvr>
    <a:masterClrMapping/>
  </p:clrMapOvr>
  <p:transition/>
</p:sldLayout>
</file>

<file path=ppt/slideLayouts/slideLayout12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8311652"/>
      </p:ext>
    </p:extLst>
  </p:cSld>
  <p:clrMapOvr>
    <a:masterClrMapping/>
  </p:clrMapOvr>
  <p:transition/>
</p:sldLayout>
</file>

<file path=ppt/slideLayouts/slideLayout12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5372816"/>
      </p:ext>
    </p:extLst>
  </p:cSld>
  <p:clrMapOvr>
    <a:masterClrMapping/>
  </p:clrMapOvr>
  <p:transition/>
</p:sldLayout>
</file>

<file path=ppt/slideLayouts/slideLayout12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3382"/>
      </p:ext>
    </p:extLst>
  </p:cSld>
  <p:clrMapOvr>
    <a:masterClrMapping/>
  </p:clrMapOvr>
  <p:transition/>
</p:sldLayout>
</file>

<file path=ppt/slideLayouts/slideLayout12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162567"/>
      </p:ext>
    </p:extLst>
  </p:cSld>
  <p:clrMapOvr>
    <a:masterClrMapping/>
  </p:clrMapOvr>
  <p:transition/>
</p:sldLayout>
</file>

<file path=ppt/slideLayouts/slideLayout12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1476750"/>
      </p:ext>
    </p:extLst>
  </p:cSld>
  <p:clrMapOvr>
    <a:masterClrMapping/>
  </p:clrMapOvr>
  <p:transition/>
</p:sldLayout>
</file>

<file path=ppt/slideLayouts/slideLayout12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5057633"/>
      </p:ext>
    </p:extLst>
  </p:cSld>
  <p:clrMapOvr>
    <a:masterClrMapping/>
  </p:clrMapOvr>
  <p:transition/>
</p:sldLayout>
</file>

<file path=ppt/slideLayouts/slideLayout12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7975279"/>
      </p:ext>
    </p:extLst>
  </p:cSld>
  <p:clrMapOvr>
    <a:masterClrMapping/>
  </p:clrMapOvr>
  <p:transition/>
</p:sldLayout>
</file>

<file path=ppt/slideLayouts/slideLayout12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9392045"/>
      </p:ext>
    </p:extLst>
  </p:cSld>
  <p:clrMapOvr>
    <a:masterClrMapping/>
  </p:clrMapOvr>
  <p:transition/>
  <p:timing>
    <p:tnLst>
      <p:par>
        <p:cTn id="1" dur="indefinite" restart="never" nodeType="tmRoot"/>
      </p:par>
    </p:tnLst>
  </p:timing>
</p:sldLayout>
</file>

<file path=ppt/slideLayouts/slideLayout12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583443"/>
      </p:ext>
    </p:extLst>
  </p:cSld>
  <p:clrMapOvr>
    <a:masterClrMapping/>
  </p:clrMapOvr>
  <p:transition/>
  <p:timing>
    <p:tnLst>
      <p:par>
        <p:cTn id="1" dur="indefinite" restart="never" nodeType="tmRoot"/>
      </p:par>
    </p:tnLst>
  </p:timing>
</p:sldLayout>
</file>

<file path=ppt/slideLayouts/slideLayout12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94309"/>
      </p:ext>
    </p:extLst>
  </p:cSld>
  <p:clrMapOvr>
    <a:masterClrMapping/>
  </p:clrMapOvr>
  <p:transition/>
</p:sldLayout>
</file>

<file path=ppt/slideLayouts/slideLayout12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7544254"/>
      </p:ext>
    </p:extLst>
  </p:cSld>
  <p:clrMapOvr>
    <a:masterClrMapping/>
  </p:clrMapOvr>
  <p:transition/>
</p:sldLayout>
</file>

<file path=ppt/slideLayouts/slideLayout12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6883860"/>
      </p:ext>
    </p:extLst>
  </p:cSld>
  <p:clrMapOvr>
    <a:masterClrMapping/>
  </p:clrMapOvr>
  <p:transition/>
</p:sldLayout>
</file>

<file path=ppt/slideLayouts/slideLayout12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011275"/>
      </p:ext>
    </p:extLst>
  </p:cSld>
  <p:clrMapOvr>
    <a:masterClrMapping/>
  </p:clrMapOvr>
  <p:transition/>
</p:sldLayout>
</file>

<file path=ppt/slideLayouts/slideLayout12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1211643"/>
      </p:ext>
    </p:extLst>
  </p:cSld>
  <p:clrMapOvr>
    <a:masterClrMapping/>
  </p:clrMapOvr>
  <p:transition/>
</p:sldLayout>
</file>

<file path=ppt/slideLayouts/slideLayout12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8561203"/>
      </p:ext>
    </p:extLst>
  </p:cSld>
  <p:clrMapOvr>
    <a:masterClrMapping/>
  </p:clrMapOvr>
  <p:transition/>
</p:sldLayout>
</file>

<file path=ppt/slideLayouts/slideLayout12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322086"/>
      </p:ext>
    </p:extLst>
  </p:cSld>
  <p:clrMapOvr>
    <a:masterClrMapping/>
  </p:clrMapOvr>
  <p:transition/>
</p:sldLayout>
</file>

<file path=ppt/slideLayouts/slideLayout12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0235080"/>
      </p:ext>
    </p:extLst>
  </p:cSld>
  <p:clrMapOvr>
    <a:masterClrMapping/>
  </p:clrMapOvr>
  <p:transition/>
</p:sldLayout>
</file>

<file path=ppt/slideLayouts/slideLayout12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372628"/>
      </p:ext>
    </p:extLst>
  </p:cSld>
  <p:clrMapOvr>
    <a:masterClrMapping/>
  </p:clrMapOvr>
  <p:transition/>
</p:sldLayout>
</file>

<file path=ppt/slideLayouts/slideLayout12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9258207"/>
      </p:ext>
    </p:extLst>
  </p:cSld>
  <p:clrMapOvr>
    <a:masterClrMapping/>
  </p:clrMapOvr>
  <p:transition/>
  <p:timing>
    <p:tnLst>
      <p:par>
        <p:cTn id="1" dur="indefinite" restart="never" nodeType="tmRoot"/>
      </p:par>
    </p:tnLst>
  </p:timing>
</p:sldLayout>
</file>

<file path=ppt/slideLayouts/slideLayout12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5325240"/>
      </p:ext>
    </p:extLst>
  </p:cSld>
  <p:clrMapOvr>
    <a:masterClrMapping/>
  </p:clrMapOvr>
  <p:transition/>
  <p:timing>
    <p:tnLst>
      <p:par>
        <p:cTn id="1" dur="indefinite" restart="never" nodeType="tmRoot"/>
      </p:par>
    </p:tnLst>
  </p:timing>
</p:sldLayout>
</file>

<file path=ppt/slideLayouts/slideLayout12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1970627"/>
      </p:ext>
    </p:extLst>
  </p:cSld>
  <p:clrMapOvr>
    <a:masterClrMapping/>
  </p:clrMapOvr>
  <p:transition/>
</p:sldLayout>
</file>

<file path=ppt/slideLayouts/slideLayout12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0644744"/>
      </p:ext>
    </p:extLst>
  </p:cSld>
  <p:clrMapOvr>
    <a:masterClrMapping/>
  </p:clrMapOvr>
  <p:transition/>
</p:sldLayout>
</file>

<file path=ppt/slideLayouts/slideLayout12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2140169"/>
      </p:ext>
    </p:extLst>
  </p:cSld>
  <p:clrMapOvr>
    <a:masterClrMapping/>
  </p:clrMapOvr>
  <p:transition/>
</p:sldLayout>
</file>

<file path=ppt/slideLayouts/slideLayout12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6990669"/>
      </p:ext>
    </p:extLst>
  </p:cSld>
  <p:clrMapOvr>
    <a:masterClrMapping/>
  </p:clrMapOvr>
  <p:transition/>
</p:sldLayout>
</file>

<file path=ppt/slideLayouts/slideLayout12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353448"/>
      </p:ext>
    </p:extLst>
  </p:cSld>
  <p:clrMapOvr>
    <a:masterClrMapping/>
  </p:clrMapOvr>
  <p:transition/>
</p:sldLayout>
</file>

<file path=ppt/slideLayouts/slideLayout12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812980"/>
      </p:ext>
    </p:extLst>
  </p:cSld>
  <p:clrMapOvr>
    <a:masterClrMapping/>
  </p:clrMapOvr>
  <p:transition/>
</p:sldLayout>
</file>

<file path=ppt/slideLayouts/slideLayout12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3028989"/>
      </p:ext>
    </p:extLst>
  </p:cSld>
  <p:clrMapOvr>
    <a:masterClrMapping/>
  </p:clrMapOvr>
  <p:transition/>
</p:sldLayout>
</file>

<file path=ppt/slideLayouts/slideLayout12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0731044"/>
      </p:ext>
    </p:extLst>
  </p:cSld>
  <p:clrMapOvr>
    <a:masterClrMapping/>
  </p:clrMapOvr>
  <p:transition/>
</p:sldLayout>
</file>

<file path=ppt/slideLayouts/slideLayout12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2410915"/>
      </p:ext>
    </p:extLst>
  </p:cSld>
  <p:clrMapOvr>
    <a:masterClrMapping/>
  </p:clrMapOvr>
  <p:transition/>
</p:sldLayout>
</file>

<file path=ppt/slideLayouts/slideLayout12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3100027"/>
      </p:ext>
    </p:extLst>
  </p:cSld>
  <p:clrMapOvr>
    <a:masterClrMapping/>
  </p:clrMapOvr>
  <p:transition/>
  <p:timing>
    <p:tnLst>
      <p:par>
        <p:cTn id="1" dur="indefinite" restart="never" nodeType="tmRoot"/>
      </p:par>
    </p:tnLst>
  </p:timing>
</p:sldLayout>
</file>

<file path=ppt/slideLayouts/slideLayout12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486008"/>
      </p:ext>
    </p:extLst>
  </p:cSld>
  <p:clrMapOvr>
    <a:masterClrMapping/>
  </p:clrMapOvr>
  <p:transition/>
  <p:timing>
    <p:tnLst>
      <p:par>
        <p:cTn id="1" dur="indefinite" restart="never" nodeType="tmRoot"/>
      </p:par>
    </p:tnLst>
  </p:timing>
</p:sldLayout>
</file>

<file path=ppt/slideLayouts/slideLayout12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7058285"/>
      </p:ext>
    </p:extLst>
  </p:cSld>
  <p:clrMapOvr>
    <a:masterClrMapping/>
  </p:clrMapOvr>
  <p:transition/>
</p:sldLayout>
</file>

<file path=ppt/slideLayouts/slideLayout12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1074006"/>
      </p:ext>
    </p:extLst>
  </p:cSld>
  <p:clrMapOvr>
    <a:masterClrMapping/>
  </p:clrMapOvr>
  <p:transition/>
</p:sldLayout>
</file>

<file path=ppt/slideLayouts/slideLayout12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5924304"/>
      </p:ext>
    </p:extLst>
  </p:cSld>
  <p:clrMapOvr>
    <a:masterClrMapping/>
  </p:clrMapOvr>
  <p:transition/>
</p:sldLayout>
</file>

<file path=ppt/slideLayouts/slideLayout12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1965277"/>
      </p:ext>
    </p:extLst>
  </p:cSld>
  <p:clrMapOvr>
    <a:masterClrMapping/>
  </p:clrMapOvr>
  <p:transition/>
</p:sldLayout>
</file>

<file path=ppt/slideLayouts/slideLayout12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262534"/>
      </p:ext>
    </p:extLst>
  </p:cSld>
  <p:clrMapOvr>
    <a:masterClrMapping/>
  </p:clrMapOvr>
  <p:transition/>
</p:sldLayout>
</file>

<file path=ppt/slideLayouts/slideLayout12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1872371"/>
      </p:ext>
    </p:extLst>
  </p:cSld>
  <p:clrMapOvr>
    <a:masterClrMapping/>
  </p:clrMapOvr>
  <p:transition/>
</p:sldLayout>
</file>

<file path=ppt/slideLayouts/slideLayout12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4072511"/>
      </p:ext>
    </p:extLst>
  </p:cSld>
  <p:clrMapOvr>
    <a:masterClrMapping/>
  </p:clrMapOvr>
  <p:transition/>
</p:sldLayout>
</file>

<file path=ppt/slideLayouts/slideLayout12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2371842"/>
      </p:ext>
    </p:extLst>
  </p:cSld>
  <p:clrMapOvr>
    <a:masterClrMapping/>
  </p:clrMapOvr>
  <p:transition/>
</p:sldLayout>
</file>

<file path=ppt/slideLayouts/slideLayout12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3938524"/>
      </p:ext>
    </p:extLst>
  </p:cSld>
  <p:clrMapOvr>
    <a:masterClrMapping/>
  </p:clrMapOvr>
  <p:transition/>
</p:sldLayout>
</file>

<file path=ppt/slideLayouts/slideLayout12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6690521"/>
      </p:ext>
    </p:extLst>
  </p:cSld>
  <p:clrMapOvr>
    <a:masterClrMapping/>
  </p:clrMapOvr>
  <p:transition/>
  <p:timing>
    <p:tnLst>
      <p:par>
        <p:cTn id="1" dur="indefinite" restart="never" nodeType="tmRoot"/>
      </p:par>
    </p:tnLst>
  </p:timing>
</p:sldLayout>
</file>

<file path=ppt/slideLayouts/slideLayout12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2202199"/>
      </p:ext>
    </p:extLst>
  </p:cSld>
  <p:clrMapOvr>
    <a:masterClrMapping/>
  </p:clrMapOvr>
  <p:transition/>
  <p:timing>
    <p:tnLst>
      <p:par>
        <p:cTn id="1" dur="indefinite" restart="never" nodeType="tmRoot"/>
      </p:par>
    </p:tnLst>
  </p:timing>
</p:sldLayout>
</file>

<file path=ppt/slideLayouts/slideLayout12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660052"/>
      </p:ext>
    </p:extLst>
  </p:cSld>
  <p:clrMapOvr>
    <a:masterClrMapping/>
  </p:clrMapOvr>
  <p:transition/>
</p:sldLayout>
</file>

<file path=ppt/slideLayouts/slideLayout12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0824785"/>
      </p:ext>
    </p:extLst>
  </p:cSld>
  <p:clrMapOvr>
    <a:masterClrMapping/>
  </p:clrMapOvr>
  <p:transition/>
</p:sldLayout>
</file>

<file path=ppt/slideLayouts/slideLayout12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0858000"/>
      </p:ext>
    </p:extLst>
  </p:cSld>
  <p:clrMapOvr>
    <a:masterClrMapping/>
  </p:clrMapOvr>
  <p:transition/>
</p:sldLayout>
</file>

<file path=ppt/slideLayouts/slideLayout12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8723525"/>
      </p:ext>
    </p:extLst>
  </p:cSld>
  <p:clrMapOvr>
    <a:masterClrMapping/>
  </p:clrMapOvr>
  <p:transition/>
</p:sldLayout>
</file>

<file path=ppt/slideLayouts/slideLayout12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5908354"/>
      </p:ext>
    </p:extLst>
  </p:cSld>
  <p:clrMapOvr>
    <a:masterClrMapping/>
  </p:clrMapOvr>
  <p:transition/>
</p:sldLayout>
</file>

<file path=ppt/slideLayouts/slideLayout12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1666288"/>
      </p:ext>
    </p:extLst>
  </p:cSld>
  <p:clrMapOvr>
    <a:masterClrMapping/>
  </p:clrMapOvr>
  <p:transition/>
</p:sldLayout>
</file>

<file path=ppt/slideLayouts/slideLayout12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0128697"/>
      </p:ext>
    </p:extLst>
  </p:cSld>
  <p:clrMapOvr>
    <a:masterClrMapping/>
  </p:clrMapOvr>
  <p:transition/>
</p:sldLayout>
</file>

<file path=ppt/slideLayouts/slideLayout12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0472973"/>
      </p:ext>
    </p:extLst>
  </p:cSld>
  <p:clrMapOvr>
    <a:masterClrMapping/>
  </p:clrMapOvr>
  <p:transition/>
</p:sldLayout>
</file>

<file path=ppt/slideLayouts/slideLayout12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97611"/>
      </p:ext>
    </p:extLst>
  </p:cSld>
  <p:clrMapOvr>
    <a:masterClrMapping/>
  </p:clrMapOvr>
  <p:transition/>
</p:sldLayout>
</file>

<file path=ppt/slideLayouts/slideLayout12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5076406"/>
      </p:ext>
    </p:extLst>
  </p:cSld>
  <p:clrMapOvr>
    <a:masterClrMapping/>
  </p:clrMapOvr>
  <p:transition/>
  <p:timing>
    <p:tnLst>
      <p:par>
        <p:cTn id="1" dur="indefinite" restart="never" nodeType="tmRoot"/>
      </p:par>
    </p:tnLst>
  </p:timing>
</p:sldLayout>
</file>

<file path=ppt/slideLayouts/slideLayout12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80829011"/>
      </p:ext>
    </p:extLst>
  </p:cSld>
  <p:clrMapOvr>
    <a:masterClrMapping/>
  </p:clrMapOvr>
  <p:transition/>
  <p:timing>
    <p:tnLst>
      <p:par>
        <p:cTn id="1" dur="indefinite" restart="never" nodeType="tmRoot"/>
      </p:par>
    </p:tnLst>
  </p:timing>
</p:sldLayout>
</file>

<file path=ppt/slideLayouts/slideLayout12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9332820"/>
      </p:ext>
    </p:extLst>
  </p:cSld>
  <p:clrMapOvr>
    <a:masterClrMapping/>
  </p:clrMapOvr>
  <p:transition/>
</p:sldLayout>
</file>

<file path=ppt/slideLayouts/slideLayout12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9006135"/>
      </p:ext>
    </p:extLst>
  </p:cSld>
  <p:clrMapOvr>
    <a:masterClrMapping/>
  </p:clrMapOvr>
  <p:transition/>
</p:sldLayout>
</file>

<file path=ppt/slideLayouts/slideLayout12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5113654"/>
      </p:ext>
    </p:extLst>
  </p:cSld>
  <p:clrMapOvr>
    <a:masterClrMapping/>
  </p:clrMapOvr>
  <p:transition/>
</p:sldLayout>
</file>

<file path=ppt/slideLayouts/slideLayout12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1833387"/>
      </p:ext>
    </p:extLst>
  </p:cSld>
  <p:clrMapOvr>
    <a:masterClrMapping/>
  </p:clrMapOvr>
  <p:transition/>
</p:sldLayout>
</file>

<file path=ppt/slideLayouts/slideLayout12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3933191"/>
      </p:ext>
    </p:extLst>
  </p:cSld>
  <p:clrMapOvr>
    <a:masterClrMapping/>
  </p:clrMapOvr>
  <p:transition/>
</p:sldLayout>
</file>

<file path=ppt/slideLayouts/slideLayout12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8361951"/>
      </p:ext>
    </p:extLst>
  </p:cSld>
  <p:clrMapOvr>
    <a:masterClrMapping/>
  </p:clrMapOvr>
  <p:transition/>
</p:sldLayout>
</file>

<file path=ppt/slideLayouts/slideLayout12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361599"/>
      </p:ext>
    </p:extLst>
  </p:cSld>
  <p:clrMapOvr>
    <a:masterClrMapping/>
  </p:clrMapOvr>
  <p:transition/>
</p:sldLayout>
</file>

<file path=ppt/slideLayouts/slideLayout12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9233069"/>
      </p:ext>
    </p:extLst>
  </p:cSld>
  <p:clrMapOvr>
    <a:masterClrMapping/>
  </p:clrMapOvr>
  <p:transition/>
</p:sldLayout>
</file>

<file path=ppt/slideLayouts/slideLayout12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634290"/>
      </p:ext>
    </p:extLst>
  </p:cSld>
  <p:clrMapOvr>
    <a:masterClrMapping/>
  </p:clrMapOvr>
  <p:transition/>
</p:sldLayout>
</file>

<file path=ppt/slideLayouts/slideLayout129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1498438"/>
      </p:ext>
    </p:extLst>
  </p:cSld>
  <p:clrMapOvr>
    <a:masterClrMapping/>
  </p:clrMapOvr>
  <p:transition/>
  <p:timing>
    <p:tnLst>
      <p:par>
        <p:cTn id="1" dur="indefinite" restart="never" nodeType="tmRoot"/>
      </p:par>
    </p:tnLst>
  </p:timing>
</p:sldLayout>
</file>

<file path=ppt/slideLayouts/slideLayout12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4600782"/>
      </p:ext>
    </p:extLst>
  </p:cSld>
  <p:clrMapOvr>
    <a:masterClrMapping/>
  </p:clrMapOvr>
  <p:transition/>
  <p:timing>
    <p:tnLst>
      <p:par>
        <p:cTn id="1" dur="indefinite" restart="never" nodeType="tmRoot"/>
      </p:par>
    </p:tnLst>
  </p:timing>
</p:sldLayout>
</file>

<file path=ppt/slideLayouts/slideLayout13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9908434"/>
      </p:ext>
    </p:extLst>
  </p:cSld>
  <p:clrMapOvr>
    <a:masterClrMapping/>
  </p:clrMapOvr>
  <p:transition/>
</p:sldLayout>
</file>

<file path=ppt/slideLayouts/slideLayout13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8925956"/>
      </p:ext>
    </p:extLst>
  </p:cSld>
  <p:clrMapOvr>
    <a:masterClrMapping/>
  </p:clrMapOvr>
  <p:transition/>
</p:sldLayout>
</file>

<file path=ppt/slideLayouts/slideLayout13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2256713"/>
      </p:ext>
    </p:extLst>
  </p:cSld>
  <p:clrMapOvr>
    <a:masterClrMapping/>
  </p:clrMapOvr>
  <p:transition/>
</p:sldLayout>
</file>

<file path=ppt/slideLayouts/slideLayout13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3413022"/>
      </p:ext>
    </p:extLst>
  </p:cSld>
  <p:clrMapOvr>
    <a:masterClrMapping/>
  </p:clrMapOvr>
  <p:transition/>
</p:sldLayout>
</file>

<file path=ppt/slideLayouts/slideLayout13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860692"/>
      </p:ext>
    </p:extLst>
  </p:cSld>
  <p:clrMapOvr>
    <a:masterClrMapping/>
  </p:clrMapOvr>
  <p:transition/>
</p:sldLayout>
</file>

<file path=ppt/slideLayouts/slideLayout13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8462465"/>
      </p:ext>
    </p:extLst>
  </p:cSld>
  <p:clrMapOvr>
    <a:masterClrMapping/>
  </p:clrMapOvr>
  <p:transition/>
</p:sldLayout>
</file>

<file path=ppt/slideLayouts/slideLayout13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5591825"/>
      </p:ext>
    </p:extLst>
  </p:cSld>
  <p:clrMapOvr>
    <a:masterClrMapping/>
  </p:clrMapOvr>
  <p:transition/>
</p:sldLayout>
</file>

<file path=ppt/slideLayouts/slideLayout13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4769223"/>
      </p:ext>
    </p:extLst>
  </p:cSld>
  <p:clrMapOvr>
    <a:masterClrMapping/>
  </p:clrMapOvr>
  <p:transition/>
</p:sldLayout>
</file>

<file path=ppt/slideLayouts/slideLayout13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7595418"/>
      </p:ext>
    </p:extLst>
  </p:cSld>
  <p:clrMapOvr>
    <a:masterClrMapping/>
  </p:clrMapOvr>
  <p:transition/>
</p:sldLayout>
</file>

<file path=ppt/slideLayouts/slideLayout130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860120"/>
      </p:ext>
    </p:extLst>
  </p:cSld>
  <p:clrMapOvr>
    <a:masterClrMapping/>
  </p:clrMapOvr>
  <p:transition/>
  <p:timing>
    <p:tnLst>
      <p:par>
        <p:cTn id="1" dur="indefinite" restart="never" nodeType="tmRoot"/>
      </p:par>
    </p:tnLst>
  </p:timing>
</p:sldLayout>
</file>

<file path=ppt/slideLayouts/slideLayout13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3094286"/>
      </p:ext>
    </p:extLst>
  </p:cSld>
  <p:clrMapOvr>
    <a:masterClrMapping/>
  </p:clrMapOvr>
  <p:transition/>
  <p:timing>
    <p:tnLst>
      <p:par>
        <p:cTn id="1" dur="indefinite" restart="never" nodeType="tmRoot"/>
      </p:par>
    </p:tnLst>
  </p:timing>
</p:sldLayout>
</file>

<file path=ppt/slideLayouts/slideLayout13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2215758"/>
      </p:ext>
    </p:extLst>
  </p:cSld>
  <p:clrMapOvr>
    <a:masterClrMapping/>
  </p:clrMapOvr>
  <p:transition/>
</p:sldLayout>
</file>

<file path=ppt/slideLayouts/slideLayout13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307977"/>
      </p:ext>
    </p:extLst>
  </p:cSld>
  <p:clrMapOvr>
    <a:masterClrMapping/>
  </p:clrMapOvr>
  <p:transition/>
</p:sldLayout>
</file>

<file path=ppt/slideLayouts/slideLayout13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6635050"/>
      </p:ext>
    </p:extLst>
  </p:cSld>
  <p:clrMapOvr>
    <a:masterClrMapping/>
  </p:clrMapOvr>
  <p:transition/>
</p:sldLayout>
</file>

<file path=ppt/slideLayouts/slideLayout13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1295903"/>
      </p:ext>
    </p:extLst>
  </p:cSld>
  <p:clrMapOvr>
    <a:masterClrMapping/>
  </p:clrMapOvr>
  <p:transition/>
</p:sldLayout>
</file>

<file path=ppt/slideLayouts/slideLayout13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604625"/>
      </p:ext>
    </p:extLst>
  </p:cSld>
  <p:clrMapOvr>
    <a:masterClrMapping/>
  </p:clrMapOvr>
  <p:transition/>
</p:sldLayout>
</file>

<file path=ppt/slideLayouts/slideLayout13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1225766"/>
      </p:ext>
    </p:extLst>
  </p:cSld>
  <p:clrMapOvr>
    <a:masterClrMapping/>
  </p:clrMapOvr>
  <p:transition/>
</p:sldLayout>
</file>

<file path=ppt/slideLayouts/slideLayout13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7959746"/>
      </p:ext>
    </p:extLst>
  </p:cSld>
  <p:clrMapOvr>
    <a:masterClrMapping/>
  </p:clrMapOvr>
  <p:transition/>
</p:sldLayout>
</file>

<file path=ppt/slideLayouts/slideLayout13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375048"/>
      </p:ext>
    </p:extLst>
  </p:cSld>
  <p:clrMapOvr>
    <a:masterClrMapping/>
  </p:clrMapOvr>
  <p:transition/>
</p:sldLayout>
</file>

<file path=ppt/slideLayouts/slideLayout13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1111051"/>
      </p:ext>
    </p:extLst>
  </p:cSld>
  <p:clrMapOvr>
    <a:masterClrMapping/>
  </p:clrMapOvr>
  <p:transition/>
</p:sldLayout>
</file>

<file path=ppt/slideLayouts/slideLayout132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926001"/>
      </p:ext>
    </p:extLst>
  </p:cSld>
  <p:clrMapOvr>
    <a:masterClrMapping/>
  </p:clrMapOvr>
  <p:transition/>
  <p:timing>
    <p:tnLst>
      <p:par>
        <p:cTn id="1" dur="indefinite" restart="never" nodeType="tmRoot"/>
      </p:par>
    </p:tnLst>
  </p:timing>
</p:sldLayout>
</file>

<file path=ppt/slideLayouts/slideLayout13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3494374"/>
      </p:ext>
    </p:extLst>
  </p:cSld>
  <p:clrMapOvr>
    <a:masterClrMapping/>
  </p:clrMapOvr>
  <p:transition/>
  <p:timing>
    <p:tnLst>
      <p:par>
        <p:cTn id="1" dur="indefinite" restart="never" nodeType="tmRoot"/>
      </p:par>
    </p:tnLst>
  </p:timing>
</p:sldLayout>
</file>

<file path=ppt/slideLayouts/slideLayout13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2128457"/>
      </p:ext>
    </p:extLst>
  </p:cSld>
  <p:clrMapOvr>
    <a:masterClrMapping/>
  </p:clrMapOvr>
  <p:transition/>
</p:sldLayout>
</file>

<file path=ppt/slideLayouts/slideLayout13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2739886"/>
      </p:ext>
    </p:extLst>
  </p:cSld>
  <p:clrMapOvr>
    <a:masterClrMapping/>
  </p:clrMapOvr>
  <p:transition/>
</p:sldLayout>
</file>

<file path=ppt/slideLayouts/slideLayout13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0601988"/>
      </p:ext>
    </p:extLst>
  </p:cSld>
  <p:clrMapOvr>
    <a:masterClrMapping/>
  </p:clrMapOvr>
  <p:transition/>
</p:sldLayout>
</file>

<file path=ppt/slideLayouts/slideLayout13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5119872"/>
      </p:ext>
    </p:extLst>
  </p:cSld>
  <p:clrMapOvr>
    <a:masterClrMapping/>
  </p:clrMapOvr>
  <p:transition/>
</p:sldLayout>
</file>

<file path=ppt/slideLayouts/slideLayout13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3311930"/>
      </p:ext>
    </p:extLst>
  </p:cSld>
  <p:clrMapOvr>
    <a:masterClrMapping/>
  </p:clrMapOvr>
  <p:transition/>
</p:sldLayout>
</file>

<file path=ppt/slideLayouts/slideLayout13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1851417"/>
      </p:ext>
    </p:extLst>
  </p:cSld>
  <p:clrMapOvr>
    <a:masterClrMapping/>
  </p:clrMapOvr>
  <p:transition/>
</p:sldLayout>
</file>

<file path=ppt/slideLayouts/slideLayout13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4485330"/>
      </p:ext>
    </p:extLst>
  </p:cSld>
  <p:clrMapOvr>
    <a:masterClrMapping/>
  </p:clrMapOvr>
  <p:transition/>
</p:sldLayout>
</file>

<file path=ppt/slideLayouts/slideLayout13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7244921"/>
      </p:ext>
    </p:extLst>
  </p:cSld>
  <p:clrMapOvr>
    <a:masterClrMapping/>
  </p:clrMapOvr>
  <p:transition/>
</p:sldLayout>
</file>

<file path=ppt/slideLayouts/slideLayout13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3292245"/>
      </p:ext>
    </p:extLst>
  </p:cSld>
  <p:clrMapOvr>
    <a:masterClrMapping/>
  </p:clrMapOvr>
  <p:transition/>
</p:sldLayout>
</file>

<file path=ppt/slideLayouts/slideLayout133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7252891"/>
      </p:ext>
    </p:extLst>
  </p:cSld>
  <p:clrMapOvr>
    <a:masterClrMapping/>
  </p:clrMapOvr>
  <p:transition/>
  <p:timing>
    <p:tnLst>
      <p:par>
        <p:cTn id="1" dur="indefinite" restart="never" nodeType="tmRoot"/>
      </p:par>
    </p:tnLst>
  </p:timing>
</p:sldLayout>
</file>

<file path=ppt/slideLayouts/slideLayout13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4672604"/>
      </p:ext>
    </p:extLst>
  </p:cSld>
  <p:clrMapOvr>
    <a:masterClrMapping/>
  </p:clrMapOvr>
  <p:transition/>
  <p:timing>
    <p:tnLst>
      <p:par>
        <p:cTn id="1" dur="indefinite" restart="never" nodeType="tmRoot"/>
      </p:par>
    </p:tnLst>
  </p:timing>
</p:sldLayout>
</file>

<file path=ppt/slideLayouts/slideLayout13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0604832"/>
      </p:ext>
    </p:extLst>
  </p:cSld>
  <p:clrMapOvr>
    <a:masterClrMapping/>
  </p:clrMapOvr>
  <p:transition/>
</p:sldLayout>
</file>

<file path=ppt/slideLayouts/slideLayout13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4083998"/>
      </p:ext>
    </p:extLst>
  </p:cSld>
  <p:clrMapOvr>
    <a:masterClrMapping/>
  </p:clrMapOvr>
  <p:transition/>
</p:sldLayout>
</file>

<file path=ppt/slideLayouts/slideLayout13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6461873"/>
      </p:ext>
    </p:extLst>
  </p:cSld>
  <p:clrMapOvr>
    <a:masterClrMapping/>
  </p:clrMapOvr>
  <p:transition/>
</p:sldLayout>
</file>

<file path=ppt/slideLayouts/slideLayout13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8315636"/>
      </p:ext>
    </p:extLst>
  </p:cSld>
  <p:clrMapOvr>
    <a:masterClrMapping/>
  </p:clrMapOvr>
  <p:transition/>
</p:sldLayout>
</file>

<file path=ppt/slideLayouts/slideLayout13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6036106"/>
      </p:ext>
    </p:extLst>
  </p:cSld>
  <p:clrMapOvr>
    <a:masterClrMapping/>
  </p:clrMapOvr>
  <p:transition/>
</p:sldLayout>
</file>

<file path=ppt/slideLayouts/slideLayout13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1172709"/>
      </p:ext>
    </p:extLst>
  </p:cSld>
  <p:clrMapOvr>
    <a:masterClrMapping/>
  </p:clrMapOvr>
  <p:transition/>
</p:sldLayout>
</file>

<file path=ppt/slideLayouts/slideLayout13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9624602"/>
      </p:ext>
    </p:extLst>
  </p:cSld>
  <p:clrMapOvr>
    <a:masterClrMapping/>
  </p:clrMapOvr>
  <p:transition/>
</p:sldLayout>
</file>

<file path=ppt/slideLayouts/slideLayout13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81218957"/>
      </p:ext>
    </p:extLst>
  </p:cSld>
  <p:clrMapOvr>
    <a:masterClrMapping/>
  </p:clrMapOvr>
  <p:transition/>
</p:sldLayout>
</file>

<file path=ppt/slideLayouts/slideLayout13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2875069"/>
      </p:ext>
    </p:extLst>
  </p:cSld>
  <p:clrMapOvr>
    <a:masterClrMapping/>
  </p:clrMapOvr>
  <p:transition/>
</p:sldLayout>
</file>

<file path=ppt/slideLayouts/slideLayout1342.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73270773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343.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52586067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344.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137661041"/>
      </p:ext>
    </p:extLst>
  </p:cSld>
  <p:clrMapOvr>
    <a:masterClrMapping/>
  </p:clrMapOvr>
  <p:timing>
    <p:tnLst>
      <p:par>
        <p:cTn id="1" dur="indefinite" restart="never" nodeType="tmRoot"/>
      </p:par>
    </p:tnLst>
  </p:timing>
</p:sldLayout>
</file>

<file path=ppt/slideLayouts/slideLayout13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946718525"/>
      </p:ext>
    </p:extLst>
  </p:cSld>
  <p:clrMapOvr>
    <a:masterClrMapping/>
  </p:clrMapOvr>
  <p:timing>
    <p:tnLst>
      <p:par>
        <p:cTn id="1" dur="indefinite" restart="never" nodeType="tmRoot"/>
      </p:par>
    </p:tnLst>
  </p:timing>
</p:sldLayout>
</file>

<file path=ppt/slideLayouts/slideLayout13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602491966"/>
      </p:ext>
    </p:extLst>
  </p:cSld>
  <p:clrMapOvr>
    <a:masterClrMapping/>
  </p:clrMapOvr>
  <p:timing>
    <p:tnLst>
      <p:par>
        <p:cTn id="1" dur="indefinite" restart="never" nodeType="tmRoot"/>
      </p:par>
    </p:tnLst>
  </p:timing>
</p:sldLayout>
</file>

<file path=ppt/slideLayouts/slideLayout1347.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4046406"/>
      </p:ext>
    </p:extLst>
  </p:cSld>
  <p:clrMapOvr>
    <a:masterClrMapping/>
  </p:clrMapOvr>
  <p:timing>
    <p:tnLst>
      <p:par>
        <p:cTn id="1" dur="indefinite" restart="never" nodeType="tmRoot"/>
      </p:par>
    </p:tnLst>
  </p:timing>
</p:sldLayout>
</file>

<file path=ppt/slideLayouts/slideLayout13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039089616"/>
      </p:ext>
    </p:extLst>
  </p:cSld>
  <p:clrMapOvr>
    <a:masterClrMapping/>
  </p:clrMapOvr>
  <p:timing>
    <p:tnLst>
      <p:par>
        <p:cTn id="1" dur="indefinite" restart="never" nodeType="tmRoot"/>
      </p:par>
    </p:tnLst>
  </p:timing>
</p:sldLayout>
</file>

<file path=ppt/slideLayouts/slideLayout13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778661175"/>
      </p:ext>
    </p:extLst>
  </p:cSld>
  <p:clrMapOvr>
    <a:masterClrMapping/>
  </p:clrMapOvr>
  <p:timing>
    <p:tnLst>
      <p:par>
        <p:cTn id="1" dur="indefinite" restart="never" nodeType="tmRoot"/>
      </p:par>
    </p:tnLst>
  </p:timing>
</p:sldLayout>
</file>

<file path=ppt/slideLayouts/slideLayout13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127235319"/>
      </p:ext>
    </p:extLst>
  </p:cSld>
  <p:clrMapOvr>
    <a:masterClrMapping/>
  </p:clrMapOvr>
  <p:timing>
    <p:tnLst>
      <p:par>
        <p:cTn id="1" dur="indefinite" restart="never" nodeType="tmRoot"/>
      </p:par>
    </p:tnLst>
  </p:timing>
</p:sldLayout>
</file>

<file path=ppt/slideLayouts/slideLayout1351.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1/17/18</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802580200"/>
      </p:ext>
    </p:extLst>
  </p:cSld>
  <p:clrMapOvr>
    <a:overrideClrMapping bg1="dk1" tx1="lt1" bg2="dk2" tx2="lt2" accent1="accent1" accent2="accent2" accent3="accent3" accent4="accent4" accent5="accent5" accent6="accent6" hlink="hlink" folHlink="folHlink"/>
  </p:clrMapOvr>
</p:sldLayout>
</file>

<file path=ppt/slideLayouts/slideLayout13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9499173"/>
      </p:ext>
    </p:extLst>
  </p:cSld>
  <p:clrMapOvr>
    <a:masterClrMapping/>
  </p:clrMapOvr>
</p:sldLayout>
</file>

<file path=ppt/slideLayouts/slideLayout13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694661904"/>
      </p:ext>
    </p:extLst>
  </p:cSld>
  <p:clrMapOvr>
    <a:masterClrMapping/>
  </p:clrMapOvr>
  <p:timing>
    <p:tnLst>
      <p:par>
        <p:cTn id="1" dur="indefinite" restart="never" nodeType="tmRoot"/>
      </p:par>
    </p:tnLst>
  </p:timing>
</p:sldLayout>
</file>

<file path=ppt/slideLayouts/slideLayout13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6326670"/>
      </p:ext>
    </p:extLst>
  </p:cSld>
  <p:clrMapOvr>
    <a:masterClrMapping/>
  </p:clrMapOvr>
  <p:transition/>
  <p:timing>
    <p:tnLst>
      <p:par>
        <p:cTn id="1" dur="indefinite" restart="never" nodeType="tmRoot"/>
      </p:par>
    </p:tnLst>
  </p:timing>
</p:sldLayout>
</file>

<file path=ppt/slideLayouts/slideLayout13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2930617"/>
      </p:ext>
    </p:extLst>
  </p:cSld>
  <p:clrMapOvr>
    <a:masterClrMapping/>
  </p:clrMapOvr>
  <p:transition/>
  <p:timing>
    <p:tnLst>
      <p:par>
        <p:cTn id="1" dur="indefinite" restart="never" nodeType="tmRoot"/>
      </p:par>
    </p:tnLst>
  </p:timing>
</p:sldLayout>
</file>

<file path=ppt/slideLayouts/slideLayout13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5741818"/>
      </p:ext>
    </p:extLst>
  </p:cSld>
  <p:clrMapOvr>
    <a:masterClrMapping/>
  </p:clrMapOvr>
  <p:transition/>
</p:sldLayout>
</file>

<file path=ppt/slideLayouts/slideLayout13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803005"/>
      </p:ext>
    </p:extLst>
  </p:cSld>
  <p:clrMapOvr>
    <a:masterClrMapping/>
  </p:clrMapOvr>
  <p:transition/>
</p:sldLayout>
</file>

<file path=ppt/slideLayouts/slideLayout13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9624945"/>
      </p:ext>
    </p:extLst>
  </p:cSld>
  <p:clrMapOvr>
    <a:masterClrMapping/>
  </p:clrMapOvr>
  <p:transition/>
</p:sldLayout>
</file>

<file path=ppt/slideLayouts/slideLayout13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3483311"/>
      </p:ext>
    </p:extLst>
  </p:cSld>
  <p:clrMapOvr>
    <a:masterClrMapping/>
  </p:clrMapOvr>
  <p:transition/>
</p:sldLayout>
</file>

<file path=ppt/slideLayouts/slideLayout13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4540955"/>
      </p:ext>
    </p:extLst>
  </p:cSld>
  <p:clrMapOvr>
    <a:masterClrMapping/>
  </p:clrMapOvr>
  <p:transition/>
</p:sldLayout>
</file>

<file path=ppt/slideLayouts/slideLayout13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7710097"/>
      </p:ext>
    </p:extLst>
  </p:cSld>
  <p:clrMapOvr>
    <a:masterClrMapping/>
  </p:clrMapOvr>
  <p:transition/>
</p:sldLayout>
</file>

<file path=ppt/slideLayouts/slideLayout13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3033346"/>
      </p:ext>
    </p:extLst>
  </p:cSld>
  <p:clrMapOvr>
    <a:masterClrMapping/>
  </p:clrMapOvr>
  <p:transition/>
</p:sldLayout>
</file>

<file path=ppt/slideLayouts/slideLayout13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4639750"/>
      </p:ext>
    </p:extLst>
  </p:cSld>
  <p:clrMapOvr>
    <a:masterClrMapping/>
  </p:clrMapOvr>
  <p:transition/>
</p:sldLayout>
</file>

<file path=ppt/slideLayouts/slideLayout13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5714908"/>
      </p:ext>
    </p:extLst>
  </p:cSld>
  <p:clrMapOvr>
    <a:masterClrMapping/>
  </p:clrMapOvr>
  <p:transition/>
</p:sldLayout>
</file>

<file path=ppt/slideLayouts/slideLayout13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2914329"/>
      </p:ext>
    </p:extLst>
  </p:cSld>
  <p:clrMapOvr>
    <a:masterClrMapping/>
  </p:clrMapOvr>
  <p:transition/>
  <p:timing>
    <p:tnLst>
      <p:par>
        <p:cTn id="1" dur="indefinite" restart="never" nodeType="tmRoot"/>
      </p:par>
    </p:tnLst>
  </p:timing>
</p:sldLayout>
</file>

<file path=ppt/slideLayouts/slideLayout13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4476619"/>
      </p:ext>
    </p:extLst>
  </p:cSld>
  <p:clrMapOvr>
    <a:masterClrMapping/>
  </p:clrMapOvr>
  <p:transition/>
  <p:timing>
    <p:tnLst>
      <p:par>
        <p:cTn id="1" dur="indefinite" restart="never" nodeType="tmRoot"/>
      </p:par>
    </p:tnLst>
  </p:timing>
</p:sldLayout>
</file>

<file path=ppt/slideLayouts/slideLayout13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8415703"/>
      </p:ext>
    </p:extLst>
  </p:cSld>
  <p:clrMapOvr>
    <a:masterClrMapping/>
  </p:clrMapOvr>
  <p:transition/>
</p:sldLayout>
</file>

<file path=ppt/slideLayouts/slideLayout13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1025887"/>
      </p:ext>
    </p:extLst>
  </p:cSld>
  <p:clrMapOvr>
    <a:masterClrMapping/>
  </p:clrMapOvr>
  <p:transition/>
</p:sldLayout>
</file>

<file path=ppt/slideLayouts/slideLayout13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93364956"/>
      </p:ext>
    </p:extLst>
  </p:cSld>
  <p:clrMapOvr>
    <a:masterClrMapping/>
  </p:clrMapOvr>
  <p:transition/>
</p:sldLayout>
</file>

<file path=ppt/slideLayouts/slideLayout13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5877144"/>
      </p:ext>
    </p:extLst>
  </p:cSld>
  <p:clrMapOvr>
    <a:masterClrMapping/>
  </p:clrMapOvr>
  <p:transition/>
</p:sldLayout>
</file>

<file path=ppt/slideLayouts/slideLayout13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123960"/>
      </p:ext>
    </p:extLst>
  </p:cSld>
  <p:clrMapOvr>
    <a:masterClrMapping/>
  </p:clrMapOvr>
  <p:transition/>
</p:sldLayout>
</file>

<file path=ppt/slideLayouts/slideLayout13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1606105"/>
      </p:ext>
    </p:extLst>
  </p:cSld>
  <p:clrMapOvr>
    <a:masterClrMapping/>
  </p:clrMapOvr>
  <p:transition/>
</p:sldLayout>
</file>

<file path=ppt/slideLayouts/slideLayout13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106685"/>
      </p:ext>
    </p:extLst>
  </p:cSld>
  <p:clrMapOvr>
    <a:masterClrMapping/>
  </p:clrMapOvr>
  <p:transition/>
</p:sldLayout>
</file>

<file path=ppt/slideLayouts/slideLayout13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7125803"/>
      </p:ext>
    </p:extLst>
  </p:cSld>
  <p:clrMapOvr>
    <a:masterClrMapping/>
  </p:clrMapOvr>
  <p:transition/>
</p:sldLayout>
</file>

<file path=ppt/slideLayouts/slideLayout13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2487796"/>
      </p:ext>
    </p:extLst>
  </p:cSld>
  <p:clrMapOvr>
    <a:masterClrMapping/>
  </p:clrMapOvr>
  <p:transition/>
</p:sldLayout>
</file>

<file path=ppt/slideLayouts/slideLayout13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104361"/>
      </p:ext>
    </p:extLst>
  </p:cSld>
  <p:clrMapOvr>
    <a:masterClrMapping/>
  </p:clrMapOvr>
  <p:transition/>
  <p:timing>
    <p:tnLst>
      <p:par>
        <p:cTn id="1" dur="indefinite" restart="never" nodeType="tmRoot"/>
      </p:par>
    </p:tnLst>
  </p:timing>
</p:sldLayout>
</file>

<file path=ppt/slideLayouts/slideLayout13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3798861"/>
      </p:ext>
    </p:extLst>
  </p:cSld>
  <p:clrMapOvr>
    <a:masterClrMapping/>
  </p:clrMapOvr>
  <p:transition/>
  <p:timing>
    <p:tnLst>
      <p:par>
        <p:cTn id="1" dur="indefinite" restart="never" nodeType="tmRoot"/>
      </p:par>
    </p:tnLst>
  </p:timing>
</p:sldLayout>
</file>

<file path=ppt/slideLayouts/slideLayout13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1997015"/>
      </p:ext>
    </p:extLst>
  </p:cSld>
  <p:clrMapOvr>
    <a:masterClrMapping/>
  </p:clrMapOvr>
  <p:transition/>
</p:sldLayout>
</file>

<file path=ppt/slideLayouts/slideLayout13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49940"/>
      </p:ext>
    </p:extLst>
  </p:cSld>
  <p:clrMapOvr>
    <a:masterClrMapping/>
  </p:clrMapOvr>
  <p:transition/>
</p:sldLayout>
</file>

<file path=ppt/slideLayouts/slideLayout13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9950887"/>
      </p:ext>
    </p:extLst>
  </p:cSld>
  <p:clrMapOvr>
    <a:masterClrMapping/>
  </p:clrMapOvr>
  <p:transition/>
</p:sldLayout>
</file>

<file path=ppt/slideLayouts/slideLayout13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30032131"/>
      </p:ext>
    </p:extLst>
  </p:cSld>
  <p:clrMapOvr>
    <a:masterClrMapping/>
  </p:clrMapOvr>
  <p:transition/>
</p:sldLayout>
</file>

<file path=ppt/slideLayouts/slideLayout13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926066"/>
      </p:ext>
    </p:extLst>
  </p:cSld>
  <p:clrMapOvr>
    <a:masterClrMapping/>
  </p:clrMapOvr>
  <p:transition/>
</p:sldLayout>
</file>

<file path=ppt/slideLayouts/slideLayout13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3401441"/>
      </p:ext>
    </p:extLst>
  </p:cSld>
  <p:clrMapOvr>
    <a:masterClrMapping/>
  </p:clrMapOvr>
  <p:transition/>
</p:sldLayout>
</file>

<file path=ppt/slideLayouts/slideLayout13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575874"/>
      </p:ext>
    </p:extLst>
  </p:cSld>
  <p:clrMapOvr>
    <a:masterClrMapping/>
  </p:clrMapOvr>
  <p:transition/>
</p:sldLayout>
</file>

<file path=ppt/slideLayouts/slideLayout13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8458503"/>
      </p:ext>
    </p:extLst>
  </p:cSld>
  <p:clrMapOvr>
    <a:masterClrMapping/>
  </p:clrMapOvr>
  <p:transition/>
</p:sldLayout>
</file>

<file path=ppt/slideLayouts/slideLayout13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6392261"/>
      </p:ext>
    </p:extLst>
  </p:cSld>
  <p:clrMapOvr>
    <a:masterClrMapping/>
  </p:clrMapOvr>
  <p:transition/>
</p:sldLayout>
</file>

<file path=ppt/slideLayouts/slideLayout13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3255110"/>
      </p:ext>
    </p:extLst>
  </p:cSld>
  <p:clrMapOvr>
    <a:masterClrMapping/>
  </p:clrMapOvr>
  <p:transition/>
  <p:timing>
    <p:tnLst>
      <p:par>
        <p:cTn id="1" dur="indefinite" restart="never" nodeType="tmRoot"/>
      </p:par>
    </p:tnLst>
  </p:timing>
</p:sldLayout>
</file>

<file path=ppt/slideLayouts/slideLayout13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8450613"/>
      </p:ext>
    </p:extLst>
  </p:cSld>
  <p:clrMapOvr>
    <a:masterClrMapping/>
  </p:clrMapOvr>
  <p:transition/>
  <p:timing>
    <p:tnLst>
      <p:par>
        <p:cTn id="1" dur="indefinite" restart="never" nodeType="tmRoot"/>
      </p:par>
    </p:tnLst>
  </p:timing>
</p:sldLayout>
</file>

<file path=ppt/slideLayouts/slideLayout13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3608909"/>
      </p:ext>
    </p:extLst>
  </p:cSld>
  <p:clrMapOvr>
    <a:masterClrMapping/>
  </p:clrMapOvr>
  <p:transition/>
</p:sldLayout>
</file>

<file path=ppt/slideLayouts/slideLayout13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17385028"/>
      </p:ext>
    </p:extLst>
  </p:cSld>
  <p:clrMapOvr>
    <a:masterClrMapping/>
  </p:clrMapOvr>
  <p:transition/>
</p:sldLayout>
</file>

<file path=ppt/slideLayouts/slideLayout13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9343891"/>
      </p:ext>
    </p:extLst>
  </p:cSld>
  <p:clrMapOvr>
    <a:masterClrMapping/>
  </p:clrMapOvr>
  <p:transition/>
</p:sldLayout>
</file>

<file path=ppt/slideLayouts/slideLayout13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1131508"/>
      </p:ext>
    </p:extLst>
  </p:cSld>
  <p:clrMapOvr>
    <a:masterClrMapping/>
  </p:clrMapOvr>
  <p:transition/>
</p:sldLayout>
</file>

<file path=ppt/slideLayouts/slideLayout13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7250393"/>
      </p:ext>
    </p:extLst>
  </p:cSld>
  <p:clrMapOvr>
    <a:masterClrMapping/>
  </p:clrMapOvr>
  <p:transition/>
</p:sldLayout>
</file>

<file path=ppt/slideLayouts/slideLayout13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292804"/>
      </p:ext>
    </p:extLst>
  </p:cSld>
  <p:clrMapOvr>
    <a:masterClrMapping/>
  </p:clrMapOvr>
  <p:transition/>
</p:sldLayout>
</file>

<file path=ppt/slideLayouts/slideLayout13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034706"/>
      </p:ext>
    </p:extLst>
  </p:cSld>
  <p:clrMapOvr>
    <a:masterClrMapping/>
  </p:clrMapOvr>
  <p:transition/>
</p:sldLayout>
</file>

<file path=ppt/slideLayouts/slideLayout13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9885709"/>
      </p:ext>
    </p:extLst>
  </p:cSld>
  <p:clrMapOvr>
    <a:masterClrMapping/>
  </p:clrMapOvr>
  <p:transition/>
</p:sldLayout>
</file>

<file path=ppt/slideLayouts/slideLayout13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2824194"/>
      </p:ext>
    </p:extLst>
  </p:cSld>
  <p:clrMapOvr>
    <a:masterClrMapping/>
  </p:clrMapOvr>
  <p:transition/>
</p:sldLayout>
</file>

<file path=ppt/slideLayouts/slideLayout139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5170771"/>
      </p:ext>
    </p:extLst>
  </p:cSld>
  <p:clrMapOvr>
    <a:masterClrMapping/>
  </p:clrMapOvr>
  <p:transition/>
  <p:timing>
    <p:tnLst>
      <p:par>
        <p:cTn id="1" dur="indefinite" restart="never" nodeType="tmRoot"/>
      </p:par>
    </p:tnLst>
  </p:timing>
</p:sldLayout>
</file>

<file path=ppt/slideLayouts/slideLayout13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5060217"/>
      </p:ext>
    </p:extLst>
  </p:cSld>
  <p:clrMapOvr>
    <a:masterClrMapping/>
  </p:clrMapOvr>
  <p:transition/>
  <p:timing>
    <p:tnLst>
      <p:par>
        <p:cTn id="1" dur="indefinite" restart="never" nodeType="tmRoot"/>
      </p:par>
    </p:tnLst>
  </p:timing>
</p:sldLayout>
</file>

<file path=ppt/slideLayouts/slideLayout14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1985228"/>
      </p:ext>
    </p:extLst>
  </p:cSld>
  <p:clrMapOvr>
    <a:masterClrMapping/>
  </p:clrMapOvr>
  <p:transition/>
</p:sldLayout>
</file>

<file path=ppt/slideLayouts/slideLayout14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6526151"/>
      </p:ext>
    </p:extLst>
  </p:cSld>
  <p:clrMapOvr>
    <a:masterClrMapping/>
  </p:clrMapOvr>
  <p:transition/>
</p:sldLayout>
</file>

<file path=ppt/slideLayouts/slideLayout14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5364098"/>
      </p:ext>
    </p:extLst>
  </p:cSld>
  <p:clrMapOvr>
    <a:masterClrMapping/>
  </p:clrMapOvr>
  <p:transition/>
</p:sldLayout>
</file>

<file path=ppt/slideLayouts/slideLayout14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9202982"/>
      </p:ext>
    </p:extLst>
  </p:cSld>
  <p:clrMapOvr>
    <a:masterClrMapping/>
  </p:clrMapOvr>
  <p:transition/>
</p:sldLayout>
</file>

<file path=ppt/slideLayouts/slideLayout14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6920662"/>
      </p:ext>
    </p:extLst>
  </p:cSld>
  <p:clrMapOvr>
    <a:masterClrMapping/>
  </p:clrMapOvr>
  <p:transition/>
</p:sldLayout>
</file>

<file path=ppt/slideLayouts/slideLayout14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2900300"/>
      </p:ext>
    </p:extLst>
  </p:cSld>
  <p:clrMapOvr>
    <a:masterClrMapping/>
  </p:clrMapOvr>
  <p:transition/>
</p:sldLayout>
</file>

<file path=ppt/slideLayouts/slideLayout14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437952"/>
      </p:ext>
    </p:extLst>
  </p:cSld>
  <p:clrMapOvr>
    <a:masterClrMapping/>
  </p:clrMapOvr>
  <p:transition/>
</p:sldLayout>
</file>

<file path=ppt/slideLayouts/slideLayout14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3388076"/>
      </p:ext>
    </p:extLst>
  </p:cSld>
  <p:clrMapOvr>
    <a:masterClrMapping/>
  </p:clrMapOvr>
  <p:transition/>
</p:sldLayout>
</file>

<file path=ppt/slideLayouts/slideLayout14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307209"/>
      </p:ext>
    </p:extLst>
  </p:cSld>
  <p:clrMapOvr>
    <a:masterClrMapping/>
  </p:clrMapOvr>
  <p:transition/>
</p:sldLayout>
</file>

<file path=ppt/slideLayouts/slideLayout140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2790750"/>
      </p:ext>
    </p:extLst>
  </p:cSld>
  <p:clrMapOvr>
    <a:masterClrMapping/>
  </p:clrMapOvr>
  <p:transition/>
  <p:timing>
    <p:tnLst>
      <p:par>
        <p:cTn id="1" dur="indefinite" restart="never" nodeType="tmRoot"/>
      </p:par>
    </p:tnLst>
  </p:timing>
</p:sldLayout>
</file>

<file path=ppt/slideLayouts/slideLayout14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122715"/>
      </p:ext>
    </p:extLst>
  </p:cSld>
  <p:clrMapOvr>
    <a:masterClrMapping/>
  </p:clrMapOvr>
  <p:transition/>
  <p:timing>
    <p:tnLst>
      <p:par>
        <p:cTn id="1" dur="indefinite" restart="never" nodeType="tmRoot"/>
      </p:par>
    </p:tnLst>
  </p:timing>
</p:sldLayout>
</file>

<file path=ppt/slideLayouts/slideLayout14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7021062"/>
      </p:ext>
    </p:extLst>
  </p:cSld>
  <p:clrMapOvr>
    <a:masterClrMapping/>
  </p:clrMapOvr>
  <p:transition/>
</p:sldLayout>
</file>

<file path=ppt/slideLayouts/slideLayout14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6149374"/>
      </p:ext>
    </p:extLst>
  </p:cSld>
  <p:clrMapOvr>
    <a:masterClrMapping/>
  </p:clrMapOvr>
  <p:transition/>
</p:sldLayout>
</file>

<file path=ppt/slideLayouts/slideLayout14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361039"/>
      </p:ext>
    </p:extLst>
  </p:cSld>
  <p:clrMapOvr>
    <a:masterClrMapping/>
  </p:clrMapOvr>
  <p:transition/>
</p:sldLayout>
</file>

<file path=ppt/slideLayouts/slideLayout14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0899998"/>
      </p:ext>
    </p:extLst>
  </p:cSld>
  <p:clrMapOvr>
    <a:masterClrMapping/>
  </p:clrMapOvr>
  <p:transition/>
</p:sldLayout>
</file>

<file path=ppt/slideLayouts/slideLayout14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2283290"/>
      </p:ext>
    </p:extLst>
  </p:cSld>
  <p:clrMapOvr>
    <a:masterClrMapping/>
  </p:clrMapOvr>
  <p:transition/>
</p:sldLayout>
</file>

<file path=ppt/slideLayouts/slideLayout14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9578246"/>
      </p:ext>
    </p:extLst>
  </p:cSld>
  <p:clrMapOvr>
    <a:masterClrMapping/>
  </p:clrMapOvr>
  <p:transition/>
</p:sldLayout>
</file>

<file path=ppt/slideLayouts/slideLayout14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9624596"/>
      </p:ext>
    </p:extLst>
  </p:cSld>
  <p:clrMapOvr>
    <a:masterClrMapping/>
  </p:clrMapOvr>
  <p:transition/>
</p:sldLayout>
</file>

<file path=ppt/slideLayouts/slideLayout14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6221728"/>
      </p:ext>
    </p:extLst>
  </p:cSld>
  <p:clrMapOvr>
    <a:masterClrMapping/>
  </p:clrMapOvr>
  <p:transition/>
</p:sldLayout>
</file>

<file path=ppt/slideLayouts/slideLayout14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8931120"/>
      </p:ext>
    </p:extLst>
  </p:cSld>
  <p:clrMapOvr>
    <a:masterClrMapping/>
  </p:clrMapOvr>
  <p:transition/>
</p:sldLayout>
</file>

<file path=ppt/slideLayouts/slideLayout142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8711505"/>
      </p:ext>
    </p:extLst>
  </p:cSld>
  <p:clrMapOvr>
    <a:masterClrMapping/>
  </p:clrMapOvr>
  <p:transition/>
  <p:timing>
    <p:tnLst>
      <p:par>
        <p:cTn id="1" dur="indefinite" restart="never" nodeType="tmRoot"/>
      </p:par>
    </p:tnLst>
  </p:timing>
</p:sldLayout>
</file>

<file path=ppt/slideLayouts/slideLayout14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8636519"/>
      </p:ext>
    </p:extLst>
  </p:cSld>
  <p:clrMapOvr>
    <a:masterClrMapping/>
  </p:clrMapOvr>
  <p:transition/>
  <p:timing>
    <p:tnLst>
      <p:par>
        <p:cTn id="1" dur="indefinite" restart="never" nodeType="tmRoot"/>
      </p:par>
    </p:tnLst>
  </p:timing>
</p:sldLayout>
</file>

<file path=ppt/slideLayouts/slideLayout14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6733409"/>
      </p:ext>
    </p:extLst>
  </p:cSld>
  <p:clrMapOvr>
    <a:masterClrMapping/>
  </p:clrMapOvr>
  <p:transition/>
</p:sldLayout>
</file>

<file path=ppt/slideLayouts/slideLayout14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5122226"/>
      </p:ext>
    </p:extLst>
  </p:cSld>
  <p:clrMapOvr>
    <a:masterClrMapping/>
  </p:clrMapOvr>
  <p:transition/>
</p:sldLayout>
</file>

<file path=ppt/slideLayouts/slideLayout14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3515996"/>
      </p:ext>
    </p:extLst>
  </p:cSld>
  <p:clrMapOvr>
    <a:masterClrMapping/>
  </p:clrMapOvr>
  <p:transition/>
</p:sldLayout>
</file>

<file path=ppt/slideLayouts/slideLayout14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6089477"/>
      </p:ext>
    </p:extLst>
  </p:cSld>
  <p:clrMapOvr>
    <a:masterClrMapping/>
  </p:clrMapOvr>
  <p:transition/>
</p:sldLayout>
</file>

<file path=ppt/slideLayouts/slideLayout14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2761373"/>
      </p:ext>
    </p:extLst>
  </p:cSld>
  <p:clrMapOvr>
    <a:masterClrMapping/>
  </p:clrMapOvr>
  <p:transition/>
</p:sldLayout>
</file>

<file path=ppt/slideLayouts/slideLayout14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4413683"/>
      </p:ext>
    </p:extLst>
  </p:cSld>
  <p:clrMapOvr>
    <a:masterClrMapping/>
  </p:clrMapOvr>
  <p:transition/>
</p:sldLayout>
</file>

<file path=ppt/slideLayouts/slideLayout14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2699964"/>
      </p:ext>
    </p:extLst>
  </p:cSld>
  <p:clrMapOvr>
    <a:masterClrMapping/>
  </p:clrMapOvr>
  <p:transition/>
</p:sldLayout>
</file>

<file path=ppt/slideLayouts/slideLayout14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7912965"/>
      </p:ext>
    </p:extLst>
  </p:cSld>
  <p:clrMapOvr>
    <a:masterClrMapping/>
  </p:clrMapOvr>
  <p:transition/>
</p:sldLayout>
</file>

<file path=ppt/slideLayouts/slideLayout14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2009283"/>
      </p:ext>
    </p:extLst>
  </p:cSld>
  <p:clrMapOvr>
    <a:masterClrMapping/>
  </p:clrMapOvr>
  <p:transition/>
</p:sldLayout>
</file>

<file path=ppt/slideLayouts/slideLayout143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5087437"/>
      </p:ext>
    </p:extLst>
  </p:cSld>
  <p:clrMapOvr>
    <a:masterClrMapping/>
  </p:clrMapOvr>
  <p:transition/>
  <p:timing>
    <p:tnLst>
      <p:par>
        <p:cTn id="1" dur="indefinite" restart="never" nodeType="tmRoot"/>
      </p:par>
    </p:tnLst>
  </p:timing>
</p:sldLayout>
</file>

<file path=ppt/slideLayouts/slideLayout14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02459077"/>
      </p:ext>
    </p:extLst>
  </p:cSld>
  <p:clrMapOvr>
    <a:masterClrMapping/>
  </p:clrMapOvr>
  <p:transition/>
  <p:timing>
    <p:tnLst>
      <p:par>
        <p:cTn id="1" dur="indefinite" restart="never" nodeType="tmRoot"/>
      </p:par>
    </p:tnLst>
  </p:timing>
</p:sldLayout>
</file>

<file path=ppt/slideLayouts/slideLayout14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5233793"/>
      </p:ext>
    </p:extLst>
  </p:cSld>
  <p:clrMapOvr>
    <a:masterClrMapping/>
  </p:clrMapOvr>
  <p:transition/>
</p:sldLayout>
</file>

<file path=ppt/slideLayouts/slideLayout14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3720381"/>
      </p:ext>
    </p:extLst>
  </p:cSld>
  <p:clrMapOvr>
    <a:masterClrMapping/>
  </p:clrMapOvr>
  <p:transition/>
</p:sldLayout>
</file>

<file path=ppt/slideLayouts/slideLayout14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8741"/>
      </p:ext>
    </p:extLst>
  </p:cSld>
  <p:clrMapOvr>
    <a:masterClrMapping/>
  </p:clrMapOvr>
  <p:transition/>
</p:sldLayout>
</file>

<file path=ppt/slideLayouts/slideLayout14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9305678"/>
      </p:ext>
    </p:extLst>
  </p:cSld>
  <p:clrMapOvr>
    <a:masterClrMapping/>
  </p:clrMapOvr>
  <p:transition/>
</p:sldLayout>
</file>

<file path=ppt/slideLayouts/slideLayout14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474474"/>
      </p:ext>
    </p:extLst>
  </p:cSld>
  <p:clrMapOvr>
    <a:masterClrMapping/>
  </p:clrMapOvr>
  <p:transition/>
</p:sldLayout>
</file>

<file path=ppt/slideLayouts/slideLayout14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2783290"/>
      </p:ext>
    </p:extLst>
  </p:cSld>
  <p:clrMapOvr>
    <a:masterClrMapping/>
  </p:clrMapOvr>
  <p:transition/>
</p:sldLayout>
</file>

<file path=ppt/slideLayouts/slideLayout14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206807"/>
      </p:ext>
    </p:extLst>
  </p:cSld>
  <p:clrMapOvr>
    <a:masterClrMapping/>
  </p:clrMapOvr>
  <p:transition/>
</p:sldLayout>
</file>

<file path=ppt/slideLayouts/slideLayout14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833781"/>
      </p:ext>
    </p:extLst>
  </p:cSld>
  <p:clrMapOvr>
    <a:masterClrMapping/>
  </p:clrMapOvr>
  <p:transition/>
</p:sldLayout>
</file>

<file path=ppt/slideLayouts/slideLayout14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150311"/>
      </p:ext>
    </p:extLst>
  </p:cSld>
  <p:clrMapOvr>
    <a:masterClrMapping/>
  </p:clrMapOvr>
  <p:transition/>
</p:sldLayout>
</file>

<file path=ppt/slideLayouts/slideLayout144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857163"/>
      </p:ext>
    </p:extLst>
  </p:cSld>
  <p:clrMapOvr>
    <a:masterClrMapping/>
  </p:clrMapOvr>
  <p:transition/>
  <p:timing>
    <p:tnLst>
      <p:par>
        <p:cTn id="1" dur="indefinite" restart="never" nodeType="tmRoot"/>
      </p:par>
    </p:tnLst>
  </p:timing>
</p:sldLayout>
</file>

<file path=ppt/slideLayouts/slideLayout14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9679544"/>
      </p:ext>
    </p:extLst>
  </p:cSld>
  <p:clrMapOvr>
    <a:masterClrMapping/>
  </p:clrMapOvr>
  <p:transition/>
  <p:timing>
    <p:tnLst>
      <p:par>
        <p:cTn id="1" dur="indefinite" restart="never" nodeType="tmRoot"/>
      </p:par>
    </p:tnLst>
  </p:timing>
</p:sldLayout>
</file>

<file path=ppt/slideLayouts/slideLayout14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79945"/>
      </p:ext>
    </p:extLst>
  </p:cSld>
  <p:clrMapOvr>
    <a:masterClrMapping/>
  </p:clrMapOvr>
  <p:transition/>
</p:sldLayout>
</file>

<file path=ppt/slideLayouts/slideLayout14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214084"/>
      </p:ext>
    </p:extLst>
  </p:cSld>
  <p:clrMapOvr>
    <a:masterClrMapping/>
  </p:clrMapOvr>
  <p:transition/>
</p:sldLayout>
</file>

<file path=ppt/slideLayouts/slideLayout14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5720971"/>
      </p:ext>
    </p:extLst>
  </p:cSld>
  <p:clrMapOvr>
    <a:masterClrMapping/>
  </p:clrMapOvr>
  <p:transition/>
</p:sldLayout>
</file>

<file path=ppt/slideLayouts/slideLayout14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8531794"/>
      </p:ext>
    </p:extLst>
  </p:cSld>
  <p:clrMapOvr>
    <a:masterClrMapping/>
  </p:clrMapOvr>
  <p:transition/>
</p:sldLayout>
</file>

<file path=ppt/slideLayouts/slideLayout14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6181080"/>
      </p:ext>
    </p:extLst>
  </p:cSld>
  <p:clrMapOvr>
    <a:masterClrMapping/>
  </p:clrMapOvr>
  <p:transition/>
</p:sldLayout>
</file>

<file path=ppt/slideLayouts/slideLayout14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3224268"/>
      </p:ext>
    </p:extLst>
  </p:cSld>
  <p:clrMapOvr>
    <a:masterClrMapping/>
  </p:clrMapOvr>
  <p:transition/>
</p:sldLayout>
</file>

<file path=ppt/slideLayouts/slideLayout14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6597693"/>
      </p:ext>
    </p:extLst>
  </p:cSld>
  <p:clrMapOvr>
    <a:masterClrMapping/>
  </p:clrMapOvr>
  <p:transition/>
</p:sldLayout>
</file>

<file path=ppt/slideLayouts/slideLayout14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6016434"/>
      </p:ext>
    </p:extLst>
  </p:cSld>
  <p:clrMapOvr>
    <a:masterClrMapping/>
  </p:clrMapOvr>
  <p:transition/>
</p:sldLayout>
</file>

<file path=ppt/slideLayouts/slideLayout14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8187851"/>
      </p:ext>
    </p:extLst>
  </p:cSld>
  <p:clrMapOvr>
    <a:masterClrMapping/>
  </p:clrMapOvr>
  <p:transition/>
</p:sldLayout>
</file>

<file path=ppt/slideLayouts/slideLayout1453.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timing>
    <p:tnLst>
      <p:par>
        <p:cTn id="1" dur="indefinite" restart="never" nodeType="tmRoot"/>
      </p:par>
    </p:tnLst>
  </p:timing>
</p:sldLayout>
</file>

<file path=ppt/slideLayouts/slideLayout1454.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timing>
    <p:tnLst>
      <p:par>
        <p:cTn id="1" dur="indefinite" restart="never" nodeType="tmRoot"/>
      </p:par>
    </p:tnLst>
  </p:timing>
</p:sldLayout>
</file>

<file path=ppt/slideLayouts/slideLayout1455.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timing>
    <p:tnLst>
      <p:par>
        <p:cTn id="1" dur="indefinite" restart="never" nodeType="tmRoot"/>
      </p:par>
    </p:tnLst>
  </p:timing>
</p:sldLayout>
</file>

<file path=ppt/slideLayouts/slideLayout1456.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timing>
    <p:tnLst>
      <p:par>
        <p:cTn id="1" dur="indefinite" restart="never" nodeType="tmRoot"/>
      </p:par>
    </p:tnLst>
  </p:timing>
</p:sldLayout>
</file>

<file path=ppt/slideLayouts/slideLayout1457.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timing>
    <p:tnLst>
      <p:par>
        <p:cTn id="1" dur="indefinite" restart="never" nodeType="tmRoot"/>
      </p:par>
    </p:tnLst>
  </p:timing>
</p:sldLayout>
</file>

<file path=ppt/slideLayouts/slideLayout1458.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timing>
    <p:tnLst>
      <p:par>
        <p:cTn id="1" dur="indefinite" restart="never" nodeType="tmRoot"/>
      </p:par>
    </p:tnLst>
  </p:timing>
</p:sldLayout>
</file>

<file path=ppt/slideLayouts/slideLayout1459.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timing>
    <p:tnLst>
      <p:par>
        <p:cTn id="1" dur="indefinite" restart="never" nodeType="tmRoot"/>
      </p:par>
    </p:tnLst>
  </p:timing>
</p:sldLayout>
</file>

<file path=ppt/slideLayouts/slideLayout1460.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21169761"/>
      </p:ext>
    </p:extLst>
  </p:cSld>
  <p:clrMapOvr>
    <a:masterClrMapping/>
  </p:clrMapOvr>
  <p:timing>
    <p:tnLst>
      <p:par>
        <p:cTn id="1" dur="indefinite" restart="never" nodeType="tmRoot"/>
      </p:par>
    </p:tnLst>
  </p:timing>
</p:sldLayout>
</file>

<file path=ppt/slideLayouts/slideLayout1461.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095717963"/>
      </p:ext>
    </p:extLst>
  </p:cSld>
  <p:clrMapOvr>
    <a:masterClrMapping/>
  </p:clrMapOvr>
  <p:timing>
    <p:tnLst>
      <p:par>
        <p:cTn id="1" dur="indefinite" restart="never" nodeType="tmRoot"/>
      </p:par>
    </p:tnLst>
  </p:timing>
</p:sldLayout>
</file>

<file path=ppt/slideLayouts/slideLayout1462.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712503997"/>
      </p:ext>
    </p:extLst>
  </p:cSld>
  <p:clrMapOvr>
    <a:masterClrMapping/>
  </p:clrMapOvr>
  <p:timing>
    <p:tnLst>
      <p:par>
        <p:cTn id="1" dur="indefinite" restart="never" nodeType="tmRoot"/>
      </p:par>
    </p:tnLst>
  </p:timing>
</p:sldLayout>
</file>

<file path=ppt/slideLayouts/slideLayout1463.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739580925"/>
      </p:ext>
    </p:extLst>
  </p:cSld>
  <p:clrMapOvr>
    <a:masterClrMapping/>
  </p:clrMapOvr>
  <p:timing>
    <p:tnLst>
      <p:par>
        <p:cTn id="1" dur="indefinite" restart="never" nodeType="tmRoot"/>
      </p:par>
    </p:tnLst>
  </p:timing>
</p:sldLayout>
</file>

<file path=ppt/slideLayouts/slideLayout1464.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380382005"/>
      </p:ext>
    </p:extLst>
  </p:cSld>
  <p:clrMapOvr>
    <a:masterClrMapping/>
  </p:clrMapOvr>
  <p:timing>
    <p:tnLst>
      <p:par>
        <p:cTn id="1" dur="indefinite" restart="never" nodeType="tmRoot"/>
      </p:par>
    </p:tnLst>
  </p:timing>
</p:sldLayout>
</file>

<file path=ppt/slideLayouts/slideLayout1465.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616360243"/>
      </p:ext>
    </p:extLst>
  </p:cSld>
  <p:clrMapOvr>
    <a:masterClrMapping/>
  </p:clrMapOvr>
  <p:timing>
    <p:tnLst>
      <p:par>
        <p:cTn id="1" dur="indefinite" restart="never" nodeType="tmRoot"/>
      </p:par>
    </p:tnLst>
  </p:timing>
</p:sldLayout>
</file>

<file path=ppt/slideLayouts/slideLayout1466.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030836738"/>
      </p:ext>
    </p:extLst>
  </p:cSld>
  <p:clrMapOvr>
    <a:masterClrMapping/>
  </p:clrMapOvr>
  <p:timing>
    <p:tnLst>
      <p:par>
        <p:cTn id="1" dur="indefinite" restart="never" nodeType="tmRoot"/>
      </p:par>
    </p:tnLst>
  </p:timing>
</p:sldLayout>
</file>

<file path=ppt/slideLayouts/slideLayout1467.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979659584"/>
      </p:ext>
    </p:extLst>
  </p:cSld>
  <p:clrMapOvr>
    <a:masterClrMapping/>
  </p:clrMapOvr>
  <p:timing>
    <p:tnLst>
      <p:par>
        <p:cTn id="1" dur="indefinite" restart="never" nodeType="tmRoot"/>
      </p:par>
    </p:tnLst>
  </p:timing>
</p:sldLayout>
</file>

<file path=ppt/slideLayouts/slideLayout1468.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000635482"/>
      </p:ext>
    </p:extLst>
  </p:cSld>
  <p:clrMapOvr>
    <a:masterClrMapping/>
  </p:clrMapOvr>
  <p:timing>
    <p:tnLst>
      <p:par>
        <p:cTn id="1" dur="indefinite" restart="never" nodeType="tmRoot"/>
      </p:par>
    </p:tnLst>
  </p:timing>
</p:sldLayout>
</file>

<file path=ppt/slideLayouts/slideLayout1469.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211270273"/>
      </p:ext>
    </p:extLst>
  </p:cSld>
  <p:clrMapOvr>
    <a:masterClrMapping/>
  </p:clrMapOvr>
  <p:timing>
    <p:tnLst>
      <p:par>
        <p:cTn id="1" dur="indefinite" restart="never" nodeType="tmRoot"/>
      </p:par>
    </p:tnLst>
  </p:timing>
</p:sldLayout>
</file>

<file path=ppt/slideLayouts/slideLayout1470.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35089216"/>
      </p:ext>
    </p:extLst>
  </p:cSld>
  <p:clrMapOvr>
    <a:masterClrMapping/>
  </p:clrMapOvr>
  <p:timing>
    <p:tnLst>
      <p:par>
        <p:cTn id="1" dur="indefinite" restart="never" nodeType="tmRoot"/>
      </p:par>
    </p:tnLst>
  </p:timing>
</p:sldLayout>
</file>

<file path=ppt/slideLayouts/slideLayout1471.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175133650"/>
      </p:ext>
    </p:extLst>
  </p:cSld>
  <p:clrMapOvr>
    <a:masterClrMapping/>
  </p:clrMapOvr>
  <p:timing>
    <p:tnLst>
      <p:par>
        <p:cTn id="1" dur="indefinite" restart="never" nodeType="tmRoot"/>
      </p:par>
    </p:tnLst>
  </p:timing>
</p:sldLayout>
</file>

<file path=ppt/slideLayouts/slideLayout1472.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715379239"/>
      </p:ext>
    </p:extLst>
  </p:cSld>
  <p:clrMapOvr>
    <a:masterClrMapping/>
  </p:clrMapOvr>
  <p:timing>
    <p:tnLst>
      <p:par>
        <p:cTn id="1" dur="indefinite" restart="never" nodeType="tmRoot"/>
      </p:par>
    </p:tnLst>
  </p:timing>
</p:sldLayout>
</file>

<file path=ppt/slideLayouts/slideLayout1473.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2018. 1. 17.</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017163190"/>
      </p:ext>
    </p:extLst>
  </p:cSld>
  <p:clrMapOvr>
    <a:masterClrMapping/>
  </p:clrMapOvr>
  <p:timing>
    <p:tnLst>
      <p:par>
        <p:cTn id="1" dur="indefinite" restart="never" nodeType="tmRoot"/>
      </p:par>
    </p:tnLst>
  </p:timing>
</p:sldLayout>
</file>

<file path=ppt/slideLayouts/slideLayout147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71420361"/>
      </p:ext>
    </p:extLst>
  </p:cSld>
  <p:clrMapOvr>
    <a:masterClrMapping/>
  </p:clrMapOvr>
  <p:transition/>
  <p:timing>
    <p:tnLst>
      <p:par>
        <p:cTn id="1" dur="indefinite" restart="never" nodeType="tmRoot"/>
      </p:par>
    </p:tnLst>
  </p:timing>
</p:sldLayout>
</file>

<file path=ppt/slideLayouts/slideLayout147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76343"/>
      </p:ext>
    </p:extLst>
  </p:cSld>
  <p:clrMapOvr>
    <a:masterClrMapping/>
  </p:clrMapOvr>
  <p:transition/>
  <p:timing>
    <p:tnLst>
      <p:par>
        <p:cTn id="1" dur="indefinite" restart="never" nodeType="tmRoot"/>
      </p:par>
    </p:tnLst>
  </p:timing>
</p:sldLayout>
</file>

<file path=ppt/slideLayouts/slideLayout147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1317608"/>
      </p:ext>
    </p:extLst>
  </p:cSld>
  <p:clrMapOvr>
    <a:masterClrMapping/>
  </p:clrMapOvr>
  <p:transition/>
</p:sldLayout>
</file>

<file path=ppt/slideLayouts/slideLayout14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0547157"/>
      </p:ext>
    </p:extLst>
  </p:cSld>
  <p:clrMapOvr>
    <a:masterClrMapping/>
  </p:clrMapOvr>
  <p:transition/>
</p:sldLayout>
</file>

<file path=ppt/slideLayouts/slideLayout14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8366942"/>
      </p:ext>
    </p:extLst>
  </p:cSld>
  <p:clrMapOvr>
    <a:masterClrMapping/>
  </p:clrMapOvr>
  <p:transition/>
</p:sldLayout>
</file>

<file path=ppt/slideLayouts/slideLayout14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9146044"/>
      </p:ext>
    </p:extLst>
  </p:cSld>
  <p:clrMapOvr>
    <a:masterClrMapping/>
  </p:clrMapOvr>
  <p:transition/>
</p:sldLayout>
</file>

<file path=ppt/slideLayouts/slideLayout14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7177631"/>
      </p:ext>
    </p:extLst>
  </p:cSld>
  <p:clrMapOvr>
    <a:masterClrMapping/>
  </p:clrMapOvr>
  <p:transition/>
</p:sldLayout>
</file>

<file path=ppt/slideLayouts/slideLayout148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2624343"/>
      </p:ext>
    </p:extLst>
  </p:cSld>
  <p:clrMapOvr>
    <a:masterClrMapping/>
  </p:clrMapOvr>
  <p:transition/>
</p:sldLayout>
</file>

<file path=ppt/slideLayouts/slideLayout148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3657091"/>
      </p:ext>
    </p:extLst>
  </p:cSld>
  <p:clrMapOvr>
    <a:masterClrMapping/>
  </p:clrMapOvr>
  <p:transition/>
</p:sldLayout>
</file>

<file path=ppt/slideLayouts/slideLayout14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509516"/>
      </p:ext>
    </p:extLst>
  </p:cSld>
  <p:clrMapOvr>
    <a:masterClrMapping/>
  </p:clrMapOvr>
  <p:transition/>
</p:sldLayout>
</file>

<file path=ppt/slideLayouts/slideLayout148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7025913"/>
      </p:ext>
    </p:extLst>
  </p:cSld>
  <p:clrMapOvr>
    <a:masterClrMapping/>
  </p:clrMapOvr>
  <p:transition/>
</p:sldLayout>
</file>

<file path=ppt/slideLayouts/slideLayout148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5425361"/>
      </p:ext>
    </p:extLst>
  </p:cSld>
  <p:clrMapOvr>
    <a:masterClrMapping/>
  </p:clrMapOvr>
  <p:transition/>
  <p:timing>
    <p:tnLst>
      <p:par>
        <p:cTn id="1" dur="indefinite" restart="never" nodeType="tmRoot"/>
      </p:par>
    </p:tnLst>
  </p:timing>
</p:sldLayout>
</file>

<file path=ppt/slideLayouts/slideLayout14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5065472"/>
      </p:ext>
    </p:extLst>
  </p:cSld>
  <p:clrMapOvr>
    <a:masterClrMapping/>
  </p:clrMapOvr>
  <p:transition/>
  <p:timing>
    <p:tnLst>
      <p:par>
        <p:cTn id="1" dur="indefinite" restart="never" nodeType="tmRoot"/>
      </p:par>
    </p:tnLst>
  </p:timing>
</p:sldLayout>
</file>

<file path=ppt/slideLayouts/slideLayout148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706598"/>
      </p:ext>
    </p:extLst>
  </p:cSld>
  <p:clrMapOvr>
    <a:masterClrMapping/>
  </p:clrMapOvr>
  <p:transition/>
</p:sldLayout>
</file>

<file path=ppt/slideLayouts/slideLayout148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4574290"/>
      </p:ext>
    </p:extLst>
  </p:cSld>
  <p:clrMapOvr>
    <a:masterClrMapping/>
  </p:clrMapOvr>
  <p:transition/>
</p:sldLayout>
</file>

<file path=ppt/slideLayouts/slideLayout148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4588619"/>
      </p:ext>
    </p:extLst>
  </p:cSld>
  <p:clrMapOvr>
    <a:masterClrMapping/>
  </p:clrMapOvr>
  <p:transition/>
</p:sldLayout>
</file>

<file path=ppt/slideLayouts/slideLayout14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0171227"/>
      </p:ext>
    </p:extLst>
  </p:cSld>
  <p:clrMapOvr>
    <a:masterClrMapping/>
  </p:clrMapOvr>
  <p:transition/>
</p:sldLayout>
</file>

<file path=ppt/slideLayouts/slideLayout149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4696856"/>
      </p:ext>
    </p:extLst>
  </p:cSld>
  <p:clrMapOvr>
    <a:masterClrMapping/>
  </p:clrMapOvr>
  <p:transition/>
</p:sldLayout>
</file>

<file path=ppt/slideLayouts/slideLayout149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8895656"/>
      </p:ext>
    </p:extLst>
  </p:cSld>
  <p:clrMapOvr>
    <a:masterClrMapping/>
  </p:clrMapOvr>
  <p:transition/>
</p:sldLayout>
</file>

<file path=ppt/slideLayouts/slideLayout149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6958333"/>
      </p:ext>
    </p:extLst>
  </p:cSld>
  <p:clrMapOvr>
    <a:masterClrMapping/>
  </p:clrMapOvr>
  <p:transition/>
</p:sldLayout>
</file>

<file path=ppt/slideLayouts/slideLayout149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922636"/>
      </p:ext>
    </p:extLst>
  </p:cSld>
  <p:clrMapOvr>
    <a:masterClrMapping/>
  </p:clrMapOvr>
  <p:transition/>
</p:sldLayout>
</file>

<file path=ppt/slideLayouts/slideLayout149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363826"/>
      </p:ext>
    </p:extLst>
  </p:cSld>
  <p:clrMapOvr>
    <a:masterClrMapping/>
  </p:clrMapOvr>
  <p:transition/>
</p:sldLayout>
</file>

<file path=ppt/slideLayouts/slideLayout149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9503410"/>
      </p:ext>
    </p:extLst>
  </p:cSld>
  <p:clrMapOvr>
    <a:masterClrMapping/>
  </p:clrMapOvr>
  <p:transition/>
  <p:timing>
    <p:tnLst>
      <p:par>
        <p:cTn id="1" dur="indefinite" restart="never" nodeType="tmRoot"/>
      </p:par>
    </p:tnLst>
  </p:timing>
</p:sldLayout>
</file>

<file path=ppt/slideLayouts/slideLayout14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9136270"/>
      </p:ext>
    </p:extLst>
  </p:cSld>
  <p:clrMapOvr>
    <a:masterClrMapping/>
  </p:clrMapOvr>
  <p:transition/>
  <p:timing>
    <p:tnLst>
      <p:par>
        <p:cTn id="1" dur="indefinite" restart="never" nodeType="tmRoot"/>
      </p:par>
    </p:tnLst>
  </p:timing>
</p:sldLayout>
</file>

<file path=ppt/slideLayouts/slideLayout14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0708136"/>
      </p:ext>
    </p:extLst>
  </p:cSld>
  <p:clrMapOvr>
    <a:masterClrMapping/>
  </p:clrMapOvr>
  <p:transition/>
</p:sldLayout>
</file>

<file path=ppt/slideLayouts/slideLayout14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7159527"/>
      </p:ext>
    </p:extLst>
  </p:cSld>
  <p:clrMapOvr>
    <a:masterClrMapping/>
  </p:clrMapOvr>
  <p:transition/>
</p:sldLayout>
</file>

<file path=ppt/slideLayouts/slideLayout15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9445497"/>
      </p:ext>
    </p:extLst>
  </p:cSld>
  <p:clrMapOvr>
    <a:masterClrMapping/>
  </p:clrMapOvr>
  <p:transition/>
</p:sldLayout>
</file>

<file path=ppt/slideLayouts/slideLayout15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1099460"/>
      </p:ext>
    </p:extLst>
  </p:cSld>
  <p:clrMapOvr>
    <a:masterClrMapping/>
  </p:clrMapOvr>
  <p:transition/>
</p:sldLayout>
</file>

<file path=ppt/slideLayouts/slideLayout15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0212805"/>
      </p:ext>
    </p:extLst>
  </p:cSld>
  <p:clrMapOvr>
    <a:masterClrMapping/>
  </p:clrMapOvr>
  <p:transition/>
</p:sldLayout>
</file>

<file path=ppt/slideLayouts/slideLayout15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6114566"/>
      </p:ext>
    </p:extLst>
  </p:cSld>
  <p:clrMapOvr>
    <a:masterClrMapping/>
  </p:clrMapOvr>
  <p:transition/>
</p:sldLayout>
</file>

<file path=ppt/slideLayouts/slideLayout15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6632324"/>
      </p:ext>
    </p:extLst>
  </p:cSld>
  <p:clrMapOvr>
    <a:masterClrMapping/>
  </p:clrMapOvr>
  <p:transition/>
</p:sldLayout>
</file>

<file path=ppt/slideLayouts/slideLayout15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8092592"/>
      </p:ext>
    </p:extLst>
  </p:cSld>
  <p:clrMapOvr>
    <a:masterClrMapping/>
  </p:clrMapOvr>
  <p:transition/>
</p:sldLayout>
</file>

<file path=ppt/slideLayouts/slideLayout15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961028"/>
      </p:ext>
    </p:extLst>
  </p:cSld>
  <p:clrMapOvr>
    <a:masterClrMapping/>
  </p:clrMapOvr>
  <p:transition/>
</p:sldLayout>
</file>

<file path=ppt/slideLayouts/slideLayout150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0974142"/>
      </p:ext>
    </p:extLst>
  </p:cSld>
  <p:clrMapOvr>
    <a:masterClrMapping/>
  </p:clrMapOvr>
  <p:transition/>
  <p:timing>
    <p:tnLst>
      <p:par>
        <p:cTn id="1" dur="indefinite" restart="never" nodeType="tmRoot"/>
      </p:par>
    </p:tnLst>
  </p:timing>
</p:sldLayout>
</file>

<file path=ppt/slideLayouts/slideLayout15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2955331"/>
      </p:ext>
    </p:extLst>
  </p:cSld>
  <p:clrMapOvr>
    <a:masterClrMapping/>
  </p:clrMapOvr>
  <p:transition/>
  <p:timing>
    <p:tnLst>
      <p:par>
        <p:cTn id="1" dur="indefinite" restart="never" nodeType="tmRoot"/>
      </p:par>
    </p:tnLst>
  </p:timing>
</p:sldLayout>
</file>

<file path=ppt/slideLayouts/slideLayout15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7399569"/>
      </p:ext>
    </p:extLst>
  </p:cSld>
  <p:clrMapOvr>
    <a:masterClrMapping/>
  </p:clrMapOvr>
  <p:transition/>
</p:sldLayout>
</file>

<file path=ppt/slideLayouts/slideLayout15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8923128"/>
      </p:ext>
    </p:extLst>
  </p:cSld>
  <p:clrMapOvr>
    <a:masterClrMapping/>
  </p:clrMapOvr>
  <p:transition/>
</p:sldLayout>
</file>

<file path=ppt/slideLayouts/slideLayout15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6609558"/>
      </p:ext>
    </p:extLst>
  </p:cSld>
  <p:clrMapOvr>
    <a:masterClrMapping/>
  </p:clrMapOvr>
  <p:transition/>
</p:sldLayout>
</file>

<file path=ppt/slideLayouts/slideLayout15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0365812"/>
      </p:ext>
    </p:extLst>
  </p:cSld>
  <p:clrMapOvr>
    <a:masterClrMapping/>
  </p:clrMapOvr>
  <p:transition/>
</p:sldLayout>
</file>

<file path=ppt/slideLayouts/slideLayout15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2322513"/>
      </p:ext>
    </p:extLst>
  </p:cSld>
  <p:clrMapOvr>
    <a:masterClrMapping/>
  </p:clrMapOvr>
  <p:transition/>
</p:sldLayout>
</file>

<file path=ppt/slideLayouts/slideLayout15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4025228"/>
      </p:ext>
    </p:extLst>
  </p:cSld>
  <p:clrMapOvr>
    <a:masterClrMapping/>
  </p:clrMapOvr>
  <p:transition/>
</p:sldLayout>
</file>

<file path=ppt/slideLayouts/slideLayout15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9228907"/>
      </p:ext>
    </p:extLst>
  </p:cSld>
  <p:clrMapOvr>
    <a:masterClrMapping/>
  </p:clrMapOvr>
  <p:transition/>
</p:sldLayout>
</file>

<file path=ppt/slideLayouts/slideLayout15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376623"/>
      </p:ext>
    </p:extLst>
  </p:cSld>
  <p:clrMapOvr>
    <a:masterClrMapping/>
  </p:clrMapOvr>
  <p:transition/>
</p:sldLayout>
</file>

<file path=ppt/slideLayouts/slideLayout15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3065742"/>
      </p:ext>
    </p:extLst>
  </p:cSld>
  <p:clrMapOvr>
    <a:masterClrMapping/>
  </p:clrMapOvr>
  <p:transition/>
</p:sldLayout>
</file>

<file path=ppt/slideLayouts/slideLayout151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p:timing>
    <p:tnLst>
      <p:par>
        <p:cTn id="1" dur="indefinite" restart="never" nodeType="tmRoot"/>
      </p:par>
    </p:tnLst>
  </p:timing>
</p:sldLayout>
</file>

<file path=ppt/slideLayouts/slideLayout15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p:timing>
    <p:tnLst>
      <p:par>
        <p:cTn id="1" dur="indefinite" restart="never" nodeType="tmRoot"/>
      </p:par>
    </p:tnLst>
  </p:timing>
</p:sldLayout>
</file>

<file path=ppt/slideLayouts/slideLayout15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p:sldLayout>
</file>

<file path=ppt/slideLayouts/slideLayout15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p:sldLayout>
</file>

<file path=ppt/slideLayouts/slideLayout15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p:sldLayout>
</file>

<file path=ppt/slideLayouts/slideLayout15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p:sldLayout>
</file>

<file path=ppt/slideLayouts/slideLayout15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p:sldLayout>
</file>

<file path=ppt/slideLayouts/slideLayout15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p:sldLayout>
</file>

<file path=ppt/slideLayouts/slideLayout15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p:sldLayout>
</file>

<file path=ppt/slideLayouts/slideLayout15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p:sldLayout>
</file>

<file path=ppt/slideLayouts/slideLayout15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p:sldLayout>
</file>

<file path=ppt/slideLayouts/slideLayout152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004378"/>
      </p:ext>
    </p:extLst>
  </p:cSld>
  <p:clrMapOvr>
    <a:masterClrMapping/>
  </p:clrMapOvr>
  <p:transition/>
  <p:timing>
    <p:tnLst>
      <p:par>
        <p:cTn id="1" dur="indefinite" restart="never" nodeType="tmRoot"/>
      </p:par>
    </p:tnLst>
  </p:timing>
</p:sldLayout>
</file>

<file path=ppt/slideLayouts/slideLayout15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4726819"/>
      </p:ext>
    </p:extLst>
  </p:cSld>
  <p:clrMapOvr>
    <a:masterClrMapping/>
  </p:clrMapOvr>
  <p:transition/>
  <p:timing>
    <p:tnLst>
      <p:par>
        <p:cTn id="1" dur="indefinite" restart="never" nodeType="tmRoot"/>
      </p:par>
    </p:tnLst>
  </p:timing>
</p:sldLayout>
</file>

<file path=ppt/slideLayouts/slideLayout15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2817272"/>
      </p:ext>
    </p:extLst>
  </p:cSld>
  <p:clrMapOvr>
    <a:masterClrMapping/>
  </p:clrMapOvr>
  <p:transition/>
</p:sldLayout>
</file>

<file path=ppt/slideLayouts/slideLayout15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7834389"/>
      </p:ext>
    </p:extLst>
  </p:cSld>
  <p:clrMapOvr>
    <a:masterClrMapping/>
  </p:clrMapOvr>
  <p:transition/>
</p:sldLayout>
</file>

<file path=ppt/slideLayouts/slideLayout15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6070952"/>
      </p:ext>
    </p:extLst>
  </p:cSld>
  <p:clrMapOvr>
    <a:masterClrMapping/>
  </p:clrMapOvr>
  <p:transition/>
</p:sldLayout>
</file>

<file path=ppt/slideLayouts/slideLayout15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2408667"/>
      </p:ext>
    </p:extLst>
  </p:cSld>
  <p:clrMapOvr>
    <a:masterClrMapping/>
  </p:clrMapOvr>
  <p:transition/>
</p:sldLayout>
</file>

<file path=ppt/slideLayouts/slideLayout15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4512380"/>
      </p:ext>
    </p:extLst>
  </p:cSld>
  <p:clrMapOvr>
    <a:masterClrMapping/>
  </p:clrMapOvr>
  <p:transition/>
</p:sldLayout>
</file>

<file path=ppt/slideLayouts/slideLayout15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9165313"/>
      </p:ext>
    </p:extLst>
  </p:cSld>
  <p:clrMapOvr>
    <a:masterClrMapping/>
  </p:clrMapOvr>
  <p:transition/>
</p:sldLayout>
</file>

<file path=ppt/slideLayouts/slideLayout15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5127957"/>
      </p:ext>
    </p:extLst>
  </p:cSld>
  <p:clrMapOvr>
    <a:masterClrMapping/>
  </p:clrMapOvr>
  <p:transition/>
</p:sldLayout>
</file>

<file path=ppt/slideLayouts/slideLayout15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5595338"/>
      </p:ext>
    </p:extLst>
  </p:cSld>
  <p:clrMapOvr>
    <a:masterClrMapping/>
  </p:clrMapOvr>
  <p:transition/>
</p:sldLayout>
</file>

<file path=ppt/slideLayouts/slideLayout15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711943"/>
      </p:ext>
    </p:extLst>
  </p:cSld>
  <p:clrMapOvr>
    <a:masterClrMapping/>
  </p:clrMapOvr>
  <p:transition/>
</p:sldLayout>
</file>

<file path=ppt/slideLayouts/slideLayout154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3943936"/>
      </p:ext>
    </p:extLst>
  </p:cSld>
  <p:clrMapOvr>
    <a:masterClrMapping/>
  </p:clrMapOvr>
  <p:transition/>
  <p:timing>
    <p:tnLst>
      <p:par>
        <p:cTn id="1" dur="indefinite" restart="never" nodeType="tmRoot"/>
      </p:par>
    </p:tnLst>
  </p:timing>
</p:sldLayout>
</file>

<file path=ppt/slideLayouts/slideLayout15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1754896"/>
      </p:ext>
    </p:extLst>
  </p:cSld>
  <p:clrMapOvr>
    <a:masterClrMapping/>
  </p:clrMapOvr>
  <p:transition/>
  <p:timing>
    <p:tnLst>
      <p:par>
        <p:cTn id="1" dur="indefinite" restart="never" nodeType="tmRoot"/>
      </p:par>
    </p:tnLst>
  </p:timing>
</p:sldLayout>
</file>

<file path=ppt/slideLayouts/slideLayout15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8078955"/>
      </p:ext>
    </p:extLst>
  </p:cSld>
  <p:clrMapOvr>
    <a:masterClrMapping/>
  </p:clrMapOvr>
  <p:transition/>
</p:sldLayout>
</file>

<file path=ppt/slideLayouts/slideLayout15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3087754"/>
      </p:ext>
    </p:extLst>
  </p:cSld>
  <p:clrMapOvr>
    <a:masterClrMapping/>
  </p:clrMapOvr>
  <p:transition/>
</p:sldLayout>
</file>

<file path=ppt/slideLayouts/slideLayout15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8928704"/>
      </p:ext>
    </p:extLst>
  </p:cSld>
  <p:clrMapOvr>
    <a:masterClrMapping/>
  </p:clrMapOvr>
  <p:transition/>
</p:sldLayout>
</file>

<file path=ppt/slideLayouts/slideLayout15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5849855"/>
      </p:ext>
    </p:extLst>
  </p:cSld>
  <p:clrMapOvr>
    <a:masterClrMapping/>
  </p:clrMapOvr>
  <p:transition/>
</p:sldLayout>
</file>

<file path=ppt/slideLayouts/slideLayout15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366707"/>
      </p:ext>
    </p:extLst>
  </p:cSld>
  <p:clrMapOvr>
    <a:masterClrMapping/>
  </p:clrMapOvr>
  <p:transition/>
</p:sldLayout>
</file>

<file path=ppt/slideLayouts/slideLayout15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5844671"/>
      </p:ext>
    </p:extLst>
  </p:cSld>
  <p:clrMapOvr>
    <a:masterClrMapping/>
  </p:clrMapOvr>
  <p:transition/>
</p:sldLayout>
</file>

<file path=ppt/slideLayouts/slideLayout15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5822178"/>
      </p:ext>
    </p:extLst>
  </p:cSld>
  <p:clrMapOvr>
    <a:masterClrMapping/>
  </p:clrMapOvr>
  <p:transition/>
</p:sldLayout>
</file>

<file path=ppt/slideLayouts/slideLayout15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8082786"/>
      </p:ext>
    </p:extLst>
  </p:cSld>
  <p:clrMapOvr>
    <a:masterClrMapping/>
  </p:clrMapOvr>
  <p:transition/>
</p:sldLayout>
</file>

<file path=ppt/slideLayouts/slideLayout15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1459658"/>
      </p:ext>
    </p:extLst>
  </p:cSld>
  <p:clrMapOvr>
    <a:masterClrMapping/>
  </p:clrMapOvr>
  <p:transition/>
</p:sldLayout>
</file>

<file path=ppt/slideLayouts/slideLayout155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8092086"/>
      </p:ext>
    </p:extLst>
  </p:cSld>
  <p:clrMapOvr>
    <a:masterClrMapping/>
  </p:clrMapOvr>
  <p:transition/>
  <p:timing>
    <p:tnLst>
      <p:par>
        <p:cTn id="1" dur="indefinite" restart="never" nodeType="tmRoot"/>
      </p:par>
    </p:tnLst>
  </p:timing>
</p:sldLayout>
</file>

<file path=ppt/slideLayouts/slideLayout15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218229"/>
      </p:ext>
    </p:extLst>
  </p:cSld>
  <p:clrMapOvr>
    <a:masterClrMapping/>
  </p:clrMapOvr>
  <p:transition/>
  <p:timing>
    <p:tnLst>
      <p:par>
        <p:cTn id="1" dur="indefinite" restart="never" nodeType="tmRoot"/>
      </p:par>
    </p:tnLst>
  </p:timing>
</p:sldLayout>
</file>

<file path=ppt/slideLayouts/slideLayout15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7028653"/>
      </p:ext>
    </p:extLst>
  </p:cSld>
  <p:clrMapOvr>
    <a:masterClrMapping/>
  </p:clrMapOvr>
  <p:transition/>
</p:sldLayout>
</file>

<file path=ppt/slideLayouts/slideLayout15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8529068"/>
      </p:ext>
    </p:extLst>
  </p:cSld>
  <p:clrMapOvr>
    <a:masterClrMapping/>
  </p:clrMapOvr>
  <p:transition/>
</p:sldLayout>
</file>

<file path=ppt/slideLayouts/slideLayout15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562836"/>
      </p:ext>
    </p:extLst>
  </p:cSld>
  <p:clrMapOvr>
    <a:masterClrMapping/>
  </p:clrMapOvr>
  <p:transition/>
</p:sldLayout>
</file>

<file path=ppt/slideLayouts/slideLayout15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4115259"/>
      </p:ext>
    </p:extLst>
  </p:cSld>
  <p:clrMapOvr>
    <a:masterClrMapping/>
  </p:clrMapOvr>
  <p:transition/>
</p:sldLayout>
</file>

<file path=ppt/slideLayouts/slideLayout15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4612562"/>
      </p:ext>
    </p:extLst>
  </p:cSld>
  <p:clrMapOvr>
    <a:masterClrMapping/>
  </p:clrMapOvr>
  <p:transition/>
</p:sldLayout>
</file>

<file path=ppt/slideLayouts/slideLayout15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8315"/>
      </p:ext>
    </p:extLst>
  </p:cSld>
  <p:clrMapOvr>
    <a:masterClrMapping/>
  </p:clrMapOvr>
  <p:transition/>
</p:sldLayout>
</file>

<file path=ppt/slideLayouts/slideLayout15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2007413"/>
      </p:ext>
    </p:extLst>
  </p:cSld>
  <p:clrMapOvr>
    <a:masterClrMapping/>
  </p:clrMapOvr>
  <p:transition/>
</p:sldLayout>
</file>

<file path=ppt/slideLayouts/slideLayout15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807469"/>
      </p:ext>
    </p:extLst>
  </p:cSld>
  <p:clrMapOvr>
    <a:masterClrMapping/>
  </p:clrMapOvr>
  <p:transition/>
</p:sldLayout>
</file>

<file path=ppt/slideLayouts/slideLayout15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372371"/>
      </p:ext>
    </p:extLst>
  </p:cSld>
  <p:clrMapOvr>
    <a:masterClrMapping/>
  </p:clrMapOvr>
  <p:transition/>
</p:sldLayout>
</file>

<file path=ppt/slideLayouts/slideLayout156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7436890"/>
      </p:ext>
    </p:extLst>
  </p:cSld>
  <p:clrMapOvr>
    <a:masterClrMapping/>
  </p:clrMapOvr>
  <p:transition/>
  <p:timing>
    <p:tnLst>
      <p:par>
        <p:cTn id="1" dur="indefinite" restart="never" nodeType="tmRoot"/>
      </p:par>
    </p:tnLst>
  </p:timing>
</p:sldLayout>
</file>

<file path=ppt/slideLayouts/slideLayout15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3556414"/>
      </p:ext>
    </p:extLst>
  </p:cSld>
  <p:clrMapOvr>
    <a:masterClrMapping/>
  </p:clrMapOvr>
  <p:transition/>
  <p:timing>
    <p:tnLst>
      <p:par>
        <p:cTn id="1" dur="indefinite" restart="never" nodeType="tmRoot"/>
      </p:par>
    </p:tnLst>
  </p:timing>
</p:sldLayout>
</file>

<file path=ppt/slideLayouts/slideLayout15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6107123"/>
      </p:ext>
    </p:extLst>
  </p:cSld>
  <p:clrMapOvr>
    <a:masterClrMapping/>
  </p:clrMapOvr>
  <p:transition/>
</p:sldLayout>
</file>

<file path=ppt/slideLayouts/slideLayout15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507294"/>
      </p:ext>
    </p:extLst>
  </p:cSld>
  <p:clrMapOvr>
    <a:masterClrMapping/>
  </p:clrMapOvr>
  <p:transition/>
</p:sldLayout>
</file>

<file path=ppt/slideLayouts/slideLayout15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367535"/>
      </p:ext>
    </p:extLst>
  </p:cSld>
  <p:clrMapOvr>
    <a:masterClrMapping/>
  </p:clrMapOvr>
  <p:transition/>
</p:sldLayout>
</file>

<file path=ppt/slideLayouts/slideLayout15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6490346"/>
      </p:ext>
    </p:extLst>
  </p:cSld>
  <p:clrMapOvr>
    <a:masterClrMapping/>
  </p:clrMapOvr>
  <p:transition/>
</p:sldLayout>
</file>

<file path=ppt/slideLayouts/slideLayout15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0718922"/>
      </p:ext>
    </p:extLst>
  </p:cSld>
  <p:clrMapOvr>
    <a:masterClrMapping/>
  </p:clrMapOvr>
  <p:transition/>
</p:sldLayout>
</file>

<file path=ppt/slideLayouts/slideLayout15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0442448"/>
      </p:ext>
    </p:extLst>
  </p:cSld>
  <p:clrMapOvr>
    <a:masterClrMapping/>
  </p:clrMapOvr>
  <p:transition/>
</p:sldLayout>
</file>

<file path=ppt/slideLayouts/slideLayout15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044831"/>
      </p:ext>
    </p:extLst>
  </p:cSld>
  <p:clrMapOvr>
    <a:masterClrMapping/>
  </p:clrMapOvr>
  <p:transition/>
</p:sldLayout>
</file>

<file path=ppt/slideLayouts/slideLayout15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966302"/>
      </p:ext>
    </p:extLst>
  </p:cSld>
  <p:clrMapOvr>
    <a:masterClrMapping/>
  </p:clrMapOvr>
  <p:transition/>
</p:sldLayout>
</file>

<file path=ppt/slideLayouts/slideLayout15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30169"/>
      </p:ext>
    </p:extLst>
  </p:cSld>
  <p:clrMapOvr>
    <a:masterClrMapping/>
  </p:clrMapOvr>
  <p:transition/>
</p:sldLayout>
</file>

<file path=ppt/slideLayouts/slideLayout157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2838981"/>
      </p:ext>
    </p:extLst>
  </p:cSld>
  <p:clrMapOvr>
    <a:masterClrMapping/>
  </p:clrMapOvr>
  <p:transition/>
  <p:timing>
    <p:tnLst>
      <p:par>
        <p:cTn id="1" dur="indefinite" restart="never" nodeType="tmRoot"/>
      </p:par>
    </p:tnLst>
  </p:timing>
</p:sldLayout>
</file>

<file path=ppt/slideLayouts/slideLayout15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4528864"/>
      </p:ext>
    </p:extLst>
  </p:cSld>
  <p:clrMapOvr>
    <a:masterClrMapping/>
  </p:clrMapOvr>
  <p:transition/>
  <p:timing>
    <p:tnLst>
      <p:par>
        <p:cTn id="1" dur="indefinite" restart="never" nodeType="tmRoot"/>
      </p:par>
    </p:tnLst>
  </p:timing>
</p:sldLayout>
</file>

<file path=ppt/slideLayouts/slideLayout15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2127855"/>
      </p:ext>
    </p:extLst>
  </p:cSld>
  <p:clrMapOvr>
    <a:masterClrMapping/>
  </p:clrMapOvr>
  <p:transition/>
</p:sldLayout>
</file>

<file path=ppt/slideLayouts/slideLayout15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3902174"/>
      </p:ext>
    </p:extLst>
  </p:cSld>
  <p:clrMapOvr>
    <a:masterClrMapping/>
  </p:clrMapOvr>
  <p:transition/>
</p:sldLayout>
</file>

<file path=ppt/slideLayouts/slideLayout15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7624880"/>
      </p:ext>
    </p:extLst>
  </p:cSld>
  <p:clrMapOvr>
    <a:masterClrMapping/>
  </p:clrMapOvr>
  <p:transition/>
</p:sldLayout>
</file>

<file path=ppt/slideLayouts/slideLayout15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3043152"/>
      </p:ext>
    </p:extLst>
  </p:cSld>
  <p:clrMapOvr>
    <a:masterClrMapping/>
  </p:clrMapOvr>
  <p:transition/>
</p:sldLayout>
</file>

<file path=ppt/slideLayouts/slideLayout15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0370363"/>
      </p:ext>
    </p:extLst>
  </p:cSld>
  <p:clrMapOvr>
    <a:masterClrMapping/>
  </p:clrMapOvr>
  <p:transition/>
</p:sldLayout>
</file>

<file path=ppt/slideLayouts/slideLayout15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80633169"/>
      </p:ext>
    </p:extLst>
  </p:cSld>
  <p:clrMapOvr>
    <a:masterClrMapping/>
  </p:clrMapOvr>
  <p:transition/>
</p:sldLayout>
</file>

<file path=ppt/slideLayouts/slideLayout15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7578455"/>
      </p:ext>
    </p:extLst>
  </p:cSld>
  <p:clrMapOvr>
    <a:masterClrMapping/>
  </p:clrMapOvr>
  <p:transition/>
</p:sldLayout>
</file>

<file path=ppt/slideLayouts/slideLayout15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236126"/>
      </p:ext>
    </p:extLst>
  </p:cSld>
  <p:clrMapOvr>
    <a:masterClrMapping/>
  </p:clrMapOvr>
  <p:transition/>
</p:sldLayout>
</file>

<file path=ppt/slideLayouts/slideLayout15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52503165"/>
      </p:ext>
    </p:extLst>
  </p:cSld>
  <p:clrMapOvr>
    <a:masterClrMapping/>
  </p:clrMapOvr>
  <p:transition/>
</p:sldLayout>
</file>

<file path=ppt/slideLayouts/slideLayout158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0023350"/>
      </p:ext>
    </p:extLst>
  </p:cSld>
  <p:clrMapOvr>
    <a:masterClrMapping/>
  </p:clrMapOvr>
  <p:transition/>
  <p:timing>
    <p:tnLst>
      <p:par>
        <p:cTn id="1" dur="indefinite" restart="never" nodeType="tmRoot"/>
      </p:par>
    </p:tnLst>
  </p:timing>
</p:sldLayout>
</file>

<file path=ppt/slideLayouts/slideLayout15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1844328"/>
      </p:ext>
    </p:extLst>
  </p:cSld>
  <p:clrMapOvr>
    <a:masterClrMapping/>
  </p:clrMapOvr>
  <p:transition/>
  <p:timing>
    <p:tnLst>
      <p:par>
        <p:cTn id="1" dur="indefinite" restart="never" nodeType="tmRoot"/>
      </p:par>
    </p:tnLst>
  </p:timing>
</p:sldLayout>
</file>

<file path=ppt/slideLayouts/slideLayout15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5150530"/>
      </p:ext>
    </p:extLst>
  </p:cSld>
  <p:clrMapOvr>
    <a:masterClrMapping/>
  </p:clrMapOvr>
  <p:transition/>
</p:sldLayout>
</file>

<file path=ppt/slideLayouts/slideLayout15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67931434"/>
      </p:ext>
    </p:extLst>
  </p:cSld>
  <p:clrMapOvr>
    <a:masterClrMapping/>
  </p:clrMapOvr>
  <p:transition/>
</p:sldLayout>
</file>

<file path=ppt/slideLayouts/slideLayout15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2599706"/>
      </p:ext>
    </p:extLst>
  </p:cSld>
  <p:clrMapOvr>
    <a:masterClrMapping/>
  </p:clrMapOvr>
  <p:transition/>
</p:sldLayout>
</file>

<file path=ppt/slideLayouts/slideLayout15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7752142"/>
      </p:ext>
    </p:extLst>
  </p:cSld>
  <p:clrMapOvr>
    <a:masterClrMapping/>
  </p:clrMapOvr>
  <p:transition/>
</p:sldLayout>
</file>

<file path=ppt/slideLayouts/slideLayout15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0732744"/>
      </p:ext>
    </p:extLst>
  </p:cSld>
  <p:clrMapOvr>
    <a:masterClrMapping/>
  </p:clrMapOvr>
  <p:transition/>
</p:sldLayout>
</file>

<file path=ppt/slideLayouts/slideLayout15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3264932"/>
      </p:ext>
    </p:extLst>
  </p:cSld>
  <p:clrMapOvr>
    <a:masterClrMapping/>
  </p:clrMapOvr>
  <p:transition/>
</p:sldLayout>
</file>

<file path=ppt/slideLayouts/slideLayout15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77479984"/>
      </p:ext>
    </p:extLst>
  </p:cSld>
  <p:clrMapOvr>
    <a:masterClrMapping/>
  </p:clrMapOvr>
  <p:transition/>
</p:sldLayout>
</file>

<file path=ppt/slideLayouts/slideLayout15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8760273"/>
      </p:ext>
    </p:extLst>
  </p:cSld>
  <p:clrMapOvr>
    <a:masterClrMapping/>
  </p:clrMapOvr>
  <p:transition/>
</p:sldLayout>
</file>

<file path=ppt/slideLayouts/slideLayout15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7896521"/>
      </p:ext>
    </p:extLst>
  </p:cSld>
  <p:clrMapOvr>
    <a:masterClrMapping/>
  </p:clrMapOvr>
  <p:transition/>
</p:sldLayout>
</file>

<file path=ppt/slideLayouts/slideLayout159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1212684"/>
      </p:ext>
    </p:extLst>
  </p:cSld>
  <p:clrMapOvr>
    <a:masterClrMapping/>
  </p:clrMapOvr>
  <p:transition/>
  <p:timing>
    <p:tnLst>
      <p:par>
        <p:cTn id="1" dur="indefinite" restart="never" nodeType="tmRoot"/>
      </p:par>
    </p:tnLst>
  </p:timing>
</p:sldLayout>
</file>

<file path=ppt/slideLayouts/slideLayout15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9250184"/>
      </p:ext>
    </p:extLst>
  </p:cSld>
  <p:clrMapOvr>
    <a:masterClrMapping/>
  </p:clrMapOvr>
  <p:transition/>
  <p:timing>
    <p:tnLst>
      <p:par>
        <p:cTn id="1" dur="indefinite" restart="never" nodeType="tmRoot"/>
      </p:par>
    </p:tnLst>
  </p:timing>
</p:sldLayout>
</file>

<file path=ppt/slideLayouts/slideLayout15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0570656"/>
      </p:ext>
    </p:extLst>
  </p:cSld>
  <p:clrMapOvr>
    <a:masterClrMapping/>
  </p:clrMapOvr>
  <p:transition/>
</p:sldLayout>
</file>

<file path=ppt/slideLayouts/slideLayout15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811567"/>
      </p:ext>
    </p:extLst>
  </p:cSld>
  <p:clrMapOvr>
    <a:masterClrMapping/>
  </p:clrMapOvr>
  <p:transition/>
</p:sldLayout>
</file>

<file path=ppt/slideLayouts/slideLayout15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4857762"/>
      </p:ext>
    </p:extLst>
  </p:cSld>
  <p:clrMapOvr>
    <a:masterClrMapping/>
  </p:clrMapOvr>
  <p:transition/>
</p:sldLayout>
</file>

<file path=ppt/slideLayouts/slideLayout16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9667924"/>
      </p:ext>
    </p:extLst>
  </p:cSld>
  <p:clrMapOvr>
    <a:masterClrMapping/>
  </p:clrMapOvr>
  <p:transition/>
</p:sldLayout>
</file>

<file path=ppt/slideLayouts/slideLayout16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7530176"/>
      </p:ext>
    </p:extLst>
  </p:cSld>
  <p:clrMapOvr>
    <a:masterClrMapping/>
  </p:clrMapOvr>
  <p:transition/>
</p:sldLayout>
</file>

<file path=ppt/slideLayouts/slideLayout16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1244071"/>
      </p:ext>
    </p:extLst>
  </p:cSld>
  <p:clrMapOvr>
    <a:masterClrMapping/>
  </p:clrMapOvr>
  <p:transition/>
</p:sldLayout>
</file>

<file path=ppt/slideLayouts/slideLayout16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737995"/>
      </p:ext>
    </p:extLst>
  </p:cSld>
  <p:clrMapOvr>
    <a:masterClrMapping/>
  </p:clrMapOvr>
  <p:transition/>
</p:sldLayout>
</file>

<file path=ppt/slideLayouts/slideLayout16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8510799"/>
      </p:ext>
    </p:extLst>
  </p:cSld>
  <p:clrMapOvr>
    <a:masterClrMapping/>
  </p:clrMapOvr>
  <p:transition/>
</p:sldLayout>
</file>

<file path=ppt/slideLayouts/slideLayout16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8538479"/>
      </p:ext>
    </p:extLst>
  </p:cSld>
  <p:clrMapOvr>
    <a:masterClrMapping/>
  </p:clrMapOvr>
  <p:transition/>
</p:sldLayout>
</file>

<file path=ppt/slideLayouts/slideLayout160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6882950"/>
      </p:ext>
    </p:extLst>
  </p:cSld>
  <p:clrMapOvr>
    <a:masterClrMapping/>
  </p:clrMapOvr>
  <p:transition/>
  <p:timing>
    <p:tnLst>
      <p:par>
        <p:cTn id="1" dur="indefinite" restart="never" nodeType="tmRoot"/>
      </p:par>
    </p:tnLst>
  </p:timing>
</p:sldLayout>
</file>

<file path=ppt/slideLayouts/slideLayout160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3237204"/>
      </p:ext>
    </p:extLst>
  </p:cSld>
  <p:clrMapOvr>
    <a:masterClrMapping/>
  </p:clrMapOvr>
  <p:transition/>
  <p:timing>
    <p:tnLst>
      <p:par>
        <p:cTn id="1" dur="indefinite" restart="never" nodeType="tmRoot"/>
      </p:par>
    </p:tnLst>
  </p:timing>
</p:sldLayout>
</file>

<file path=ppt/slideLayouts/slideLayout160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2633694"/>
      </p:ext>
    </p:extLst>
  </p:cSld>
  <p:clrMapOvr>
    <a:masterClrMapping/>
  </p:clrMapOvr>
  <p:transition/>
</p:sldLayout>
</file>

<file path=ppt/slideLayouts/slideLayout160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2481294"/>
      </p:ext>
    </p:extLst>
  </p:cSld>
  <p:clrMapOvr>
    <a:masterClrMapping/>
  </p:clrMapOvr>
  <p:transition/>
</p:sldLayout>
</file>

<file path=ppt/slideLayouts/slideLayout16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182229"/>
      </p:ext>
    </p:extLst>
  </p:cSld>
  <p:clrMapOvr>
    <a:masterClrMapping/>
  </p:clrMapOvr>
  <p:transition/>
</p:sldLayout>
</file>

<file path=ppt/slideLayouts/slideLayout16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130002"/>
      </p:ext>
    </p:extLst>
  </p:cSld>
  <p:clrMapOvr>
    <a:masterClrMapping/>
  </p:clrMapOvr>
  <p:transition/>
</p:sldLayout>
</file>

<file path=ppt/slideLayouts/slideLayout16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2021375"/>
      </p:ext>
    </p:extLst>
  </p:cSld>
  <p:clrMapOvr>
    <a:masterClrMapping/>
  </p:clrMapOvr>
  <p:transition/>
</p:sldLayout>
</file>

<file path=ppt/slideLayouts/slideLayout16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3526165"/>
      </p:ext>
    </p:extLst>
  </p:cSld>
  <p:clrMapOvr>
    <a:masterClrMapping/>
  </p:clrMapOvr>
  <p:transition/>
</p:sldLayout>
</file>

<file path=ppt/slideLayouts/slideLayout16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3560320"/>
      </p:ext>
    </p:extLst>
  </p:cSld>
  <p:clrMapOvr>
    <a:masterClrMapping/>
  </p:clrMapOvr>
  <p:transition/>
</p:sldLayout>
</file>

<file path=ppt/slideLayouts/slideLayout16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0861716"/>
      </p:ext>
    </p:extLst>
  </p:cSld>
  <p:clrMapOvr>
    <a:masterClrMapping/>
  </p:clrMapOvr>
  <p:transition/>
</p:sldLayout>
</file>

<file path=ppt/slideLayouts/slideLayout16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1762687"/>
      </p:ext>
    </p:extLst>
  </p:cSld>
  <p:clrMapOvr>
    <a:masterClrMapping/>
  </p:clrMapOvr>
  <p:transition/>
</p:sldLayout>
</file>

<file path=ppt/slideLayouts/slideLayout161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1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1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6314477"/>
      </p:ext>
    </p:extLst>
  </p:cSld>
  <p:clrMapOvr>
    <a:masterClrMapping/>
  </p:clrMapOvr>
  <p:transition/>
  <p:timing>
    <p:tnLst>
      <p:par>
        <p:cTn id="1" dur="indefinite" restart="never" nodeType="tmRoot"/>
      </p:par>
    </p:tnLst>
  </p:timing>
</p:sldLayout>
</file>

<file path=ppt/slideLayouts/slideLayout162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6285065"/>
      </p:ext>
    </p:extLst>
  </p:cSld>
  <p:clrMapOvr>
    <a:masterClrMapping/>
  </p:clrMapOvr>
  <p:transition/>
  <p:timing>
    <p:tnLst>
      <p:par>
        <p:cTn id="1" dur="indefinite" restart="never" nodeType="tmRoot"/>
      </p:par>
    </p:tnLst>
  </p:timing>
</p:sldLayout>
</file>

<file path=ppt/slideLayouts/slideLayout163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595888"/>
      </p:ext>
    </p:extLst>
  </p:cSld>
  <p:clrMapOvr>
    <a:masterClrMapping/>
  </p:clrMapOvr>
  <p:transition/>
</p:sldLayout>
</file>

<file path=ppt/slideLayouts/slideLayout163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9075192"/>
      </p:ext>
    </p:extLst>
  </p:cSld>
  <p:clrMapOvr>
    <a:masterClrMapping/>
  </p:clrMapOvr>
  <p:transition/>
</p:sldLayout>
</file>

<file path=ppt/slideLayouts/slideLayout163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3033280"/>
      </p:ext>
    </p:extLst>
  </p:cSld>
  <p:clrMapOvr>
    <a:masterClrMapping/>
  </p:clrMapOvr>
  <p:transition/>
</p:sldLayout>
</file>

<file path=ppt/slideLayouts/slideLayout163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9237339"/>
      </p:ext>
    </p:extLst>
  </p:cSld>
  <p:clrMapOvr>
    <a:masterClrMapping/>
  </p:clrMapOvr>
  <p:transition/>
</p:sldLayout>
</file>

<file path=ppt/slideLayouts/slideLayout163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8615074"/>
      </p:ext>
    </p:extLst>
  </p:cSld>
  <p:clrMapOvr>
    <a:masterClrMapping/>
  </p:clrMapOvr>
  <p:transition/>
</p:sldLayout>
</file>

<file path=ppt/slideLayouts/slideLayout163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5980371"/>
      </p:ext>
    </p:extLst>
  </p:cSld>
  <p:clrMapOvr>
    <a:masterClrMapping/>
  </p:clrMapOvr>
  <p:transition/>
</p:sldLayout>
</file>

<file path=ppt/slideLayouts/slideLayout163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1318372"/>
      </p:ext>
    </p:extLst>
  </p:cSld>
  <p:clrMapOvr>
    <a:masterClrMapping/>
  </p:clrMapOvr>
  <p:transition/>
</p:sldLayout>
</file>

<file path=ppt/slideLayouts/slideLayout163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24908"/>
      </p:ext>
    </p:extLst>
  </p:cSld>
  <p:clrMapOvr>
    <a:masterClrMapping/>
  </p:clrMapOvr>
  <p:transition/>
</p:sldLayout>
</file>

<file path=ppt/slideLayouts/slideLayout163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0405439"/>
      </p:ext>
    </p:extLst>
  </p:cSld>
  <p:clrMapOvr>
    <a:masterClrMapping/>
  </p:clrMapOvr>
  <p:transition/>
</p:sldLayout>
</file>

<file path=ppt/slideLayouts/slideLayout163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94505988"/>
      </p:ext>
    </p:extLst>
  </p:cSld>
  <p:clrMapOvr>
    <a:masterClrMapping/>
  </p:clrMapOvr>
  <p:transition/>
  <p:timing>
    <p:tnLst>
      <p:par>
        <p:cTn id="1" dur="indefinite" restart="never" nodeType="tmRoot"/>
      </p:par>
    </p:tnLst>
  </p:timing>
</p:sldLayout>
</file>

<file path=ppt/slideLayouts/slideLayout16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9295519"/>
      </p:ext>
    </p:extLst>
  </p:cSld>
  <p:clrMapOvr>
    <a:masterClrMapping/>
  </p:clrMapOvr>
  <p:transition/>
  <p:timing>
    <p:tnLst>
      <p:par>
        <p:cTn id="1" dur="indefinite" restart="never" nodeType="tmRoot"/>
      </p:par>
    </p:tnLst>
  </p:timing>
</p:sldLayout>
</file>

<file path=ppt/slideLayouts/slideLayout16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51749663"/>
      </p:ext>
    </p:extLst>
  </p:cSld>
  <p:clrMapOvr>
    <a:masterClrMapping/>
  </p:clrMapOvr>
  <p:transition/>
</p:sldLayout>
</file>

<file path=ppt/slideLayouts/slideLayout16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9916017"/>
      </p:ext>
    </p:extLst>
  </p:cSld>
  <p:clrMapOvr>
    <a:masterClrMapping/>
  </p:clrMapOvr>
  <p:transition/>
</p:sldLayout>
</file>

<file path=ppt/slideLayouts/slideLayout16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7527233"/>
      </p:ext>
    </p:extLst>
  </p:cSld>
  <p:clrMapOvr>
    <a:masterClrMapping/>
  </p:clrMapOvr>
  <p:transition/>
</p:sldLayout>
</file>

<file path=ppt/slideLayouts/slideLayout16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2892610"/>
      </p:ext>
    </p:extLst>
  </p:cSld>
  <p:clrMapOvr>
    <a:masterClrMapping/>
  </p:clrMapOvr>
  <p:transition/>
</p:sldLayout>
</file>

<file path=ppt/slideLayouts/slideLayout16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8464863"/>
      </p:ext>
    </p:extLst>
  </p:cSld>
  <p:clrMapOvr>
    <a:masterClrMapping/>
  </p:clrMapOvr>
  <p:transition/>
</p:sldLayout>
</file>

<file path=ppt/slideLayouts/slideLayout16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2750009"/>
      </p:ext>
    </p:extLst>
  </p:cSld>
  <p:clrMapOvr>
    <a:masterClrMapping/>
  </p:clrMapOvr>
  <p:transition/>
</p:sldLayout>
</file>

<file path=ppt/slideLayouts/slideLayout16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0660338"/>
      </p:ext>
    </p:extLst>
  </p:cSld>
  <p:clrMapOvr>
    <a:masterClrMapping/>
  </p:clrMapOvr>
  <p:transition/>
</p:sldLayout>
</file>

<file path=ppt/slideLayouts/slideLayout16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7832107"/>
      </p:ext>
    </p:extLst>
  </p:cSld>
  <p:clrMapOvr>
    <a:masterClrMapping/>
  </p:clrMapOvr>
  <p:transition/>
</p:sldLayout>
</file>

<file path=ppt/slideLayouts/slideLayout16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6545929"/>
      </p:ext>
    </p:extLst>
  </p:cSld>
  <p:clrMapOvr>
    <a:masterClrMapping/>
  </p:clrMapOvr>
  <p:transition/>
</p:sldLayout>
</file>

<file path=ppt/slideLayouts/slideLayout165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070996"/>
      </p:ext>
    </p:extLst>
  </p:cSld>
  <p:clrMapOvr>
    <a:masterClrMapping/>
  </p:clrMapOvr>
  <p:transition/>
  <p:timing>
    <p:tnLst>
      <p:par>
        <p:cTn id="1" dur="indefinite" restart="never" nodeType="tmRoot"/>
      </p:par>
    </p:tnLst>
  </p:timing>
</p:sldLayout>
</file>

<file path=ppt/slideLayouts/slideLayout16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3963725"/>
      </p:ext>
    </p:extLst>
  </p:cSld>
  <p:clrMapOvr>
    <a:masterClrMapping/>
  </p:clrMapOvr>
  <p:transition/>
  <p:timing>
    <p:tnLst>
      <p:par>
        <p:cTn id="1" dur="indefinite" restart="never" nodeType="tmRoot"/>
      </p:par>
    </p:tnLst>
  </p:timing>
</p:sldLayout>
</file>

<file path=ppt/slideLayouts/slideLayout165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3795305"/>
      </p:ext>
    </p:extLst>
  </p:cSld>
  <p:clrMapOvr>
    <a:masterClrMapping/>
  </p:clrMapOvr>
  <p:transition/>
</p:sldLayout>
</file>

<file path=ppt/slideLayouts/slideLayout165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6716793"/>
      </p:ext>
    </p:extLst>
  </p:cSld>
  <p:clrMapOvr>
    <a:masterClrMapping/>
  </p:clrMapOvr>
  <p:transition/>
</p:sldLayout>
</file>

<file path=ppt/slideLayouts/slideLayout165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507689"/>
      </p:ext>
    </p:extLst>
  </p:cSld>
  <p:clrMapOvr>
    <a:masterClrMapping/>
  </p:clrMapOvr>
  <p:transition/>
</p:sldLayout>
</file>

<file path=ppt/slideLayouts/slideLayout16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5121779"/>
      </p:ext>
    </p:extLst>
  </p:cSld>
  <p:clrMapOvr>
    <a:masterClrMapping/>
  </p:clrMapOvr>
  <p:transition/>
</p:sldLayout>
</file>

<file path=ppt/slideLayouts/slideLayout16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865755"/>
      </p:ext>
    </p:extLst>
  </p:cSld>
  <p:clrMapOvr>
    <a:masterClrMapping/>
  </p:clrMapOvr>
  <p:transition/>
</p:sldLayout>
</file>

<file path=ppt/slideLayouts/slideLayout165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0753916"/>
      </p:ext>
    </p:extLst>
  </p:cSld>
  <p:clrMapOvr>
    <a:masterClrMapping/>
  </p:clrMapOvr>
  <p:transition/>
</p:sldLayout>
</file>

<file path=ppt/slideLayouts/slideLayout165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1838455"/>
      </p:ext>
    </p:extLst>
  </p:cSld>
  <p:clrMapOvr>
    <a:masterClrMapping/>
  </p:clrMapOvr>
  <p:transition/>
</p:sldLayout>
</file>

<file path=ppt/slideLayouts/slideLayout16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2161810"/>
      </p:ext>
    </p:extLst>
  </p:cSld>
  <p:clrMapOvr>
    <a:masterClrMapping/>
  </p:clrMapOvr>
  <p:transition/>
</p:sldLayout>
</file>

<file path=ppt/slideLayouts/slideLayout166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4323238"/>
      </p:ext>
    </p:extLst>
  </p:cSld>
  <p:clrMapOvr>
    <a:masterClrMapping/>
  </p:clrMapOvr>
  <p:transition/>
</p:sldLayout>
</file>

<file path=ppt/slideLayouts/slideLayout166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658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7890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07888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4995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9330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70268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7177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44890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09645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39708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7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97735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239863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7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63515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7866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61912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58148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0424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34134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230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95679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28716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0E240D94-E5C6-2B45-92EB-F7FCCB9B6116}" type="slidenum">
              <a:rPr lang="en-US" altLang="en-US"/>
              <a:pPr>
                <a:defRPr/>
              </a:pPr>
              <a:t>‹#›</a:t>
            </a:fld>
            <a:endParaRPr lang="en-US" altLang="en-US"/>
          </a:p>
        </p:txBody>
      </p:sp>
    </p:spTree>
    <p:extLst>
      <p:ext uri="{BB962C8B-B14F-4D97-AF65-F5344CB8AC3E}">
        <p14:creationId xmlns:p14="http://schemas.microsoft.com/office/powerpoint/2010/main" val="1439261544"/>
      </p:ext>
    </p:extLst>
  </p:cSld>
  <p:clrMapOvr>
    <a:masterClrMapping/>
  </p:clrMapOvr>
  <p:transition/>
</p:sldLayout>
</file>

<file path=ppt/slideLayouts/slideLayout16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7B2952-2F74-D544-92BC-FBFBE9A340CC}" type="slidenum">
              <a:rPr lang="en-US" altLang="en-US"/>
              <a:pPr>
                <a:defRPr/>
              </a:pPr>
              <a:t>‹#›</a:t>
            </a:fld>
            <a:endParaRPr lang="en-US" altLang="en-US"/>
          </a:p>
        </p:txBody>
      </p:sp>
    </p:spTree>
    <p:extLst>
      <p:ext uri="{BB962C8B-B14F-4D97-AF65-F5344CB8AC3E}">
        <p14:creationId xmlns:p14="http://schemas.microsoft.com/office/powerpoint/2010/main" val="1244734131"/>
      </p:ext>
    </p:extLst>
  </p:cSld>
  <p:clrMapOvr>
    <a:masterClrMapping/>
  </p:clrMapOvr>
  <p:transition/>
</p:sldLayout>
</file>

<file path=ppt/slideLayouts/slideLayout16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F9F7682-838C-D145-8DB5-B49C18A130F8}" type="slidenum">
              <a:rPr lang="en-US" altLang="en-US"/>
              <a:pPr>
                <a:defRPr/>
              </a:pPr>
              <a:t>‹#›</a:t>
            </a:fld>
            <a:endParaRPr lang="en-US" altLang="en-US"/>
          </a:p>
        </p:txBody>
      </p:sp>
    </p:spTree>
    <p:extLst>
      <p:ext uri="{BB962C8B-B14F-4D97-AF65-F5344CB8AC3E}">
        <p14:creationId xmlns:p14="http://schemas.microsoft.com/office/powerpoint/2010/main" val="3758153688"/>
      </p:ext>
    </p:extLst>
  </p:cSld>
  <p:clrMapOvr>
    <a:masterClrMapping/>
  </p:clrMapOvr>
  <p:transition/>
</p:sldLayout>
</file>

<file path=ppt/slideLayouts/slideLayout16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E01938C-1825-4C47-ADAA-667501E8BB2D}" type="slidenum">
              <a:rPr lang="en-US" altLang="en-US"/>
              <a:pPr>
                <a:defRPr/>
              </a:pPr>
              <a:t>‹#›</a:t>
            </a:fld>
            <a:endParaRPr lang="en-US" altLang="en-US"/>
          </a:p>
        </p:txBody>
      </p:sp>
    </p:spTree>
    <p:extLst>
      <p:ext uri="{BB962C8B-B14F-4D97-AF65-F5344CB8AC3E}">
        <p14:creationId xmlns:p14="http://schemas.microsoft.com/office/powerpoint/2010/main" val="3906725712"/>
      </p:ext>
    </p:extLst>
  </p:cSld>
  <p:clrMapOvr>
    <a:masterClrMapping/>
  </p:clrMapOvr>
  <p:transition/>
</p:sldLayout>
</file>

<file path=ppt/slideLayouts/slideLayout16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2E44CBD-17AA-1C44-8BA0-F0313DF1E03A}" type="slidenum">
              <a:rPr lang="en-US" altLang="en-US"/>
              <a:pPr>
                <a:defRPr/>
              </a:pPr>
              <a:t>‹#›</a:t>
            </a:fld>
            <a:endParaRPr lang="en-US" altLang="en-US"/>
          </a:p>
        </p:txBody>
      </p:sp>
    </p:spTree>
    <p:extLst>
      <p:ext uri="{BB962C8B-B14F-4D97-AF65-F5344CB8AC3E}">
        <p14:creationId xmlns:p14="http://schemas.microsoft.com/office/powerpoint/2010/main" val="4069638184"/>
      </p:ext>
    </p:extLst>
  </p:cSld>
  <p:clrMapOvr>
    <a:masterClrMapping/>
  </p:clrMapOvr>
  <p:transition/>
</p:sldLayout>
</file>

<file path=ppt/slideLayouts/slideLayout16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14E6E70-902E-8E4C-B56A-EB171DB5C34A}" type="slidenum">
              <a:rPr lang="en-US" altLang="en-US"/>
              <a:pPr>
                <a:defRPr/>
              </a:pPr>
              <a:t>‹#›</a:t>
            </a:fld>
            <a:endParaRPr lang="en-US" altLang="en-US"/>
          </a:p>
        </p:txBody>
      </p:sp>
    </p:spTree>
    <p:extLst>
      <p:ext uri="{BB962C8B-B14F-4D97-AF65-F5344CB8AC3E}">
        <p14:creationId xmlns:p14="http://schemas.microsoft.com/office/powerpoint/2010/main" val="4280595539"/>
      </p:ext>
    </p:extLst>
  </p:cSld>
  <p:clrMapOvr>
    <a:masterClrMapping/>
  </p:clrMapOvr>
  <p:transition/>
</p:sldLayout>
</file>

<file path=ppt/slideLayouts/slideLayout16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1920B83-E5C7-4748-945F-F9585594732C}" type="slidenum">
              <a:rPr lang="en-US" altLang="en-US"/>
              <a:pPr>
                <a:defRPr/>
              </a:pPr>
              <a:t>‹#›</a:t>
            </a:fld>
            <a:endParaRPr lang="en-US" altLang="en-US"/>
          </a:p>
        </p:txBody>
      </p:sp>
    </p:spTree>
    <p:extLst>
      <p:ext uri="{BB962C8B-B14F-4D97-AF65-F5344CB8AC3E}">
        <p14:creationId xmlns:p14="http://schemas.microsoft.com/office/powerpoint/2010/main" val="2174433047"/>
      </p:ext>
    </p:extLst>
  </p:cSld>
  <p:clrMapOvr>
    <a:masterClrMapping/>
  </p:clrMapOvr>
  <p:transition/>
</p:sldLayout>
</file>

<file path=ppt/slideLayouts/slideLayout16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84C42A7-D582-E24E-B2AD-361121256527}" type="slidenum">
              <a:rPr lang="en-US" altLang="en-US"/>
              <a:pPr>
                <a:defRPr/>
              </a:pPr>
              <a:t>‹#›</a:t>
            </a:fld>
            <a:endParaRPr lang="en-US" altLang="en-US"/>
          </a:p>
        </p:txBody>
      </p:sp>
    </p:spTree>
    <p:extLst>
      <p:ext uri="{BB962C8B-B14F-4D97-AF65-F5344CB8AC3E}">
        <p14:creationId xmlns:p14="http://schemas.microsoft.com/office/powerpoint/2010/main" val="895594660"/>
      </p:ext>
    </p:extLst>
  </p:cSld>
  <p:clrMapOvr>
    <a:masterClrMapping/>
  </p:clrMapOvr>
  <p:transition/>
</p:sldLayout>
</file>

<file path=ppt/slideLayouts/slideLayout16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45B44AF-607F-D14C-BF32-685CA37DFF41}" type="slidenum">
              <a:rPr lang="en-US" altLang="en-US"/>
              <a:pPr>
                <a:defRPr/>
              </a:pPr>
              <a:t>‹#›</a:t>
            </a:fld>
            <a:endParaRPr lang="en-US" altLang="en-US"/>
          </a:p>
        </p:txBody>
      </p:sp>
    </p:spTree>
    <p:extLst>
      <p:ext uri="{BB962C8B-B14F-4D97-AF65-F5344CB8AC3E}">
        <p14:creationId xmlns:p14="http://schemas.microsoft.com/office/powerpoint/2010/main" val="3598801899"/>
      </p:ext>
    </p:extLst>
  </p:cSld>
  <p:clrMapOvr>
    <a:masterClrMapping/>
  </p:clrMapOvr>
  <p:transition/>
</p:sldLayout>
</file>

<file path=ppt/slideLayouts/slideLayout16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DCDFAA6-D8FF-694C-834A-ACCCD8522248}" type="slidenum">
              <a:rPr lang="en-US" altLang="en-US"/>
              <a:pPr>
                <a:defRPr/>
              </a:pPr>
              <a:t>‹#›</a:t>
            </a:fld>
            <a:endParaRPr lang="en-US" altLang="en-US"/>
          </a:p>
        </p:txBody>
      </p:sp>
    </p:spTree>
    <p:extLst>
      <p:ext uri="{BB962C8B-B14F-4D97-AF65-F5344CB8AC3E}">
        <p14:creationId xmlns:p14="http://schemas.microsoft.com/office/powerpoint/2010/main" val="1823007646"/>
      </p:ext>
    </p:extLst>
  </p:cSld>
  <p:clrMapOvr>
    <a:masterClrMapping/>
  </p:clrMapOvr>
  <p:transition/>
</p:sldLayout>
</file>

<file path=ppt/slideLayouts/slideLayout16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923AAA-1C55-7E45-B953-D9BFED328DD6}" type="slidenum">
              <a:rPr lang="en-US" altLang="en-US"/>
              <a:pPr>
                <a:defRPr/>
              </a:pPr>
              <a:t>‹#›</a:t>
            </a:fld>
            <a:endParaRPr lang="en-US" altLang="en-US"/>
          </a:p>
        </p:txBody>
      </p:sp>
    </p:spTree>
    <p:extLst>
      <p:ext uri="{BB962C8B-B14F-4D97-AF65-F5344CB8AC3E}">
        <p14:creationId xmlns:p14="http://schemas.microsoft.com/office/powerpoint/2010/main" val="2692791579"/>
      </p:ext>
    </p:extLst>
  </p:cSld>
  <p:clrMapOvr>
    <a:masterClrMapping/>
  </p:clrMapOvr>
  <p:transition/>
</p:sldLayout>
</file>

<file path=ppt/slideLayouts/slideLayout1694.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6940971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95.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501980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96.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48501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104253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28031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99.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9795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4945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249070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668385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3.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1/17/18</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35443808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366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664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92115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62539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16319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0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76573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532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4973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2801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4986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90053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7676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3555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C668BF9C-93BB-B548-912F-BE2A1331A62B}" type="slidenum">
              <a:rPr lang="en-US" altLang="en-US"/>
              <a:pPr>
                <a:defRPr/>
              </a:pPr>
              <a:t>‹#›</a:t>
            </a:fld>
            <a:endParaRPr lang="en-US" altLang="en-US"/>
          </a:p>
        </p:txBody>
      </p:sp>
    </p:spTree>
    <p:extLst>
      <p:ext uri="{BB962C8B-B14F-4D97-AF65-F5344CB8AC3E}">
        <p14:creationId xmlns:p14="http://schemas.microsoft.com/office/powerpoint/2010/main" val="315929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60F4C6C-A4AD-634C-B2AA-5823E85646AB}" type="slidenum">
              <a:rPr lang="en-US" altLang="en-US"/>
              <a:pPr>
                <a:defRPr/>
              </a:pPr>
              <a:t>‹#›</a:t>
            </a:fld>
            <a:endParaRPr lang="en-US" altLang="en-US"/>
          </a:p>
        </p:txBody>
      </p:sp>
    </p:spTree>
    <p:extLst>
      <p:ext uri="{BB962C8B-B14F-4D97-AF65-F5344CB8AC3E}">
        <p14:creationId xmlns:p14="http://schemas.microsoft.com/office/powerpoint/2010/main" val="206487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E9D27D4-CF21-B743-868C-38D13B2F42B4}" type="slidenum">
              <a:rPr lang="en-US" altLang="en-US"/>
              <a:pPr>
                <a:defRPr/>
              </a:pPr>
              <a:t>‹#›</a:t>
            </a:fld>
            <a:endParaRPr lang="en-US" altLang="en-US"/>
          </a:p>
        </p:txBody>
      </p:sp>
    </p:spTree>
    <p:extLst>
      <p:ext uri="{BB962C8B-B14F-4D97-AF65-F5344CB8AC3E}">
        <p14:creationId xmlns:p14="http://schemas.microsoft.com/office/powerpoint/2010/main" val="236753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8F35F6C-2FE9-E643-BA9E-744EBFA979FE}" type="slidenum">
              <a:rPr lang="en-US" altLang="en-US"/>
              <a:pPr>
                <a:defRPr/>
              </a:pPr>
              <a:t>‹#›</a:t>
            </a:fld>
            <a:endParaRPr lang="en-US" altLang="en-US"/>
          </a:p>
        </p:txBody>
      </p:sp>
    </p:spTree>
    <p:extLst>
      <p:ext uri="{BB962C8B-B14F-4D97-AF65-F5344CB8AC3E}">
        <p14:creationId xmlns:p14="http://schemas.microsoft.com/office/powerpoint/2010/main" val="3324610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36820D8-511C-334B-9255-32401B223793}" type="slidenum">
              <a:rPr lang="en-US" altLang="en-US"/>
              <a:pPr>
                <a:defRPr/>
              </a:pPr>
              <a:t>‹#›</a:t>
            </a:fld>
            <a:endParaRPr lang="en-US" altLang="en-US"/>
          </a:p>
        </p:txBody>
      </p:sp>
    </p:spTree>
    <p:extLst>
      <p:ext uri="{BB962C8B-B14F-4D97-AF65-F5344CB8AC3E}">
        <p14:creationId xmlns:p14="http://schemas.microsoft.com/office/powerpoint/2010/main" val="182745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42E3693-D302-D64D-8335-04DBBDCAC3E8}" type="slidenum">
              <a:rPr lang="en-US" altLang="en-US"/>
              <a:pPr>
                <a:defRPr/>
              </a:pPr>
              <a:t>‹#›</a:t>
            </a:fld>
            <a:endParaRPr lang="en-US" altLang="en-US"/>
          </a:p>
        </p:txBody>
      </p:sp>
    </p:spTree>
    <p:extLst>
      <p:ext uri="{BB962C8B-B14F-4D97-AF65-F5344CB8AC3E}">
        <p14:creationId xmlns:p14="http://schemas.microsoft.com/office/powerpoint/2010/main" val="365847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0C3B91E-9495-5D4C-A473-89DD744F318C}" type="slidenum">
              <a:rPr lang="en-US" altLang="en-US"/>
              <a:pPr>
                <a:defRPr/>
              </a:pPr>
              <a:t>‹#›</a:t>
            </a:fld>
            <a:endParaRPr lang="en-US" altLang="en-US"/>
          </a:p>
        </p:txBody>
      </p:sp>
    </p:spTree>
    <p:extLst>
      <p:ext uri="{BB962C8B-B14F-4D97-AF65-F5344CB8AC3E}">
        <p14:creationId xmlns:p14="http://schemas.microsoft.com/office/powerpoint/2010/main" val="175649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E317DB17-6DD3-1D47-9DC7-29C718BD885A}" type="slidenum">
              <a:rPr lang="en-US" altLang="en-US"/>
              <a:pPr>
                <a:defRPr/>
              </a:pPr>
              <a:t>‹#›</a:t>
            </a:fld>
            <a:endParaRPr lang="en-US" altLang="en-US"/>
          </a:p>
        </p:txBody>
      </p:sp>
    </p:spTree>
    <p:extLst>
      <p:ext uri="{BB962C8B-B14F-4D97-AF65-F5344CB8AC3E}">
        <p14:creationId xmlns:p14="http://schemas.microsoft.com/office/powerpoint/2010/main" val="337046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8B564A7-2749-BD47-ACBB-5E9A7893C5B7}" type="slidenum">
              <a:rPr lang="en-US" altLang="en-US"/>
              <a:pPr>
                <a:defRPr/>
              </a:pPr>
              <a:t>‹#›</a:t>
            </a:fld>
            <a:endParaRPr lang="en-US" altLang="en-US"/>
          </a:p>
        </p:txBody>
      </p:sp>
    </p:spTree>
    <p:extLst>
      <p:ext uri="{BB962C8B-B14F-4D97-AF65-F5344CB8AC3E}">
        <p14:creationId xmlns:p14="http://schemas.microsoft.com/office/powerpoint/2010/main" val="155383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53FA10DE-9244-444C-BB66-013E28A2DDD9}" type="slidenum">
              <a:rPr lang="en-US" altLang="en-US"/>
              <a:pPr>
                <a:defRPr/>
              </a:pPr>
              <a:t>‹#›</a:t>
            </a:fld>
            <a:endParaRPr lang="en-US" altLang="en-US"/>
          </a:p>
        </p:txBody>
      </p:sp>
    </p:spTree>
    <p:extLst>
      <p:ext uri="{BB962C8B-B14F-4D97-AF65-F5344CB8AC3E}">
        <p14:creationId xmlns:p14="http://schemas.microsoft.com/office/powerpoint/2010/main" val="1064697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E2563C0-B5B3-BE4C-AFD7-D5025596D7E3}" type="slidenum">
              <a:rPr lang="en-US" altLang="en-US"/>
              <a:pPr>
                <a:defRPr/>
              </a:pPr>
              <a:t>‹#›</a:t>
            </a:fld>
            <a:endParaRPr lang="en-US" altLang="en-US"/>
          </a:p>
        </p:txBody>
      </p:sp>
    </p:spTree>
    <p:extLst>
      <p:ext uri="{BB962C8B-B14F-4D97-AF65-F5344CB8AC3E}">
        <p14:creationId xmlns:p14="http://schemas.microsoft.com/office/powerpoint/2010/main" val="395060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2858821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124741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1524502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167374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4094090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237501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96085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1966816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2146915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27232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2139914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7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7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7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75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6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6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rPr>
              <a:pPr/>
              <a:t>1/17/18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rPr>
              <a:pPr/>
              <a:t>1/17/18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rPr>
              <a:pPr/>
              <a:t>1/17/18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rPr>
              <a:pPr/>
              <a:t>1/17/18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rPr>
              <a:pPr/>
              <a:t>1/17/18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rPr>
              <a:pPr/>
              <a:t>1/17/18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7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smtClean="0"/>
              <a:t>Click to edit Master subtitle style</a:t>
            </a:r>
            <a:endParaRPr lang="en-US"/>
          </a:p>
        </p:txBody>
      </p:sp>
    </p:spTree>
    <p:extLst/>
  </p:cSld>
  <p:clrMapOvr>
    <a:masterClrMapping/>
  </p:clrMapOvr>
  <p:transition/>
</p:sldLayout>
</file>

<file path=ppt/slideLayouts/slideLayout17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p:transition/>
</p:sldLayout>
</file>

<file path=ppt/slideLayouts/slideLayout177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smtClean="0"/>
              <a:t>Click to edit Master text styles</a:t>
            </a:r>
          </a:p>
        </p:txBody>
      </p:sp>
    </p:spTree>
    <p:extLst/>
  </p:cSld>
  <p:clrMapOvr>
    <a:masterClrMapping/>
  </p:clrMapOvr>
  <p:transition/>
</p:sldLayout>
</file>

<file path=ppt/slideLayouts/slideLayout17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p:transition/>
</p:sldLayout>
</file>

<file path=ppt/slideLayouts/slideLayout17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p:transition/>
</p:sldLayout>
</file>

<file path=ppt/slideLayouts/slideLayout17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Tree>
    <p:extLst/>
  </p:cSld>
  <p:clrMapOvr>
    <a:masterClrMapping/>
  </p:clrMapOvr>
  <p:transition/>
</p:sldLayout>
</file>

<file path=ppt/slideLayouts/slideLayout177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cSld>
  <p:clrMapOvr>
    <a:masterClrMapping/>
  </p:clrMapOvr>
  <p:transition/>
</p:sldLayout>
</file>

<file path=ppt/slideLayouts/slideLayout177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cSld>
  <p:clrMapOvr>
    <a:masterClrMapping/>
  </p:clrMapOvr>
  <p:transition/>
</p:sldLayout>
</file>

<file path=ppt/slideLayouts/slideLayout178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cSld>
  <p:clrMapOvr>
    <a:masterClrMapping/>
  </p:clrMapOvr>
  <p:transition/>
</p:sldLayout>
</file>

<file path=ppt/slideLayouts/slideLayout17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p:transition/>
</p:sldLayout>
</file>

<file path=ppt/slideLayouts/slideLayout178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p:transition/>
</p:sldLayout>
</file>

<file path=ppt/slideLayouts/slideLayout178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dirty="0"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686678B-5A7A-4B90-B104-08D81DE501A8}"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6"/>
            <a:ext cx="7886700" cy="723445"/>
          </a:xfrm>
        </p:spPr>
        <p:txBody>
          <a:bodyPr>
            <a:normAutofit/>
          </a:bodyPr>
          <a:lstStyle>
            <a:lvl1pPr>
              <a:defRPr sz="3600" b="1">
                <a:solidFill>
                  <a:schemeClr val="accent5">
                    <a:lumMod val="50000"/>
                  </a:schemeClr>
                </a:solidFill>
                <a:latin typeface="Gill Sans MT" panose="020B0502020104020203" pitchFamily="34" charset="0"/>
              </a:defRPr>
            </a:lvl1pPr>
          </a:lstStyle>
          <a:p>
            <a:r>
              <a:rPr lang="en-US" dirty="0" smtClean="0"/>
              <a:t>Click to edit Master title style</a:t>
            </a:r>
            <a:endParaRPr lang="en-US" dirty="0"/>
          </a:p>
        </p:txBody>
      </p:sp>
      <p:sp>
        <p:nvSpPr>
          <p:cNvPr id="3" name="Content Placeholder 2"/>
          <p:cNvSpPr>
            <a:spLocks noGrp="1"/>
          </p:cNvSpPr>
          <p:nvPr>
            <p:ph idx="1"/>
          </p:nvPr>
        </p:nvSpPr>
        <p:spPr>
          <a:xfrm>
            <a:off x="628650" y="1210491"/>
            <a:ext cx="7886700" cy="4966472"/>
          </a:xfrm>
        </p:spPr>
        <p:txBody>
          <a:bodyPr/>
          <a:lstStyle>
            <a:lvl1pPr>
              <a:defRPr>
                <a:latin typeface="Gill Sans MT" panose="020B0502020104020203" pitchFamily="34" charset="0"/>
              </a:defRPr>
            </a:lvl1pPr>
            <a:lvl2pPr>
              <a:defRPr>
                <a:latin typeface="Gill Sans MT" panose="020B0502020104020203" pitchFamily="34" charset="0"/>
              </a:defRPr>
            </a:lvl2pPr>
            <a:lvl3pPr>
              <a:defRPr>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smtClean="0"/>
              <a:t>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10"/>
          </p:nvPr>
        </p:nvSpPr>
        <p:spPr/>
        <p:txBody>
          <a:bodyPr/>
          <a:lstStyle/>
          <a:p>
            <a:fld id="{78C58419-6133-49E9-B2AC-5BC3AB74657C}"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atin typeface="Gill Sans MT" panose="020B0502020104020203" pitchFamily="34" charset="0"/>
              </a:defRPr>
            </a:lvl1pPr>
          </a:lstStyle>
          <a:p>
            <a:r>
              <a:rPr lang="en-US" dirty="0"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Edit Master text styles</a:t>
            </a:r>
          </a:p>
        </p:txBody>
      </p:sp>
      <p:sp>
        <p:nvSpPr>
          <p:cNvPr id="4" name="Date Placeholder 3"/>
          <p:cNvSpPr>
            <a:spLocks noGrp="1"/>
          </p:cNvSpPr>
          <p:nvPr>
            <p:ph type="dt" sz="half" idx="10"/>
          </p:nvPr>
        </p:nvSpPr>
        <p:spPr/>
        <p:txBody>
          <a:bodyPr/>
          <a:lstStyle/>
          <a:p>
            <a:fld id="{EB0A1266-C3DB-42D6-86AE-14035E33A8BD}"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0F00D769-23A8-4C3A-A7DA-3008081AC88D}" type="datetime1">
              <a:rPr lang="en-US" smtClean="0">
                <a:solidFill>
                  <a:prstClr val="black">
                    <a:tint val="75000"/>
                  </a:prstClr>
                </a:solidFill>
              </a:rPr>
              <a:pPr/>
              <a:t>1/17/18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DA8A3600-220B-4590-B408-BA8ECB6E25BB}" type="datetime1">
              <a:rPr lang="en-US" smtClean="0">
                <a:solidFill>
                  <a:prstClr val="black">
                    <a:tint val="75000"/>
                  </a:prstClr>
                </a:solidFill>
              </a:rPr>
              <a:pPr/>
              <a:t>1/17/18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A8CEDA88-5A0B-4296-ADE5-A67D092B0EAE}" type="datetime1">
              <a:rPr lang="en-US" smtClean="0">
                <a:solidFill>
                  <a:prstClr val="black">
                    <a:tint val="75000"/>
                  </a:prstClr>
                </a:solidFill>
              </a:rPr>
              <a:pPr/>
              <a:t>1/17/18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754AAEB-00FA-49C4-903C-825242744E6F}" type="datetime1">
              <a:rPr lang="en-US" smtClean="0">
                <a:solidFill>
                  <a:prstClr val="black">
                    <a:tint val="75000"/>
                  </a:prstClr>
                </a:solidFill>
              </a:rPr>
              <a:pPr/>
              <a:t>1/17/18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793D5CC0-D307-42C4-8DD8-A1304BC2F6A7}" type="datetime1">
              <a:rPr lang="en-US" smtClean="0">
                <a:solidFill>
                  <a:prstClr val="black">
                    <a:tint val="75000"/>
                  </a:prstClr>
                </a:solidFill>
              </a:rPr>
              <a:pPr/>
              <a:t>1/17/18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EE897031-1807-44C6-9E33-9D4219CB35E4}" type="datetime1">
              <a:rPr lang="en-US" smtClean="0">
                <a:solidFill>
                  <a:prstClr val="black">
                    <a:tint val="75000"/>
                  </a:prstClr>
                </a:solidFill>
              </a:rPr>
              <a:pPr/>
              <a:t>1/17/18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A6070DDE-3A47-4319-8657-B02B4FE328D8}"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BE501CC4-A03E-4285-8700-BD0558A54FBC}"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79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timing>
    <p:tnLst>
      <p:par>
        <p:cTn id="1" dur="indefinite" restart="never" nodeType="tmRoot"/>
      </p:par>
    </p:tnLst>
  </p:timing>
</p:sldLayout>
</file>

<file path=ppt/slideLayouts/slideLayout17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7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7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timing>
    <p:tnLst>
      <p:par>
        <p:cTn id="1" dur="indefinite" restart="never" nodeType="tmRoot"/>
      </p:par>
    </p:tnLst>
  </p:timing>
</p:sldLayout>
</file>

<file path=ppt/slideLayouts/slideLayout18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timing>
    <p:tnLst>
      <p:par>
        <p:cTn id="1" dur="indefinite" restart="never" nodeType="tmRoot"/>
      </p:par>
    </p:tnLst>
  </p:timing>
</p:sldLayout>
</file>

<file path=ppt/slideLayouts/slideLayout18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69957"/>
            <a:ext cx="1008112" cy="291687"/>
          </a:xfrm>
          <a:prstGeom prst="rect">
            <a:avLst/>
          </a:prstGeom>
        </p:spPr>
      </p:pic>
    </p:spTree>
    <p:extLst/>
  </p:cSld>
  <p:clrMapOvr>
    <a:masterClrMapping/>
  </p:clrMapOvr>
  <p:timing>
    <p:tnLst>
      <p:par>
        <p:cTn id="1" dur="indefinite" restart="never" nodeType="tmRoot"/>
      </p:par>
    </p:tnLst>
  </p:timing>
</p:sldLayout>
</file>

<file path=ppt/slideLayouts/slideLayout18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382000" y="641667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latin typeface="Calibri Light" panose="020F0302020204030204" pitchFamily="34" charset="0"/>
                <a:cs typeface="Calibri Light" panose="020F0302020204030204" pitchFamily="34" charset="0"/>
              </a:rPr>
              <a:pPr/>
              <a:t>‹#›</a:t>
            </a:fld>
            <a:endParaRPr lang="en-US" dirty="0">
              <a:solidFill>
                <a:prstClr val="black">
                  <a:tint val="75000"/>
                </a:prstClr>
              </a:solidFill>
              <a:latin typeface="Calibri Light" panose="020F0302020204030204" pitchFamily="34" charset="0"/>
              <a:cs typeface="Calibri Light" panose="020F0302020204030204" pitchFamily="34" charset="0"/>
            </a:endParaRPr>
          </a:p>
        </p:txBody>
      </p:sp>
      <p:pic>
        <p:nvPicPr>
          <p:cNvPr id="6" name="Picture 5" descr="safari.png"/>
          <p:cNvPicPr>
            <a:picLocks noChangeAspect="1"/>
          </p:cNvPicPr>
          <p:nvPr userDrawn="1"/>
        </p:nvPicPr>
        <p:blipFill>
          <a:blip r:embed="rId2" cstate="print"/>
          <a:stretch>
            <a:fillRect/>
          </a:stretch>
        </p:blipFill>
        <p:spPr>
          <a:xfrm>
            <a:off x="152400" y="6469957"/>
            <a:ext cx="1008112" cy="291687"/>
          </a:xfrm>
          <a:prstGeom prst="rect">
            <a:avLst/>
          </a:prstGeom>
        </p:spPr>
      </p:pic>
    </p:spTree>
    <p:extLst/>
  </p:cSld>
  <p:clrMapOvr>
    <a:masterClrMapping/>
  </p:clrMapOvr>
  <p:timing>
    <p:tnLst>
      <p:par>
        <p:cTn id="1" dur="indefinite" restart="never" nodeType="tmRoot"/>
      </p:par>
    </p:tnLst>
  </p:timing>
</p:sldLayout>
</file>

<file path=ppt/slideLayouts/slideLayout18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18.xml><?xml version="1.0" encoding="utf-8"?>
<p:sldLayout xmlns:a="http://schemas.openxmlformats.org/drawingml/2006/main" xmlns:r="http://schemas.openxmlformats.org/officeDocument/2006/relationships" xmlns:p="http://schemas.openxmlformats.org/presentationml/2006/main" userDrawn="1">
  <p:cSld name="Title, Subtitle, and Content">
    <p:spTree>
      <p:nvGrpSpPr>
        <p:cNvPr id="1" name=""/>
        <p:cNvGrpSpPr/>
        <p:nvPr/>
      </p:nvGrpSpPr>
      <p:grpSpPr>
        <a:xfrm>
          <a:off x="0" y="0"/>
          <a:ext cx="0" cy="0"/>
          <a:chOff x="0" y="0"/>
          <a:chExt cx="0" cy="0"/>
        </a:xfrm>
      </p:grpSpPr>
    </p:spTree>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1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normAutofit/>
          </a:bodyPr>
          <a:lstStyle>
            <a:lvl1pPr>
              <a:defRPr sz="4000" b="1">
                <a:solidFill>
                  <a:schemeClr val="tx1"/>
                </a:solidFill>
                <a:latin typeface="Gill Sans MT" panose="020B0502020104020203" pitchFamily="34" charset="0"/>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Gill Sans MT" panose="020B0502020104020203"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4" name="Date Placeholder 3"/>
          <p:cNvSpPr>
            <a:spLocks noGrp="1"/>
          </p:cNvSpPr>
          <p:nvPr>
            <p:ph type="dt" sz="half" idx="10"/>
          </p:nvPr>
        </p:nvSpPr>
        <p:spPr/>
        <p:txBody>
          <a:bodyPr/>
          <a:lstStyle>
            <a:lvl1pPr>
              <a:defRPr>
                <a:latin typeface="Gill Sans MT" panose="020B0502020104020203" pitchFamily="34" charset="0"/>
              </a:defRPr>
            </a:lvl1pPr>
          </a:lstStyle>
          <a:p>
            <a:pPr>
              <a:defRPr/>
            </a:pPr>
            <a:fld id="{111EC4E2-6E65-4B38-A9F0-2491CD022231}" type="datetime1">
              <a:rPr lang="en-US" smtClean="0">
                <a:solidFill>
                  <a:prstClr val="black">
                    <a:tint val="75000"/>
                  </a:prstClr>
                </a:solidFill>
              </a:rPr>
              <a:pPr>
                <a:defRPr/>
              </a:pPr>
              <a:t>1/17/18</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lvl1pPr>
              <a:defRPr>
                <a:latin typeface="Gill Sans MT" panose="020B0502020104020203" pitchFamily="34" charset="0"/>
              </a:defRPr>
            </a:lvl1pPr>
          </a:lstStyle>
          <a:p>
            <a:pPr>
              <a:defRPr/>
            </a:pP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spTree>
    <p:extLst/>
  </p:cSld>
  <p:clrMapOvr>
    <a:masterClrMapping/>
  </p:clrMapOvr>
  <p:timing>
    <p:tnLst>
      <p:par>
        <p:cTn id="1" dur="indefinite" restart="never" nodeType="tmRoot"/>
      </p:par>
    </p:tnLst>
  </p:timing>
</p:sldLayout>
</file>

<file path=ppt/slideLayouts/slideLayout182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3800" b="1">
                <a:solidFill>
                  <a:schemeClr val="tx1"/>
                </a:solidFill>
                <a:latin typeface="Gill Sans MT" panose="020B0502020104020203" pitchFamily="34" charset="0"/>
              </a:defRPr>
            </a:lvl1pPr>
          </a:lstStyle>
          <a:p>
            <a:r>
              <a:rPr lang="en-US" dirty="0" smtClean="0"/>
              <a:t>Click to edit Master title style</a:t>
            </a:r>
            <a:endParaRPr lang="en-US" dirty="0"/>
          </a:p>
        </p:txBody>
      </p:sp>
      <p:sp>
        <p:nvSpPr>
          <p:cNvPr id="3" name="Content Placeholder 2"/>
          <p:cNvSpPr>
            <a:spLocks noGrp="1"/>
          </p:cNvSpPr>
          <p:nvPr>
            <p:ph idx="1"/>
          </p:nvPr>
        </p:nvSpPr>
        <p:spPr>
          <a:xfrm>
            <a:off x="304800" y="1219200"/>
            <a:ext cx="8534400" cy="5334000"/>
          </a:xfrm>
        </p:spPr>
        <p:txBody>
          <a:bodyPr/>
          <a:lstStyle>
            <a:lvl1pPr>
              <a:defRPr sz="2800">
                <a:latin typeface="Gill Sans MT" panose="020B0502020104020203" pitchFamily="34" charset="0"/>
              </a:defRPr>
            </a:lvl1pPr>
            <a:lvl2pPr>
              <a:defRPr sz="2400">
                <a:latin typeface="Gill Sans MT" panose="020B0502020104020203" pitchFamily="34" charset="0"/>
              </a:defRPr>
            </a:lvl2pPr>
            <a:lvl3pPr>
              <a:defRPr sz="2000">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cxnSp>
        <p:nvCxnSpPr>
          <p:cNvPr id="5" name="Straight Connector 4"/>
          <p:cNvCxnSpPr/>
          <p:nvPr userDrawn="1"/>
        </p:nvCxnSpPr>
        <p:spPr>
          <a:xfrm>
            <a:off x="304800" y="1066800"/>
            <a:ext cx="853440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7" name="Picture 4" descr="safari.png"/>
          <p:cNvPicPr>
            <a:picLocks noChangeAspect="1"/>
          </p:cNvPicPr>
          <p:nvPr userDrawn="1"/>
        </p:nvPicPr>
        <p:blipFill>
          <a:blip r:embed="rId2" cstate="print"/>
          <a:srcRect/>
          <a:stretch>
            <a:fillRect/>
          </a:stretch>
        </p:blipFill>
        <p:spPr bwMode="auto">
          <a:xfrm>
            <a:off x="157791" y="6538912"/>
            <a:ext cx="981199" cy="283901"/>
          </a:xfrm>
          <a:prstGeom prst="rect">
            <a:avLst/>
          </a:prstGeom>
          <a:noFill/>
          <a:ln w="9525">
            <a:noFill/>
            <a:miter lim="800000"/>
            <a:headEnd/>
            <a:tailEnd/>
          </a:ln>
        </p:spPr>
      </p:pic>
    </p:spTree>
    <p:extLst/>
  </p:cSld>
  <p:clrMapOvr>
    <a:masterClrMapping/>
  </p:clrMapOvr>
  <p:timing>
    <p:tnLst>
      <p:par>
        <p:cTn id="1" dur="indefinite" restart="never" nodeType="tmRoot"/>
      </p:par>
    </p:tnLst>
  </p:timing>
</p:sldLayout>
</file>

<file path=ppt/slideLayouts/slideLayout182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dirty="0" smtClean="0"/>
              <a:t>Click to edit Master title style</a:t>
            </a:r>
            <a:endParaRPr lang="en-US" dirty="0"/>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pPr>
              <a:defRPr/>
            </a:pPr>
            <a:fld id="{9DC2EE5E-49E3-41BC-B690-56250386BB7E}" type="datetime1">
              <a:rPr lang="en-US" smtClean="0">
                <a:solidFill>
                  <a:prstClr val="black">
                    <a:tint val="75000"/>
                  </a:prstClr>
                </a:solidFill>
              </a:rPr>
              <a:pPr>
                <a:def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pPr>
              <a:defRPr/>
            </a:pPr>
            <a:fld id="{6273F18D-3D7C-411A-A3D5-BE9D715C217A}" type="datetime1">
              <a:rPr lang="en-US" smtClean="0">
                <a:solidFill>
                  <a:prstClr val="black">
                    <a:tint val="75000"/>
                  </a:prstClr>
                </a:solidFill>
              </a:rPr>
              <a:pPr>
                <a:defRPr/>
              </a:pPr>
              <a:t>1/17/18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pPr>
              <a:defRPr/>
            </a:pPr>
            <a:fld id="{6D9761C9-07B9-4029-8A9C-6B9D4FE4DECF}" type="datetime1">
              <a:rPr lang="en-US" smtClean="0">
                <a:solidFill>
                  <a:prstClr val="black">
                    <a:tint val="75000"/>
                  </a:prstClr>
                </a:solidFill>
              </a:rPr>
              <a:pPr>
                <a:defRPr/>
              </a:pPr>
              <a:t>1/17/18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pPr>
              <a:defRPr/>
            </a:pPr>
            <a:fld id="{95E2F76E-CE6C-410C-8FDC-D0091C24DEF1}" type="datetime1">
              <a:rPr lang="en-US" smtClean="0">
                <a:solidFill>
                  <a:prstClr val="black">
                    <a:tint val="75000"/>
                  </a:prstClr>
                </a:solidFill>
              </a:rPr>
              <a:pPr>
                <a:defRPr/>
              </a:pPr>
              <a:t>1/17/18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BA35B8DD-F4B6-4735-BE3E-A30AC9916A28}" type="datetime1">
              <a:rPr lang="en-US" smtClean="0">
                <a:solidFill>
                  <a:prstClr val="black">
                    <a:tint val="75000"/>
                  </a:prstClr>
                </a:solidFill>
              </a:rPr>
              <a:pPr>
                <a:defRPr/>
              </a:pPr>
              <a:t>1/17/18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pPr>
              <a:defRPr/>
            </a:pPr>
            <a:fld id="{844FB2D7-3DDB-4FFD-8B82-F323B81C51BF}" type="datetime1">
              <a:rPr lang="en-US" smtClean="0">
                <a:solidFill>
                  <a:prstClr val="black">
                    <a:tint val="75000"/>
                  </a:prstClr>
                </a:solidFill>
              </a:rPr>
              <a:pPr>
                <a:defRPr/>
              </a:pPr>
              <a:t>1/17/18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dirty="0" smtClean="0"/>
              <a:t>Click to edit Master title style</a:t>
            </a:r>
            <a:endParaRPr lang="en-US" dirty="0"/>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
        <p:nvSpPr>
          <p:cNvPr id="5" name="Date Placeholder 4"/>
          <p:cNvSpPr>
            <a:spLocks noGrp="1"/>
          </p:cNvSpPr>
          <p:nvPr>
            <p:ph type="dt" sz="half" idx="10"/>
          </p:nvPr>
        </p:nvSpPr>
        <p:spPr/>
        <p:txBody>
          <a:bodyPr/>
          <a:lstStyle/>
          <a:p>
            <a:pPr>
              <a:defRPr/>
            </a:pPr>
            <a:fld id="{08811807-3D87-4FB5-A3F7-954D5D4F8EE2}" type="datetime1">
              <a:rPr lang="en-US" smtClean="0">
                <a:solidFill>
                  <a:prstClr val="black">
                    <a:tint val="75000"/>
                  </a:prstClr>
                </a:solidFill>
              </a:rPr>
              <a:pPr>
                <a:defRPr/>
              </a:pPr>
              <a:t>1/17/18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pPr>
              <a:defRPr/>
            </a:pPr>
            <a:fld id="{9CA4A0BD-C698-4141-B404-5A877B3AA909}" type="datetime1">
              <a:rPr lang="en-US" smtClean="0">
                <a:solidFill>
                  <a:prstClr val="black">
                    <a:tint val="75000"/>
                  </a:prstClr>
                </a:solidFill>
              </a:rPr>
              <a:pPr>
                <a:def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182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pPr>
              <a:defRPr/>
            </a:pPr>
            <a:fld id="{D08FC6B9-10FF-4561-B52B-0EFAB655D039}" type="datetime1">
              <a:rPr lang="en-US" smtClean="0">
                <a:solidFill>
                  <a:prstClr val="black">
                    <a:tint val="75000"/>
                  </a:prstClr>
                </a:solidFill>
              </a:rPr>
              <a:pPr>
                <a:def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3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83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83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3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3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3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3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3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3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3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4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4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8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84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4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4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4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4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4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4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5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5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cSld>
  <p:clrMapOvr>
    <a:masterClrMapping/>
  </p:clrMapOvr>
  <p:transition/>
</p:sldLayout>
</file>

<file path=ppt/slideLayouts/slideLayout18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cSld>
  <p:clrMapOvr>
    <a:masterClrMapping/>
  </p:clrMapOvr>
  <p:transition/>
</p:sldLayout>
</file>

<file path=ppt/slideLayouts/slideLayout18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cSld>
  <p:clrMapOvr>
    <a:masterClrMapping/>
  </p:clrMapOvr>
  <p:transition/>
</p:sldLayout>
</file>

<file path=ppt/slideLayouts/slideLayout18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cSld>
  <p:clrMapOvr>
    <a:masterClrMapping/>
  </p:clrMapOvr>
  <p:transition/>
</p:sldLayout>
</file>

<file path=ppt/slideLayouts/slideLayout18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cSld>
  <p:clrMapOvr>
    <a:masterClrMapping/>
  </p:clrMapOvr>
  <p:transition/>
</p:sldLayout>
</file>

<file path=ppt/slideLayouts/slideLayout18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cSld>
  <p:clrMapOvr>
    <a:masterClrMapping/>
  </p:clrMapOvr>
  <p:transition/>
</p:sldLayout>
</file>

<file path=ppt/slideLayouts/slideLayout18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cSld>
  <p:clrMapOvr>
    <a:masterClrMapping/>
  </p:clrMapOvr>
  <p:transition/>
</p:sldLayout>
</file>

<file path=ppt/slideLayouts/slideLayout18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cSld>
  <p:clrMapOvr>
    <a:masterClrMapping/>
  </p:clrMapOvr>
  <p:transition/>
</p:sldLayout>
</file>

<file path=ppt/slideLayouts/slideLayout18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cSld>
  <p:clrMapOvr>
    <a:masterClrMapping/>
  </p:clrMapOvr>
  <p:transition/>
</p:sldLayout>
</file>

<file path=ppt/slideLayouts/slideLayout18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cSld>
  <p:clrMapOvr>
    <a:masterClrMapping/>
  </p:clrMapOvr>
  <p:transition/>
</p:sldLayout>
</file>

<file path=ppt/slideLayouts/slideLayout18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cSld>
  <p:clrMapOvr>
    <a:masterClrMapping/>
  </p:clrMapOvr>
  <p:transition/>
</p:sldLayout>
</file>

<file path=ppt/slideLayouts/slideLayout186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cSld>
  <p:clrMapOvr>
    <a:masterClrMapping/>
  </p:clrMapOvr>
  <p:transition/>
</p:sldLayout>
</file>

<file path=ppt/slideLayouts/slideLayout186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8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86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6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6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7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7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7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7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7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7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8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8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88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88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88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9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9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9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9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9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9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9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89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89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9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9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1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92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92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2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2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2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2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2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2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2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3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3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3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3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3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3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3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3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3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3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4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4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4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4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4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4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4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4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4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5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5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6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Tree>
    <p:extLst/>
  </p:cSld>
  <p:clrMapOvr>
    <a:masterClrMapping/>
  </p:clrMapOvr>
</p:sldLayout>
</file>

<file path=ppt/slideLayouts/slideLayout19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Slide Number Placeholder 5"/>
          <p:cNvSpPr>
            <a:spLocks noGrp="1"/>
          </p:cNvSpPr>
          <p:nvPr>
            <p:ph type="sldNum" sz="quarter" idx="10"/>
          </p:nvPr>
        </p:nvSpPr>
        <p:spPr>
          <a:xfrm>
            <a:off x="8077200" y="6340475"/>
            <a:ext cx="685800" cy="365125"/>
          </a:xfrm>
        </p:spPr>
        <p:txBody>
          <a:bodyPr wrap="square" numCol="1" anchorCtr="0" compatLnSpc="1">
            <a:prstTxWarp prst="textNoShape">
              <a:avLst/>
            </a:prstTxWarp>
          </a:bodyPr>
          <a:lstStyle>
            <a:lvl1pPr fontAlgn="base">
              <a:spcBef>
                <a:spcPct val="0"/>
              </a:spcBef>
              <a:spcAft>
                <a:spcPct val="0"/>
              </a:spcAft>
              <a:defRPr sz="2000">
                <a:solidFill>
                  <a:srgbClr val="898989"/>
                </a:solidFill>
                <a:latin typeface="Cambria Math" charset="0"/>
                <a:ea typeface="ＭＳ Ｐゴシック" charset="0"/>
                <a:cs typeface="Cambria Math" charset="0"/>
              </a:defRPr>
            </a:lvl1pPr>
          </a:lstStyle>
          <a:p>
            <a:fld id="{2F9AB1DC-1F54-3E4A-95A3-3C4F38B38287}" type="slidenum">
              <a:rPr lang="en-US"/>
              <a:pPr/>
              <a:t>‹#›</a:t>
            </a:fld>
            <a:endParaRPr lang="en-US"/>
          </a:p>
        </p:txBody>
      </p:sp>
    </p:spTree>
    <p:extLst/>
  </p:cSld>
  <p:clrMapOvr>
    <a:masterClrMapping/>
  </p:clrMapOvr>
</p:sldLayout>
</file>

<file path=ppt/slideLayouts/slideLayout19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0D5ABD69-D797-204B-8AF8-3D380E6914CA}" type="slidenum">
              <a:rPr lang="en-US"/>
              <a:pPr>
                <a:defRPr/>
              </a:pPr>
              <a:t>‹#›</a:t>
            </a:fld>
            <a:endParaRPr lang="en-US"/>
          </a:p>
        </p:txBody>
      </p:sp>
    </p:spTree>
    <p:extLst/>
  </p:cSld>
  <p:clrMapOvr>
    <a:masterClrMapping/>
  </p:clrMapOvr>
</p:sldLayout>
</file>

<file path=ppt/slideLayouts/slideLayout19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D4167CB6-3B08-5F41-8B2C-916DD676D121}" type="slidenum">
              <a:rPr lang="en-US"/>
              <a:pPr>
                <a:defRPr/>
              </a:pPr>
              <a:t>‹#›</a:t>
            </a:fld>
            <a:endParaRPr lang="en-US"/>
          </a:p>
        </p:txBody>
      </p:sp>
    </p:spTree>
    <p:extLst/>
  </p:cSld>
  <p:clrMapOvr>
    <a:masterClrMapping/>
  </p:clrMapOvr>
</p:sldLayout>
</file>

<file path=ppt/slideLayouts/slideLayout19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A0D681A-F5B4-9644-896C-61B2B0FDE4AA}" type="slidenum">
              <a:rPr lang="en-US"/>
              <a:pPr>
                <a:defRPr/>
              </a:pPr>
              <a:t>‹#›</a:t>
            </a:fld>
            <a:endParaRPr lang="en-US"/>
          </a:p>
        </p:txBody>
      </p:sp>
    </p:spTree>
    <p:extLst/>
  </p:cSld>
  <p:clrMapOvr>
    <a:masterClrMapping/>
  </p:clrMapOvr>
</p:sldLayout>
</file>

<file path=ppt/slideLayouts/slideLayout19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E9EE30A7-2F09-2442-8BD0-04F2DD3C2603}" type="slidenum">
              <a:rPr lang="en-US"/>
              <a:pPr>
                <a:defRPr/>
              </a:pPr>
              <a:t>‹#›</a:t>
            </a:fld>
            <a:endParaRPr lang="en-US"/>
          </a:p>
        </p:txBody>
      </p:sp>
    </p:spTree>
    <p:extLst/>
  </p:cSld>
  <p:clrMapOvr>
    <a:masterClrMapping/>
  </p:clrMapOvr>
</p:sldLayout>
</file>

<file path=ppt/slideLayouts/slideLayout19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56C5735-7F4B-8947-B422-F91141E3F4AD}" type="slidenum">
              <a:rPr lang="en-US"/>
              <a:pPr>
                <a:defRPr/>
              </a:pPr>
              <a:t>‹#›</a:t>
            </a:fld>
            <a:endParaRPr lang="en-US"/>
          </a:p>
        </p:txBody>
      </p:sp>
    </p:spTree>
    <p:extLst/>
  </p:cSld>
  <p:clrMapOvr>
    <a:masterClrMapping/>
  </p:clrMapOvr>
</p:sldLayout>
</file>

<file path=ppt/slideLayouts/slideLayout19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84826-6BA8-884D-A601-2AAB8825DBC3}" type="slidenum">
              <a:rPr lang="en-US"/>
              <a:pPr>
                <a:defRPr/>
              </a:pPr>
              <a:t>‹#›</a:t>
            </a:fld>
            <a:endParaRPr lang="en-US"/>
          </a:p>
        </p:txBody>
      </p:sp>
    </p:spTree>
    <p:extLst/>
  </p:cSld>
  <p:clrMapOvr>
    <a:masterClrMapping/>
  </p:clrMapOvr>
</p:sldLayout>
</file>

<file path=ppt/slideLayouts/slideLayout19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6531BACC-C330-6040-8E9C-315FB8A2D4F3}" type="slidenum">
              <a:rPr lang="en-US"/>
              <a:pPr>
                <a:defRPr/>
              </a:pPr>
              <a:t>‹#›</a:t>
            </a:fld>
            <a:endParaRPr lang="en-US"/>
          </a:p>
        </p:txBody>
      </p:sp>
    </p:spTree>
    <p:extLst/>
  </p:cSld>
  <p:clrMapOvr>
    <a:masterClrMapping/>
  </p:clrMapOvr>
</p:sldLayout>
</file>

<file path=ppt/slideLayouts/slideLayout19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CA13EE9E-551C-B04A-8AEF-33C040418E39}" type="slidenum">
              <a:rPr lang="en-US"/>
              <a:pPr>
                <a:defRPr/>
              </a:pPr>
              <a:t>‹#›</a:t>
            </a:fld>
            <a:endParaRPr lang="en-US"/>
          </a:p>
        </p:txBody>
      </p:sp>
    </p:spTree>
    <p:extLst/>
  </p:cSld>
  <p:clrMapOvr>
    <a:masterClrMapping/>
  </p:clrMapOvr>
</p:sldLayout>
</file>

<file path=ppt/slideLayouts/slideLayout19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200974D-7775-EC48-B655-6C7A7623F53B}" type="slidenum">
              <a:rPr lang="en-US"/>
              <a:pPr>
                <a:defRPr/>
              </a:pPr>
              <a:t>‹#›</a:t>
            </a:fld>
            <a:endParaRPr lang="en-US"/>
          </a:p>
        </p:txBody>
      </p:sp>
    </p:spTree>
    <p:extLst/>
  </p:cSld>
  <p:clrMapOvr>
    <a:masterClrMapping/>
  </p:clrMapOvr>
</p:sldLayout>
</file>

<file path=ppt/slideLayouts/slideLayout197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97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97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8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8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8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8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r>
              <a:rPr lang="en-US" smtClean="0">
                <a:solidFill>
                  <a:prstClr val="black">
                    <a:tint val="75000"/>
                  </a:prstClr>
                </a:solidFill>
              </a:rPr>
              <a:t>/4</a:t>
            </a:r>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9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Slide Number Placeholder 5"/>
          <p:cNvSpPr>
            <a:spLocks noGrp="1"/>
          </p:cNvSpPr>
          <p:nvPr>
            <p:ph type="sldNum" sz="quarter" idx="4"/>
          </p:nvPr>
        </p:nvSpPr>
        <p:spPr>
          <a:xfrm>
            <a:off x="6858000" y="6188075"/>
            <a:ext cx="2057400" cy="365125"/>
          </a:xfrm>
          <a:prstGeom prst="rect">
            <a:avLst/>
          </a:prstGeom>
        </p:spPr>
        <p:txBody>
          <a:bodyPr vert="horz" lIns="91440" tIns="45720" rIns="91440" bIns="45720" rtlCol="0" anchor="ctr"/>
          <a:lstStyle>
            <a:lvl1pPr algn="r">
              <a:defRPr sz="2400">
                <a:solidFill>
                  <a:schemeClr val="tx1">
                    <a:tint val="75000"/>
                  </a:schemeClr>
                </a:solidFill>
                <a:latin typeface="+mj-lt"/>
              </a:defRPr>
            </a:lvl1pPr>
          </a:lstStyle>
          <a:p>
            <a:fld id="{D4D2B188-1D62-4FCA-8363-938AD4629BBB}" type="slidenum">
              <a:rPr lang="en-US" smtClean="0">
                <a:solidFill>
                  <a:prstClr val="black">
                    <a:tint val="75000"/>
                  </a:prstClr>
                </a:solidFill>
              </a:rPr>
              <a:pPr/>
              <a:t>‹#›</a:t>
            </a:fld>
            <a:r>
              <a:rPr lang="en-US" smtClean="0">
                <a:solidFill>
                  <a:prstClr val="black">
                    <a:tint val="75000"/>
                  </a:prstClr>
                </a:solidFill>
              </a:rPr>
              <a:t>/4</a:t>
            </a:r>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98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198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8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8" name="Footer Placeholder 7"/>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4" name="Footer Placeholder 3"/>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99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3" name="Footer Placeholder 2"/>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9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9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9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9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9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9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9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9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0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E11A5C63-8B36-4754-851D-12FD2888AB62}"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0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B116F91-ED3E-4251-B1F7-EC5ADB84708A}"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0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6C8E1BD6-2D5E-4D6A-B17F-9E7F4515CCE0}"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0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B711E9B8-FBD4-438C-AF5F-667305AF5833}" type="datetime1">
              <a:rPr lang="en-US" smtClean="0">
                <a:solidFill>
                  <a:prstClr val="black">
                    <a:tint val="75000"/>
                  </a:prstClr>
                </a:solidFill>
              </a:rPr>
              <a:pPr/>
              <a:t>1/17/18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0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AC9F148-F549-4073-AB5C-5834CD879949}" type="datetime1">
              <a:rPr lang="en-US" smtClean="0">
                <a:solidFill>
                  <a:prstClr val="black">
                    <a:tint val="75000"/>
                  </a:prstClr>
                </a:solidFill>
              </a:rPr>
              <a:pPr/>
              <a:t>1/17/18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0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98099E7-9DD3-4299-90F8-9846FCA66204}" type="datetime1">
              <a:rPr lang="en-US" smtClean="0">
                <a:solidFill>
                  <a:prstClr val="black">
                    <a:tint val="75000"/>
                  </a:prstClr>
                </a:solidFill>
              </a:rPr>
              <a:pPr/>
              <a:t>1/17/18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0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BE959CB-3542-414D-8B44-2F5E0236A0FD}" type="datetime1">
              <a:rPr lang="en-US" smtClean="0">
                <a:solidFill>
                  <a:prstClr val="black">
                    <a:tint val="75000"/>
                  </a:prstClr>
                </a:solidFill>
              </a:rPr>
              <a:pPr/>
              <a:t>1/17/18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0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EA98C53C-14FF-4D5E-A68F-15DFC7D68265}" type="datetime1">
              <a:rPr lang="en-US" smtClean="0">
                <a:solidFill>
                  <a:prstClr val="black">
                    <a:tint val="75000"/>
                  </a:prstClr>
                </a:solidFill>
              </a:rPr>
              <a:pPr/>
              <a:t>1/17/18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0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D16DBC9E-D78A-433F-89BF-14D5DA7B7CE9}" type="datetime1">
              <a:rPr lang="en-US" smtClean="0">
                <a:solidFill>
                  <a:prstClr val="black">
                    <a:tint val="75000"/>
                  </a:prstClr>
                </a:solidFill>
              </a:rPr>
              <a:pPr/>
              <a:t>1/17/18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0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0828FE3-9AE0-49A2-976F-324A07A44035}"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0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DD41AD1F-69F0-4F09-9216-7848FA869439}"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02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DEBDFEA4-C20F-104A-BC27-408CBECDF119}" type="slidenum">
              <a:rPr lang="en-US" altLang="en-US"/>
              <a:pPr>
                <a:defRPr/>
              </a:pPr>
              <a:t>‹#›</a:t>
            </a:fld>
            <a:endParaRPr lang="en-US" altLang="en-US"/>
          </a:p>
        </p:txBody>
      </p:sp>
    </p:spTree>
  </p:cSld>
  <p:clrMapOvr>
    <a:masterClrMapping/>
  </p:clrMapOvr>
  <p:transition/>
</p:sldLayout>
</file>

<file path=ppt/slideLayouts/slideLayout20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85EC0B31-7E1A-5D4D-983E-2275653A8B31}" type="slidenum">
              <a:rPr lang="en-US" altLang="en-US"/>
              <a:pPr>
                <a:defRPr/>
              </a:pPr>
              <a:t>‹#›</a:t>
            </a:fld>
            <a:endParaRPr lang="en-US" altLang="en-US"/>
          </a:p>
        </p:txBody>
      </p:sp>
    </p:spTree>
  </p:cSld>
  <p:clrMapOvr>
    <a:masterClrMapping/>
  </p:clrMapOvr>
  <p:transition/>
</p:sldLayout>
</file>

<file path=ppt/slideLayouts/slideLayout20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E0BEF943-F4A0-4D46-B4C9-58E9F66D0EF1}" type="slidenum">
              <a:rPr lang="en-US" altLang="en-US"/>
              <a:pPr>
                <a:defRPr/>
              </a:pPr>
              <a:t>‹#›</a:t>
            </a:fld>
            <a:endParaRPr lang="en-US" altLang="en-US"/>
          </a:p>
        </p:txBody>
      </p:sp>
    </p:spTree>
  </p:cSld>
  <p:clrMapOvr>
    <a:masterClrMapping/>
  </p:clrMapOvr>
  <p:transition/>
</p:sldLayout>
</file>

<file path=ppt/slideLayouts/slideLayout20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4475E6A-3752-FC41-B8A3-75D7F64530DA}" type="slidenum">
              <a:rPr lang="en-US" altLang="en-US"/>
              <a:pPr>
                <a:defRPr/>
              </a:pPr>
              <a:t>‹#›</a:t>
            </a:fld>
            <a:endParaRPr lang="en-US" altLang="en-US"/>
          </a:p>
        </p:txBody>
      </p:sp>
    </p:spTree>
  </p:cSld>
  <p:clrMapOvr>
    <a:masterClrMapping/>
  </p:clrMapOvr>
  <p:transition/>
</p:sldLayout>
</file>

<file path=ppt/slideLayouts/slideLayout20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D5D7E345-B863-7F48-B37E-C4D1A0E761A7}" type="slidenum">
              <a:rPr lang="en-US" altLang="en-US"/>
              <a:pPr>
                <a:defRPr/>
              </a:pPr>
              <a:t>‹#›</a:t>
            </a:fld>
            <a:endParaRPr lang="en-US" altLang="en-US"/>
          </a:p>
        </p:txBody>
      </p:sp>
    </p:spTree>
  </p:cSld>
  <p:clrMapOvr>
    <a:masterClrMapping/>
  </p:clrMapOvr>
  <p:transition/>
</p:sldLayout>
</file>

<file path=ppt/slideLayouts/slideLayout20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DDAD7548-FD3A-9B40-80D2-DE711E168A26}" type="slidenum">
              <a:rPr lang="en-US" altLang="en-US"/>
              <a:pPr>
                <a:defRPr/>
              </a:pPr>
              <a:t>‹#›</a:t>
            </a:fld>
            <a:endParaRPr lang="en-US" altLang="en-US"/>
          </a:p>
        </p:txBody>
      </p:sp>
    </p:spTree>
  </p:cSld>
  <p:clrMapOvr>
    <a:masterClrMapping/>
  </p:clrMapOvr>
  <p:transition/>
</p:sldLayout>
</file>

<file path=ppt/slideLayouts/slideLayout20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08DCDF4F-585B-6D4F-A4CB-C67AB7D5B765}" type="slidenum">
              <a:rPr lang="en-US" altLang="en-US"/>
              <a:pPr>
                <a:defRPr/>
              </a:pPr>
              <a:t>‹#›</a:t>
            </a:fld>
            <a:endParaRPr lang="en-US" altLang="en-US"/>
          </a:p>
        </p:txBody>
      </p:sp>
    </p:spTree>
  </p:cSld>
  <p:clrMapOvr>
    <a:masterClrMapping/>
  </p:clrMapOvr>
  <p:transition/>
</p:sldLayout>
</file>

<file path=ppt/slideLayouts/slideLayout20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0FC4979-FCD7-694E-8B26-68BFE56F7694}" type="slidenum">
              <a:rPr lang="en-US" altLang="en-US"/>
              <a:pPr>
                <a:defRPr/>
              </a:pPr>
              <a:t>‹#›</a:t>
            </a:fld>
            <a:endParaRPr lang="en-US" altLang="en-US"/>
          </a:p>
        </p:txBody>
      </p:sp>
    </p:spTree>
  </p:cSld>
  <p:clrMapOvr>
    <a:masterClrMapping/>
  </p:clrMapOvr>
  <p:transition/>
</p:sldLayout>
</file>

<file path=ppt/slideLayouts/slideLayout20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CF8051ED-7F0F-1747-91E3-F6CFAF063EC3}" type="slidenum">
              <a:rPr lang="en-US" altLang="en-US"/>
              <a:pPr>
                <a:defRPr/>
              </a:pPr>
              <a:t>‹#›</a:t>
            </a:fld>
            <a:endParaRPr lang="en-US" altLang="en-US"/>
          </a:p>
        </p:txBody>
      </p:sp>
    </p:spTree>
  </p:cSld>
  <p:clrMapOvr>
    <a:masterClrMapping/>
  </p:clrMapOvr>
  <p:transition/>
</p:sldLayout>
</file>

<file path=ppt/slideLayouts/slideLayout20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DF10535E-D52C-7148-ABB0-7547E77158BC}" type="slidenum">
              <a:rPr lang="en-US" altLang="en-US"/>
              <a:pPr>
                <a:defRPr/>
              </a:pPr>
              <a:t>‹#›</a:t>
            </a:fld>
            <a:endParaRPr lang="en-US" altLang="en-US"/>
          </a:p>
        </p:txBody>
      </p:sp>
    </p:spTree>
  </p:cSld>
  <p:clrMapOvr>
    <a:masterClrMapping/>
  </p:clrMapOvr>
  <p:transition/>
</p:sldLayout>
</file>

<file path=ppt/slideLayouts/slideLayout20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437D0A7A-F6FB-1F48-9A4B-A6A40DC9AC24}" type="slidenum">
              <a:rPr lang="en-US" altLang="en-US"/>
              <a:pPr>
                <a:defRPr/>
              </a:pPr>
              <a:t>‹#›</a:t>
            </a:fld>
            <a:endParaRPr lang="en-US" altLang="en-US"/>
          </a:p>
        </p:txBody>
      </p:sp>
    </p:spTree>
  </p:cSld>
  <p:clrMapOvr>
    <a:masterClrMapping/>
  </p:clrMapOvr>
  <p:transition/>
</p:sldLayout>
</file>

<file path=ppt/slideLayouts/slideLayout204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F40AFC27-E9C2-A540-A3C4-249358E56051}" type="slidenum">
              <a:rPr lang="en-US" altLang="en-US"/>
              <a:pPr>
                <a:defRPr/>
              </a:pPr>
              <a:t>‹#›</a:t>
            </a:fld>
            <a:endParaRPr lang="en-US" altLang="en-US"/>
          </a:p>
        </p:txBody>
      </p:sp>
    </p:spTree>
  </p:cSld>
  <p:clrMapOvr>
    <a:masterClrMapping/>
  </p:clrMapOvr>
  <p:transition/>
</p:sldLayout>
</file>

<file path=ppt/slideLayouts/slideLayout204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2DA44F71-97AF-5B4D-A1C7-1F41097B8ECB}" type="slidenum">
              <a:rPr lang="en-US" altLang="en-US"/>
              <a:pPr>
                <a:defRPr/>
              </a:pPr>
              <a:t>‹#›</a:t>
            </a:fld>
            <a:endParaRPr lang="en-US" altLang="en-US"/>
          </a:p>
        </p:txBody>
      </p:sp>
    </p:spTree>
  </p:cSld>
  <p:clrMapOvr>
    <a:masterClrMapping/>
  </p:clrMapOvr>
  <p:transition/>
</p:sldLayout>
</file>

<file path=ppt/slideLayouts/slideLayout20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B84FBA80-169A-CF4F-81AB-23BBF8E699B7}" type="slidenum">
              <a:rPr lang="en-US" altLang="en-US"/>
              <a:pPr>
                <a:defRPr/>
              </a:pPr>
              <a:t>‹#›</a:t>
            </a:fld>
            <a:endParaRPr lang="en-US" altLang="en-US"/>
          </a:p>
        </p:txBody>
      </p:sp>
    </p:spTree>
  </p:cSld>
  <p:clrMapOvr>
    <a:masterClrMapping/>
  </p:clrMapOvr>
  <p:transition/>
</p:sldLayout>
</file>

<file path=ppt/slideLayouts/slideLayout204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53F1A5F-2C12-594C-8B85-1E26B88C50AA}" type="slidenum">
              <a:rPr lang="en-US" altLang="en-US"/>
              <a:pPr>
                <a:defRPr/>
              </a:pPr>
              <a:t>‹#›</a:t>
            </a:fld>
            <a:endParaRPr lang="en-US" altLang="en-US"/>
          </a:p>
        </p:txBody>
      </p:sp>
    </p:spTree>
  </p:cSld>
  <p:clrMapOvr>
    <a:masterClrMapping/>
  </p:clrMapOvr>
  <p:transition/>
</p:sldLayout>
</file>

<file path=ppt/slideLayouts/slideLayout204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A71E6B75-5FA6-4D4F-BFDC-B3EFD3E2801D}" type="slidenum">
              <a:rPr lang="en-US" altLang="en-US"/>
              <a:pPr>
                <a:defRPr/>
              </a:pPr>
              <a:t>‹#›</a:t>
            </a:fld>
            <a:endParaRPr lang="en-US" altLang="en-US"/>
          </a:p>
        </p:txBody>
      </p:sp>
    </p:spTree>
  </p:cSld>
  <p:clrMapOvr>
    <a:masterClrMapping/>
  </p:clrMapOvr>
  <p:transition/>
</p:sldLayout>
</file>

<file path=ppt/slideLayouts/slideLayout204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DC652B75-237A-8645-9157-1DED321E43A4}" type="slidenum">
              <a:rPr lang="en-US" altLang="en-US"/>
              <a:pPr>
                <a:defRPr/>
              </a:pPr>
              <a:t>‹#›</a:t>
            </a:fld>
            <a:endParaRPr lang="en-US" altLang="en-US"/>
          </a:p>
        </p:txBody>
      </p:sp>
    </p:spTree>
  </p:cSld>
  <p:clrMapOvr>
    <a:masterClrMapping/>
  </p:clrMapOvr>
  <p:transition/>
</p:sldLayout>
</file>

<file path=ppt/slideLayouts/slideLayout204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221AADC8-4A39-E242-9ADC-85AE107A185B}" type="slidenum">
              <a:rPr lang="en-US" altLang="en-US"/>
              <a:pPr>
                <a:defRPr/>
              </a:pPr>
              <a:t>‹#›</a:t>
            </a:fld>
            <a:endParaRPr lang="en-US" altLang="en-US"/>
          </a:p>
        </p:txBody>
      </p:sp>
    </p:spTree>
  </p:cSld>
  <p:clrMapOvr>
    <a:masterClrMapping/>
  </p:clrMapOvr>
  <p:transition/>
</p:sldLayout>
</file>

<file path=ppt/slideLayouts/slideLayout204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648E5F4E-AC6C-794D-A8E8-B782E09C7974}" type="slidenum">
              <a:rPr lang="en-US" altLang="en-US"/>
              <a:pPr>
                <a:defRPr/>
              </a:pPr>
              <a:t>‹#›</a:t>
            </a:fld>
            <a:endParaRPr lang="en-US" altLang="en-US"/>
          </a:p>
        </p:txBody>
      </p:sp>
    </p:spTree>
  </p:cSld>
  <p:clrMapOvr>
    <a:masterClrMapping/>
  </p:clrMapOvr>
  <p:transition/>
</p:sldLayout>
</file>

<file path=ppt/slideLayouts/slideLayout204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A13CD48-6BC3-D848-B6B6-CF9D818EAAB7}" type="slidenum">
              <a:rPr lang="en-US" altLang="en-US"/>
              <a:pPr>
                <a:defRPr/>
              </a:pPr>
              <a:t>‹#›</a:t>
            </a:fld>
            <a:endParaRPr lang="en-US" altLang="en-US"/>
          </a:p>
        </p:txBody>
      </p:sp>
    </p:spTree>
  </p:cSld>
  <p:clrMapOvr>
    <a:masterClrMapping/>
  </p:clrMapOvr>
  <p:transition/>
</p:sldLayout>
</file>

<file path=ppt/slideLayouts/slideLayout204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DBF40916-BA07-D94F-A2DA-469BA0964061}" type="slidenum">
              <a:rPr lang="en-US" altLang="en-US"/>
              <a:pPr>
                <a:defRPr/>
              </a:pPr>
              <a:t>‹#›</a:t>
            </a:fld>
            <a:endParaRPr lang="en-US" altLang="en-US"/>
          </a:p>
        </p:txBody>
      </p:sp>
    </p:spTree>
  </p:cSld>
  <p:clrMapOvr>
    <a:masterClrMapping/>
  </p:clrMapOvr>
  <p:transition/>
</p:sldLayout>
</file>

<file path=ppt/slideLayouts/slideLayout20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E4E252-6424-9843-A1FE-1A4EAB4CB9D2}" type="slidenum">
              <a:rPr lang="en-US" altLang="en-US"/>
              <a:pPr>
                <a:defRPr/>
              </a:pPr>
              <a:t>‹#›</a:t>
            </a:fld>
            <a:endParaRPr lang="en-US" altLang="en-US"/>
          </a:p>
        </p:txBody>
      </p:sp>
    </p:spTree>
  </p:cSld>
  <p:clrMapOvr>
    <a:masterClrMapping/>
  </p:clrMapOvr>
  <p:transition/>
</p:sldLayout>
</file>

<file path=ppt/slideLayouts/slideLayout205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8D5C1E7-D7B8-AB46-B7AD-AD1AE346746F}" type="slidenum">
              <a:rPr lang="en-US" altLang="en-US"/>
              <a:pPr>
                <a:defRPr/>
              </a:pPr>
              <a:t>‹#›</a:t>
            </a:fld>
            <a:endParaRPr lang="en-US" altLang="en-US"/>
          </a:p>
        </p:txBody>
      </p:sp>
    </p:spTree>
  </p:cSld>
  <p:clrMapOvr>
    <a:masterClrMapping/>
  </p:clrMapOvr>
  <p:transition/>
</p:sldLayout>
</file>

<file path=ppt/slideLayouts/slideLayout205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B2A91C8-C170-3E49-AD64-7F76E3C3884E}" type="slidenum">
              <a:rPr lang="en-US" altLang="en-US"/>
              <a:pPr>
                <a:defRPr/>
              </a:pPr>
              <a:t>‹#›</a:t>
            </a:fld>
            <a:endParaRPr lang="en-US" altLang="en-US"/>
          </a:p>
        </p:txBody>
      </p:sp>
    </p:spTree>
  </p:cSld>
  <p:clrMapOvr>
    <a:masterClrMapping/>
  </p:clrMapOvr>
  <p:transition/>
</p:sldLayout>
</file>

<file path=ppt/slideLayouts/slideLayout2053.xml><?xml version="1.0" encoding="utf-8"?>
<p:sldLayout xmlns:a="http://schemas.openxmlformats.org/drawingml/2006/main" xmlns:r="http://schemas.openxmlformats.org/officeDocument/2006/relationships" xmlns:p="http://schemas.openxmlformats.org/presentationml/2006/main" showMasterSp="0" type="title" preserve="1">
  <p:cSld name="標題投影片">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sz="1350">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6" name="Line 10"/>
          <p:cNvSpPr>
            <a:spLocks noChangeShapeType="1"/>
          </p:cNvSpPr>
          <p:nvPr/>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sz="1350">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3600"/>
            </a:lvl1pPr>
          </a:lstStyle>
          <a:p>
            <a:r>
              <a:rPr lang="en-US" altLang="zh-TW" smtClean="0"/>
              <a:t>Click to edit Master title style</a:t>
            </a:r>
            <a:endParaRPr lang="en-US" altLang="en-US"/>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zh-TW" smtClean="0"/>
              <a:t>Click to edit Master subtitle style</a:t>
            </a:r>
            <a:endParaRPr lang="en-US" altLang="en-US"/>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900">
                <a:latin typeface="Garamond" pitchFamily="18" charset="0"/>
              </a:defRPr>
            </a:lvl1pPr>
          </a:lstStyle>
          <a:p>
            <a:endParaRPr 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solidFill>
                <a:srgbClr val="000000"/>
              </a:solidFill>
            </a:endParaRPr>
          </a:p>
        </p:txBody>
      </p:sp>
      <p:sp>
        <p:nvSpPr>
          <p:cNvPr id="9" name="Rectangle 6"/>
          <p:cNvSpPr>
            <a:spLocks noGrp="1" noChangeArrowheads="1"/>
          </p:cNvSpPr>
          <p:nvPr>
            <p:ph type="sldNum" sz="quarter" idx="12"/>
          </p:nvPr>
        </p:nvSpPr>
        <p:spPr/>
        <p:txBody>
          <a:bodyPr/>
          <a:lstStyle>
            <a:lvl1pPr>
              <a:defRPr sz="900"/>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2054.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smtClean="0"/>
              <a:t>Click to edit Master title style</a:t>
            </a:r>
            <a:endParaRPr lang="en-US"/>
          </a:p>
        </p:txBody>
      </p:sp>
      <p:sp>
        <p:nvSpPr>
          <p:cNvPr id="3" name="Content Placeholder 2"/>
          <p:cNvSpPr>
            <a:spLocks noGrp="1"/>
          </p:cNvSpPr>
          <p:nvPr>
            <p:ph idx="1"/>
          </p:nvPr>
        </p:nvSpPr>
        <p:spPr/>
        <p:txBody>
          <a:bodyPr/>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2055.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0"/>
            <a:ext cx="7772400" cy="1362075"/>
          </a:xfrm>
        </p:spPr>
        <p:txBody>
          <a:bodyPr/>
          <a:lstStyle>
            <a:lvl1pPr algn="l">
              <a:defRPr sz="3000" b="1" cap="all"/>
            </a:lvl1pPr>
          </a:lstStyle>
          <a:p>
            <a:r>
              <a:rPr lang="en-US" altLang="zh-TW"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ltLang="zh-TW"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056.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057.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ltLang="zh-TW"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5" name="Text Placeholder 4"/>
          <p:cNvSpPr>
            <a:spLocks noGrp="1"/>
          </p:cNvSpPr>
          <p:nvPr>
            <p:ph type="body" sz="quarter" idx="3"/>
          </p:nvPr>
        </p:nvSpPr>
        <p:spPr>
          <a:xfrm>
            <a:off x="4645035" y="1535113"/>
            <a:ext cx="4041775"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smtClean="0"/>
              <a:t>Click to edit Master text styles</a:t>
            </a:r>
          </a:p>
        </p:txBody>
      </p:sp>
      <p:sp>
        <p:nvSpPr>
          <p:cNvPr id="6" name="Content Placeholder 5"/>
          <p:cNvSpPr>
            <a:spLocks noGrp="1"/>
          </p:cNvSpPr>
          <p:nvPr>
            <p:ph sz="quarter" idx="4"/>
          </p:nvPr>
        </p:nvSpPr>
        <p:spPr>
          <a:xfrm>
            <a:off x="4645035" y="2174875"/>
            <a:ext cx="4041775"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058.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05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060.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1500" b="1"/>
            </a:lvl1pPr>
          </a:lstStyle>
          <a:p>
            <a:r>
              <a:rPr lang="en-US" altLang="zh-TW" smtClean="0"/>
              <a:t>Click to edit Master title style</a:t>
            </a:r>
            <a:endParaRPr lang="en-US"/>
          </a:p>
        </p:txBody>
      </p:sp>
      <p:sp>
        <p:nvSpPr>
          <p:cNvPr id="3" name="Content Placeholder 2"/>
          <p:cNvSpPr>
            <a:spLocks noGrp="1"/>
          </p:cNvSpPr>
          <p:nvPr>
            <p:ph idx="1"/>
          </p:nvPr>
        </p:nvSpPr>
        <p:spPr>
          <a:xfrm>
            <a:off x="3575050" y="273070"/>
            <a:ext cx="5111750"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061.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500" b="1"/>
            </a:lvl1pPr>
          </a:lstStyle>
          <a:p>
            <a:r>
              <a:rPr lang="en-US" altLang="zh-TW"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altLang="zh-TW" noProof="0" smtClean="0"/>
              <a:t>Drag picture to placeholder or click icon to add</a:t>
            </a:r>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062.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063.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ltLang="zh-TW"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06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cSld>
  <p:clrMapOvr>
    <a:masterClrMapping/>
  </p:clrMapOvr>
  <p:transition/>
</p:sldLayout>
</file>

<file path=ppt/slideLayouts/slideLayout20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cSld>
  <p:clrMapOvr>
    <a:masterClrMapping/>
  </p:clrMapOvr>
  <p:transition/>
</p:sldLayout>
</file>

<file path=ppt/slideLayouts/slideLayout206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cSld>
  <p:clrMapOvr>
    <a:masterClrMapping/>
  </p:clrMapOvr>
  <p:transition/>
</p:sldLayout>
</file>

<file path=ppt/slideLayouts/slideLayout206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cSld>
  <p:clrMapOvr>
    <a:masterClrMapping/>
  </p:clrMapOvr>
  <p:transition/>
</p:sldLayout>
</file>

<file path=ppt/slideLayouts/slideLayout206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cSld>
  <p:clrMapOvr>
    <a:masterClrMapping/>
  </p:clrMapOvr>
  <p:transition/>
</p:sldLayout>
</file>

<file path=ppt/slideLayouts/slideLayout20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cSld>
  <p:clrMapOvr>
    <a:masterClrMapping/>
  </p:clrMapOvr>
  <p:transition/>
</p:sldLayout>
</file>

<file path=ppt/slideLayouts/slideLayout207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cSld>
  <p:clrMapOvr>
    <a:masterClrMapping/>
  </p:clrMapOvr>
  <p:transition/>
</p:sldLayout>
</file>

<file path=ppt/slideLayouts/slideLayout207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cSld>
  <p:clrMapOvr>
    <a:masterClrMapping/>
  </p:clrMapOvr>
  <p:transition/>
</p:sldLayout>
</file>

<file path=ppt/slideLayouts/slideLayout207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cSld>
  <p:clrMapOvr>
    <a:masterClrMapping/>
  </p:clrMapOvr>
  <p:transition/>
</p:sldLayout>
</file>

<file path=ppt/slideLayouts/slideLayout207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cSld>
  <p:clrMapOvr>
    <a:masterClrMapping/>
  </p:clrMapOvr>
  <p:transition/>
</p:sldLayout>
</file>

<file path=ppt/slideLayouts/slideLayout207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cSld>
  <p:clrMapOvr>
    <a:masterClrMapping/>
  </p:clrMapOvr>
  <p:transition/>
</p:sldLayout>
</file>

<file path=ppt/slideLayouts/slideLayout207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cSld>
  <p:clrMapOvr>
    <a:masterClrMapping/>
  </p:clrMapOvr>
  <p:transition/>
</p:sldLayout>
</file>

<file path=ppt/slideLayouts/slideLayout20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eaLnBrk="0" hangingPunc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eaLnBrk="0" hangingPunct="0">
              <a:defRPr sz="1200" smtClean="0"/>
            </a:lvl1pPr>
          </a:lstStyle>
          <a:p>
            <a:pPr>
              <a:defRPr/>
            </a:pPr>
            <a:fld id="{3337BF1A-2471-8F44-AA10-9A6AA4B4E0AC}" type="slidenum">
              <a:rPr lang="en-US" altLang="en-US"/>
              <a:pPr>
                <a:defRPr/>
              </a:pPr>
              <a:t>‹#›</a:t>
            </a:fld>
            <a:endParaRPr lang="en-US" altLang="en-US"/>
          </a:p>
        </p:txBody>
      </p:sp>
    </p:spTree>
    <p:extLst/>
  </p:cSld>
  <p:clrMapOvr>
    <a:masterClrMapping/>
  </p:clrMapOvr>
  <p:transition/>
</p:sldLayout>
</file>

<file path=ppt/slideLayouts/slideLayout20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9"/>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693BED2-1B18-8744-B8F0-03CBD3594789}" type="slidenum">
              <a:rPr lang="en-US" altLang="en-US"/>
              <a:pPr>
                <a:defRPr/>
              </a:pPr>
              <a:t>‹#›</a:t>
            </a:fld>
            <a:endParaRPr lang="en-US" altLang="en-US"/>
          </a:p>
        </p:txBody>
      </p:sp>
    </p:spTree>
    <p:extLst/>
  </p:cSld>
  <p:clrMapOvr>
    <a:masterClrMapping/>
  </p:clrMapOvr>
  <p:transition/>
</p:sldLayout>
</file>

<file path=ppt/slideLayouts/slideLayout20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5F36C014-2CFC-0248-B17F-D9D3ED4B0741}" type="slidenum">
              <a:rPr lang="en-US" altLang="en-US"/>
              <a:pPr>
                <a:defRPr/>
              </a:pPr>
              <a:t>‹#›</a:t>
            </a:fld>
            <a:endParaRPr lang="en-US" altLang="en-US"/>
          </a:p>
        </p:txBody>
      </p:sp>
    </p:spTree>
    <p:extLst/>
  </p:cSld>
  <p:clrMapOvr>
    <a:masterClrMapping/>
  </p:clrMapOvr>
  <p:transition/>
</p:sldLayout>
</file>

<file path=ppt/slideLayouts/slideLayout20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27884B9F-AA6F-5146-9D4E-F8B9364A5890}" type="slidenum">
              <a:rPr lang="en-US" altLang="en-US"/>
              <a:pPr>
                <a:defRPr/>
              </a:pPr>
              <a:t>‹#›</a:t>
            </a:fld>
            <a:endParaRPr lang="en-US" altLang="en-US"/>
          </a:p>
        </p:txBody>
      </p:sp>
    </p:spTree>
    <p:extLst/>
  </p:cSld>
  <p:clrMapOvr>
    <a:masterClrMapping/>
  </p:clrMapOvr>
  <p:transition/>
</p:sldLayout>
</file>

<file path=ppt/slideLayouts/slideLayout20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eaLnBrk="0" hangingPunct="0">
              <a:defRPr smtClean="0"/>
            </a:lvl1pPr>
          </a:lstStyle>
          <a:p>
            <a:pPr>
              <a:defRPr/>
            </a:pPr>
            <a:fld id="{6632DC94-572A-394E-9D76-1A9221DAD858}" type="slidenum">
              <a:rPr lang="en-US" altLang="en-US"/>
              <a:pPr>
                <a:defRPr/>
              </a:pPr>
              <a:t>‹#›</a:t>
            </a:fld>
            <a:endParaRPr lang="en-US" altLang="en-US"/>
          </a:p>
        </p:txBody>
      </p:sp>
    </p:spTree>
    <p:extLst/>
  </p:cSld>
  <p:clrMapOvr>
    <a:masterClrMapping/>
  </p:clrMapOvr>
  <p:transition/>
</p:sldLayout>
</file>

<file path=ppt/slideLayouts/slideLayout20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eaLnBrk="0" hangingPunct="0">
              <a:defRPr smtClean="0"/>
            </a:lvl1pPr>
          </a:lstStyle>
          <a:p>
            <a:pPr>
              <a:defRPr/>
            </a:pPr>
            <a:fld id="{71F917F0-9109-1345-BF35-EE606B428F97}" type="slidenum">
              <a:rPr lang="en-US" altLang="en-US"/>
              <a:pPr>
                <a:defRPr/>
              </a:pPr>
              <a:t>‹#›</a:t>
            </a:fld>
            <a:endParaRPr lang="en-US" altLang="en-US"/>
          </a:p>
        </p:txBody>
      </p:sp>
    </p:spTree>
    <p:extLst/>
  </p:cSld>
  <p:clrMapOvr>
    <a:masterClrMapping/>
  </p:clrMapOvr>
  <p:transition/>
</p:sldLayout>
</file>

<file path=ppt/slideLayouts/slideLayout20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eaLnBrk="0" hangingPunct="0">
              <a:defRPr smtClean="0"/>
            </a:lvl1pPr>
          </a:lstStyle>
          <a:p>
            <a:pPr>
              <a:defRPr/>
            </a:pPr>
            <a:fld id="{53D5049F-F691-FD4A-87B4-FC136EBC24AE}" type="slidenum">
              <a:rPr lang="en-US" altLang="en-US"/>
              <a:pPr>
                <a:defRPr/>
              </a:pPr>
              <a:t>‹#›</a:t>
            </a:fld>
            <a:endParaRPr lang="en-US" altLang="en-US"/>
          </a:p>
        </p:txBody>
      </p:sp>
    </p:spTree>
    <p:extLst/>
  </p:cSld>
  <p:clrMapOvr>
    <a:masterClrMapping/>
  </p:clrMapOvr>
  <p:transition/>
</p:sldLayout>
</file>

<file path=ppt/slideLayouts/slideLayout20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C4FF2DC8-52E2-BA40-9B61-ADB6606CB234}" type="slidenum">
              <a:rPr lang="en-US" altLang="en-US"/>
              <a:pPr>
                <a:defRPr/>
              </a:pPr>
              <a:t>‹#›</a:t>
            </a:fld>
            <a:endParaRPr lang="en-US" altLang="en-US"/>
          </a:p>
        </p:txBody>
      </p:sp>
    </p:spTree>
    <p:extLst/>
  </p:cSld>
  <p:clrMapOvr>
    <a:masterClrMapping/>
  </p:clrMapOvr>
  <p:transition/>
</p:sldLayout>
</file>

<file path=ppt/slideLayouts/slideLayout20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E86DCD5A-1682-9A4A-A8BE-C69B256BA033}" type="slidenum">
              <a:rPr lang="en-US" altLang="en-US"/>
              <a:pPr>
                <a:defRPr/>
              </a:pPr>
              <a:t>‹#›</a:t>
            </a:fld>
            <a:endParaRPr lang="en-US" altLang="en-US"/>
          </a:p>
        </p:txBody>
      </p:sp>
    </p:spTree>
    <p:extLst/>
  </p:cSld>
  <p:clrMapOvr>
    <a:masterClrMapping/>
  </p:clrMapOvr>
  <p:transition/>
</p:sldLayout>
</file>

<file path=ppt/slideLayouts/slideLayout20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B82F0991-4873-3C42-B683-77E9BCEE3FE6}" type="slidenum">
              <a:rPr lang="en-US" altLang="en-US"/>
              <a:pPr>
                <a:defRPr/>
              </a:pPr>
              <a:t>‹#›</a:t>
            </a:fld>
            <a:endParaRPr lang="en-US" altLang="en-US"/>
          </a:p>
        </p:txBody>
      </p:sp>
    </p:spTree>
    <p:extLst/>
  </p:cSld>
  <p:clrMapOvr>
    <a:masterClrMapping/>
  </p:clrMapOvr>
  <p:transition/>
</p:sldLayout>
</file>

<file path=ppt/slideLayouts/slideLayout20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B8C91F0-DD8C-7E4D-9F03-2FF316F79135}" type="slidenum">
              <a:rPr lang="en-US" altLang="en-US"/>
              <a:pPr>
                <a:defRPr/>
              </a:pPr>
              <a:t>‹#›</a:t>
            </a:fld>
            <a:endParaRPr lang="en-US" altLang="en-US"/>
          </a:p>
        </p:txBody>
      </p:sp>
    </p:spTree>
    <p:extLst/>
  </p:cSld>
  <p:clrMapOvr>
    <a:masterClrMapping/>
  </p:clrMapOvr>
  <p:transition/>
</p:sldLayout>
</file>

<file path=ppt/slideLayouts/slideLayout2087.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3"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62F0A46D-7C23-D442-BDA7-74E36D162CC8}" type="slidenum">
              <a:rPr lang="en-US" altLang="en-US"/>
              <a:pPr>
                <a:defRPr/>
              </a:pPr>
              <a:t>‹#›</a:t>
            </a:fld>
            <a:endParaRPr lang="en-US" altLang="en-US"/>
          </a:p>
        </p:txBody>
      </p:sp>
    </p:spTree>
    <p:extLst/>
  </p:cSld>
  <p:clrMapOvr>
    <a:masterClrMapping/>
  </p:clrMapOvr>
  <p:transition/>
</p:sldLayout>
</file>

<file path=ppt/slideLayouts/slideLayout20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cSld>
  <p:clrMapOvr>
    <a:masterClrMapping/>
  </p:clrMapOvr>
  <p:transition/>
</p:sldLayout>
</file>

<file path=ppt/slideLayouts/slideLayout20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cSld>
  <p:clrMapOvr>
    <a:masterClrMapping/>
  </p:clrMapOvr>
  <p:transition/>
</p:sldLayout>
</file>

<file path=ppt/slideLayouts/slideLayout20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cSld>
  <p:clrMapOvr>
    <a:masterClrMapping/>
  </p:clrMapOvr>
  <p:transition/>
</p:sldLayout>
</file>

<file path=ppt/slideLayouts/slideLayout20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cSld>
  <p:clrMapOvr>
    <a:masterClrMapping/>
  </p:clrMapOvr>
  <p:transition/>
</p:sldLayout>
</file>

<file path=ppt/slideLayouts/slideLayout20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cSld>
  <p:clrMapOvr>
    <a:masterClrMapping/>
  </p:clrMapOvr>
  <p:transition/>
</p:sldLayout>
</file>

<file path=ppt/slideLayouts/slideLayout20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cSld>
  <p:clrMapOvr>
    <a:masterClrMapping/>
  </p:clrMapOvr>
  <p:transition/>
</p:sldLayout>
</file>

<file path=ppt/slideLayouts/slideLayout20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cSld>
  <p:clrMapOvr>
    <a:masterClrMapping/>
  </p:clrMapOvr>
  <p:transition/>
</p:sldLayout>
</file>

<file path=ppt/slideLayouts/slideLayout20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cSld>
  <p:clrMapOvr>
    <a:masterClrMapping/>
  </p:clrMapOvr>
  <p:transition/>
</p:sldLayout>
</file>

<file path=ppt/slideLayouts/slideLayout20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cSld>
  <p:clrMapOvr>
    <a:masterClrMapping/>
  </p:clrMapOvr>
  <p:transition/>
</p:sldLayout>
</file>

<file path=ppt/slideLayouts/slideLayout20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cSld>
  <p:clrMapOvr>
    <a:masterClrMapping/>
  </p:clrMapOvr>
  <p:transition/>
</p:sldLayout>
</file>

<file path=ppt/slideLayouts/slideLayout20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cSld>
  <p:clrMapOvr>
    <a:masterClrMapping/>
  </p:clrMapOvr>
  <p:transition/>
</p:sldLayout>
</file>

<file path=ppt/slideLayouts/slideLayout209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cSld>
  <p:clrMapOvr>
    <a:masterClrMapping/>
  </p:clrMapOvr>
  <p:transition/>
</p:sldLayout>
</file>

<file path=ppt/slideLayouts/slideLayout210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20D214A-2AFC-4BE3-89FE-6518807E148F}" type="datetime1">
              <a:rPr lang="en-US" smtClean="0">
                <a:solidFill>
                  <a:prstClr val="black"/>
                </a:solidFill>
              </a:rPr>
              <a:pPr/>
              <a:t>1/17/18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1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3600">
                <a:solidFill>
                  <a:schemeClr val="tx1">
                    <a:lumMod val="75000"/>
                    <a:lumOff val="25000"/>
                  </a:schemeClr>
                </a:solidFil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E9021861-6BD7-4EE9-A68B-37E75913A333}" type="datetime1">
              <a:rPr lang="en-US" smtClean="0">
                <a:solidFill>
                  <a:prstClr val="black"/>
                </a:solidFill>
              </a:rPr>
              <a:pPr/>
              <a:t>1/17/18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1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CE294271-EC2C-4AA4-B1D8-6325DBCD6885}" type="datetime1">
              <a:rPr lang="en-US" smtClean="0">
                <a:solidFill>
                  <a:prstClr val="black"/>
                </a:solidFill>
              </a:rPr>
              <a:pPr/>
              <a:t>1/17/18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1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26C81D6-5C0A-4888-8AA2-94A703B72A86}" type="datetime1">
              <a:rPr lang="en-US" smtClean="0">
                <a:solidFill>
                  <a:prstClr val="black"/>
                </a:solidFill>
              </a:rPr>
              <a:pPr/>
              <a:t>1/17/18</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1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0"/>
            <a:ext cx="2133600" cy="365125"/>
          </a:xfrm>
          <a:prstGeom prst="rect">
            <a:avLst/>
          </a:prstGeom>
        </p:spPr>
        <p:txBody>
          <a:bodyPr/>
          <a:lstStyle/>
          <a:p>
            <a:fld id="{5C6A7242-E7F0-452E-9AAD-6A266A1C3304}" type="datetime1">
              <a:rPr lang="en-US" smtClean="0">
                <a:solidFill>
                  <a:prstClr val="black"/>
                </a:solidFill>
              </a:rPr>
              <a:pPr/>
              <a:t>1/17/18</a:t>
            </a:fld>
            <a:endParaRPr lang="en-US">
              <a:solidFill>
                <a:prstClr val="black"/>
              </a:solidFill>
            </a:endParaRPr>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1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0"/>
            <a:ext cx="2133600" cy="365125"/>
          </a:xfrm>
          <a:prstGeom prst="rect">
            <a:avLst/>
          </a:prstGeom>
        </p:spPr>
        <p:txBody>
          <a:bodyPr/>
          <a:lstStyle/>
          <a:p>
            <a:fld id="{E4A2E865-F686-4BA8-A1F8-7363E1251590}" type="datetime1">
              <a:rPr lang="en-US" smtClean="0">
                <a:solidFill>
                  <a:prstClr val="black"/>
                </a:solidFill>
              </a:rPr>
              <a:pPr/>
              <a:t>1/17/18</a:t>
            </a:fld>
            <a:endParaRPr lang="en-US">
              <a:solidFill>
                <a:prstClr val="black"/>
              </a:solidFill>
            </a:endParaRPr>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1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p>
            <a:fld id="{13858B6D-F0A8-4A5A-A21C-F2DDFAEE91CA}" type="datetime1">
              <a:rPr lang="en-US" smtClean="0">
                <a:solidFill>
                  <a:prstClr val="black"/>
                </a:solidFill>
              </a:rPr>
              <a:pPr/>
              <a:t>1/17/18</a:t>
            </a:fld>
            <a:endParaRPr lang="en-US">
              <a:solidFill>
                <a:prstClr val="black"/>
              </a:solidFill>
            </a:endParaRPr>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1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4BE59F63-4AED-4D19-AEDC-2344A5DC207C}" type="datetime1">
              <a:rPr lang="en-US" smtClean="0">
                <a:solidFill>
                  <a:prstClr val="black"/>
                </a:solidFill>
              </a:rPr>
              <a:pPr/>
              <a:t>1/17/18</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1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E2DF23D-22DE-41A0-9045-8939205C2A67}" type="datetime1">
              <a:rPr lang="en-US" smtClean="0">
                <a:solidFill>
                  <a:prstClr val="black"/>
                </a:solidFill>
              </a:rPr>
              <a:pPr/>
              <a:t>1/17/18</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1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206B5BB5-C062-4C16-8C4E-0D7EE65EA5A7}" type="datetime1">
              <a:rPr lang="en-US" smtClean="0">
                <a:solidFill>
                  <a:prstClr val="black"/>
                </a:solidFill>
              </a:rPr>
              <a:pPr/>
              <a:t>1/17/18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1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3CCC17E-136C-4D5B-9C83-1E9F6F691804}" type="datetime1">
              <a:rPr lang="en-US" smtClean="0">
                <a:solidFill>
                  <a:prstClr val="black"/>
                </a:solidFill>
              </a:rPr>
              <a:pPr/>
              <a:t>1/17/18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theme" Target="../theme/theme1.xml"/><Relationship Id="rId13" Type="http://schemas.openxmlformats.org/officeDocument/2006/relationships/image" Target="../media/image1.png"/><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_rels/slideMaster2.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image" Target="../media/image1.png"/></Relationships>
</file>

<file path=ppt/slideMasters/_rels/slideMaster3.xml.rels><?xml version="1.0" encoding="UTF-8" standalone="yes"?>
<Relationships xmlns="http://schemas.openxmlformats.org/package/2006/relationships"><Relationship Id="rId11" Type="http://schemas.openxmlformats.org/officeDocument/2006/relationships/slideLayout" Target="../slideLayouts/slideLayout22.xml"/><Relationship Id="rId12" Type="http://schemas.openxmlformats.org/officeDocument/2006/relationships/theme" Target="../theme/theme3.xml"/><Relationship Id="rId13" Type="http://schemas.openxmlformats.org/officeDocument/2006/relationships/image" Target="../media/image1.png"/><Relationship Id="rId1" Type="http://schemas.openxmlformats.org/officeDocument/2006/relationships/slideLayout" Target="../slideLayouts/slideLayout12.xml"/><Relationship Id="rId2" Type="http://schemas.openxmlformats.org/officeDocument/2006/relationships/slideLayout" Target="../slideLayouts/slideLayout13.xml"/><Relationship Id="rId3" Type="http://schemas.openxmlformats.org/officeDocument/2006/relationships/slideLayout" Target="../slideLayouts/slideLayout14.xml"/><Relationship Id="rId4" Type="http://schemas.openxmlformats.org/officeDocument/2006/relationships/slideLayout" Target="../slideLayouts/slideLayout15.xml"/><Relationship Id="rId5" Type="http://schemas.openxmlformats.org/officeDocument/2006/relationships/slideLayout" Target="../slideLayouts/slideLayout16.xml"/><Relationship Id="rId6" Type="http://schemas.openxmlformats.org/officeDocument/2006/relationships/slideLayout" Target="../slideLayouts/slideLayout17.xml"/><Relationship Id="rId7" Type="http://schemas.openxmlformats.org/officeDocument/2006/relationships/slideLayout" Target="../slideLayouts/slideLayout18.xml"/><Relationship Id="rId8" Type="http://schemas.openxmlformats.org/officeDocument/2006/relationships/slideLayout" Target="../slideLayouts/slideLayout19.xml"/><Relationship Id="rId9" Type="http://schemas.openxmlformats.org/officeDocument/2006/relationships/slideLayout" Target="../slideLayouts/slideLayout20.xml"/><Relationship Id="rId10" Type="http://schemas.openxmlformats.org/officeDocument/2006/relationships/slideLayout" Target="../slideLayouts/slideLayout21.xml"/></Relationships>
</file>

<file path=ppt/slideMasters/_rels/slideMaster4.xml.rels><?xml version="1.0" encoding="UTF-8" standalone="yes"?>
<Relationships xmlns="http://schemas.openxmlformats.org/package/2006/relationships"><Relationship Id="rId11" Type="http://schemas.openxmlformats.org/officeDocument/2006/relationships/slideLayout" Target="../slideLayouts/slideLayout33.xml"/><Relationship Id="rId12" Type="http://schemas.openxmlformats.org/officeDocument/2006/relationships/theme" Target="../theme/theme4.xml"/><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slideLayout" Target="../slideLayouts/slideLayout25.xml"/><Relationship Id="rId4" Type="http://schemas.openxmlformats.org/officeDocument/2006/relationships/slideLayout" Target="../slideLayouts/slideLayout26.xml"/><Relationship Id="rId5" Type="http://schemas.openxmlformats.org/officeDocument/2006/relationships/slideLayout" Target="../slideLayouts/slideLayout27.xml"/><Relationship Id="rId6" Type="http://schemas.openxmlformats.org/officeDocument/2006/relationships/slideLayout" Target="../slideLayouts/slideLayout28.xml"/><Relationship Id="rId7" Type="http://schemas.openxmlformats.org/officeDocument/2006/relationships/slideLayout" Target="../slideLayouts/slideLayout29.xml"/><Relationship Id="rId8" Type="http://schemas.openxmlformats.org/officeDocument/2006/relationships/slideLayout" Target="../slideLayouts/slideLayout30.xml"/><Relationship Id="rId9" Type="http://schemas.openxmlformats.org/officeDocument/2006/relationships/slideLayout" Target="../slideLayouts/slideLayout31.xml"/><Relationship Id="rId10" Type="http://schemas.openxmlformats.org/officeDocument/2006/relationships/slideLayout" Target="../slideLayouts/slideLayout32.xml"/></Relationships>
</file>

<file path=ppt/slideMasters/_rels/slideMaster5.xml.rels><?xml version="1.0" encoding="UTF-8" standalone="yes"?>
<Relationships xmlns="http://schemas.openxmlformats.org/package/2006/relationships"><Relationship Id="rId11" Type="http://schemas.openxmlformats.org/officeDocument/2006/relationships/slideLayout" Target="../slideLayouts/slideLayout44.xml"/><Relationship Id="rId12" Type="http://schemas.openxmlformats.org/officeDocument/2006/relationships/theme" Target="../theme/theme5.xml"/><Relationship Id="rId13" Type="http://schemas.openxmlformats.org/officeDocument/2006/relationships/image" Target="../media/image1.png"/><Relationship Id="rId1" Type="http://schemas.openxmlformats.org/officeDocument/2006/relationships/slideLayout" Target="../slideLayouts/slideLayout34.xml"/><Relationship Id="rId2" Type="http://schemas.openxmlformats.org/officeDocument/2006/relationships/slideLayout" Target="../slideLayouts/slideLayout35.xml"/><Relationship Id="rId3" Type="http://schemas.openxmlformats.org/officeDocument/2006/relationships/slideLayout" Target="../slideLayouts/slideLayout36.xml"/><Relationship Id="rId4" Type="http://schemas.openxmlformats.org/officeDocument/2006/relationships/slideLayout" Target="../slideLayouts/slideLayout37.xml"/><Relationship Id="rId5" Type="http://schemas.openxmlformats.org/officeDocument/2006/relationships/slideLayout" Target="../slideLayouts/slideLayout38.xml"/><Relationship Id="rId6" Type="http://schemas.openxmlformats.org/officeDocument/2006/relationships/slideLayout" Target="../slideLayouts/slideLayout39.xml"/><Relationship Id="rId7" Type="http://schemas.openxmlformats.org/officeDocument/2006/relationships/slideLayout" Target="../slideLayouts/slideLayout40.xml"/><Relationship Id="rId8" Type="http://schemas.openxmlformats.org/officeDocument/2006/relationships/slideLayout" Target="../slideLayouts/slideLayout41.xml"/><Relationship Id="rId9" Type="http://schemas.openxmlformats.org/officeDocument/2006/relationships/slideLayout" Target="../slideLayouts/slideLayout42.xml"/><Relationship Id="rId10" Type="http://schemas.openxmlformats.org/officeDocument/2006/relationships/slideLayout" Target="../slideLayouts/slideLayout43.xml"/></Relationships>
</file>

<file path=ppt/slideMasters/_rels/slideMaster6.xml.rels><?xml version="1.0" encoding="UTF-8" standalone="yes"?>
<Relationships xmlns="http://schemas.openxmlformats.org/package/2006/relationships"><Relationship Id="rId11" Type="http://schemas.openxmlformats.org/officeDocument/2006/relationships/slideLayout" Target="../slideLayouts/slideLayout55.xml"/><Relationship Id="rId12" Type="http://schemas.openxmlformats.org/officeDocument/2006/relationships/theme" Target="../theme/theme6.xml"/><Relationship Id="rId13" Type="http://schemas.openxmlformats.org/officeDocument/2006/relationships/image" Target="../media/image1.png"/><Relationship Id="rId1" Type="http://schemas.openxmlformats.org/officeDocument/2006/relationships/slideLayout" Target="../slideLayouts/slideLayout45.xml"/><Relationship Id="rId2" Type="http://schemas.openxmlformats.org/officeDocument/2006/relationships/slideLayout" Target="../slideLayouts/slideLayout46.xml"/><Relationship Id="rId3" Type="http://schemas.openxmlformats.org/officeDocument/2006/relationships/slideLayout" Target="../slideLayouts/slideLayout47.xml"/><Relationship Id="rId4" Type="http://schemas.openxmlformats.org/officeDocument/2006/relationships/slideLayout" Target="../slideLayouts/slideLayout48.xml"/><Relationship Id="rId5" Type="http://schemas.openxmlformats.org/officeDocument/2006/relationships/slideLayout" Target="../slideLayouts/slideLayout49.xml"/><Relationship Id="rId6" Type="http://schemas.openxmlformats.org/officeDocument/2006/relationships/slideLayout" Target="../slideLayouts/slideLayout50.xml"/><Relationship Id="rId7" Type="http://schemas.openxmlformats.org/officeDocument/2006/relationships/slideLayout" Target="../slideLayouts/slideLayout51.xml"/><Relationship Id="rId8" Type="http://schemas.openxmlformats.org/officeDocument/2006/relationships/slideLayout" Target="../slideLayouts/slideLayout52.xml"/><Relationship Id="rId9" Type="http://schemas.openxmlformats.org/officeDocument/2006/relationships/slideLayout" Target="../slideLayouts/slideLayout53.xml"/><Relationship Id="rId10" Type="http://schemas.openxmlformats.org/officeDocument/2006/relationships/slideLayout" Target="../slideLayouts/slideLayout54.xml"/></Relationships>
</file>

<file path=ppt/slideMasters/_rels/slideMaster7.xml.rels><?xml version="1.0" encoding="UTF-8" standalone="yes"?>
<Relationships xmlns="http://schemas.openxmlformats.org/package/2006/relationships"><Relationship Id="rId11" Type="http://schemas.openxmlformats.org/officeDocument/2006/relationships/slideLayout" Target="../slideLayouts/slideLayout66.xml"/><Relationship Id="rId12" Type="http://schemas.openxmlformats.org/officeDocument/2006/relationships/theme" Target="../theme/theme7.xml"/><Relationship Id="rId13" Type="http://schemas.openxmlformats.org/officeDocument/2006/relationships/image" Target="../media/image1.png"/><Relationship Id="rId1" Type="http://schemas.openxmlformats.org/officeDocument/2006/relationships/slideLayout" Target="../slideLayouts/slideLayout56.xml"/><Relationship Id="rId2" Type="http://schemas.openxmlformats.org/officeDocument/2006/relationships/slideLayout" Target="../slideLayouts/slideLayout57.xml"/><Relationship Id="rId3" Type="http://schemas.openxmlformats.org/officeDocument/2006/relationships/slideLayout" Target="../slideLayouts/slideLayout58.xml"/><Relationship Id="rId4" Type="http://schemas.openxmlformats.org/officeDocument/2006/relationships/slideLayout" Target="../slideLayouts/slideLayout59.xml"/><Relationship Id="rId5" Type="http://schemas.openxmlformats.org/officeDocument/2006/relationships/slideLayout" Target="../slideLayouts/slideLayout60.xml"/><Relationship Id="rId6" Type="http://schemas.openxmlformats.org/officeDocument/2006/relationships/slideLayout" Target="../slideLayouts/slideLayout61.xml"/><Relationship Id="rId7" Type="http://schemas.openxmlformats.org/officeDocument/2006/relationships/slideLayout" Target="../slideLayouts/slideLayout62.xml"/><Relationship Id="rId8" Type="http://schemas.openxmlformats.org/officeDocument/2006/relationships/slideLayout" Target="../slideLayouts/slideLayout63.xml"/><Relationship Id="rId9" Type="http://schemas.openxmlformats.org/officeDocument/2006/relationships/slideLayout" Target="../slideLayouts/slideLayout64.xml"/><Relationship Id="rId10" Type="http://schemas.openxmlformats.org/officeDocument/2006/relationships/slideLayout" Target="../slideLayouts/slideLayout65.xml"/></Relationships>
</file>

<file path=ppt/slideMasters/_rels/slideMaster8.xml.rels><?xml version="1.0" encoding="UTF-8" standalone="yes"?>
<Relationships xmlns="http://schemas.openxmlformats.org/package/2006/relationships"><Relationship Id="rId11" Type="http://schemas.openxmlformats.org/officeDocument/2006/relationships/slideLayout" Target="../slideLayouts/slideLayout77.xml"/><Relationship Id="rId12" Type="http://schemas.openxmlformats.org/officeDocument/2006/relationships/theme" Target="../theme/theme8.xml"/><Relationship Id="rId13" Type="http://schemas.openxmlformats.org/officeDocument/2006/relationships/image" Target="../media/image1.png"/><Relationship Id="rId1" Type="http://schemas.openxmlformats.org/officeDocument/2006/relationships/slideLayout" Target="../slideLayouts/slideLayout67.xml"/><Relationship Id="rId2" Type="http://schemas.openxmlformats.org/officeDocument/2006/relationships/slideLayout" Target="../slideLayouts/slideLayout68.xml"/><Relationship Id="rId3" Type="http://schemas.openxmlformats.org/officeDocument/2006/relationships/slideLayout" Target="../slideLayouts/slideLayout69.xml"/><Relationship Id="rId4" Type="http://schemas.openxmlformats.org/officeDocument/2006/relationships/slideLayout" Target="../slideLayouts/slideLayout70.xml"/><Relationship Id="rId5" Type="http://schemas.openxmlformats.org/officeDocument/2006/relationships/slideLayout" Target="../slideLayouts/slideLayout71.xml"/><Relationship Id="rId6" Type="http://schemas.openxmlformats.org/officeDocument/2006/relationships/slideLayout" Target="../slideLayouts/slideLayout72.xml"/><Relationship Id="rId7" Type="http://schemas.openxmlformats.org/officeDocument/2006/relationships/slideLayout" Target="../slideLayouts/slideLayout73.xml"/><Relationship Id="rId8" Type="http://schemas.openxmlformats.org/officeDocument/2006/relationships/slideLayout" Target="../slideLayouts/slideLayout74.xml"/><Relationship Id="rId9" Type="http://schemas.openxmlformats.org/officeDocument/2006/relationships/slideLayout" Target="../slideLayouts/slideLayout75.xml"/><Relationship Id="rId10" Type="http://schemas.openxmlformats.org/officeDocument/2006/relationships/slideLayout" Target="../slideLayouts/slideLayout76.xml"/></Relationships>
</file>

<file path=ppt/slideMasters/_rels/slideMaster9.xml.rels><?xml version="1.0" encoding="UTF-8" standalone="yes"?>
<Relationships xmlns="http://schemas.openxmlformats.org/package/2006/relationships"><Relationship Id="rId11" Type="http://schemas.openxmlformats.org/officeDocument/2006/relationships/slideLayout" Target="../slideLayouts/slideLayout88.xml"/><Relationship Id="rId12" Type="http://schemas.openxmlformats.org/officeDocument/2006/relationships/slideLayout" Target="../slideLayouts/slideLayout89.xml"/><Relationship Id="rId13" Type="http://schemas.openxmlformats.org/officeDocument/2006/relationships/slideLayout" Target="../slideLayouts/slideLayout90.xml"/><Relationship Id="rId14" Type="http://schemas.openxmlformats.org/officeDocument/2006/relationships/slideLayout" Target="../slideLayouts/slideLayout91.xml"/><Relationship Id="rId15" Type="http://schemas.openxmlformats.org/officeDocument/2006/relationships/theme" Target="../theme/theme9.xml"/><Relationship Id="rId16" Type="http://schemas.openxmlformats.org/officeDocument/2006/relationships/image" Target="../media/image2.png"/><Relationship Id="rId17" Type="http://schemas.openxmlformats.org/officeDocument/2006/relationships/image" Target="../media/image3.png"/><Relationship Id="rId18" Type="http://schemas.openxmlformats.org/officeDocument/2006/relationships/image" Target="../media/image4.png"/><Relationship Id="rId19" Type="http://schemas.openxmlformats.org/officeDocument/2006/relationships/image" Target="../media/image5.emf"/><Relationship Id="rId1" Type="http://schemas.openxmlformats.org/officeDocument/2006/relationships/slideLayout" Target="../slideLayouts/slideLayout78.xml"/><Relationship Id="rId2" Type="http://schemas.openxmlformats.org/officeDocument/2006/relationships/slideLayout" Target="../slideLayouts/slideLayout79.xml"/><Relationship Id="rId3" Type="http://schemas.openxmlformats.org/officeDocument/2006/relationships/slideLayout" Target="../slideLayouts/slideLayout80.xml"/><Relationship Id="rId4" Type="http://schemas.openxmlformats.org/officeDocument/2006/relationships/slideLayout" Target="../slideLayouts/slideLayout81.xml"/><Relationship Id="rId5" Type="http://schemas.openxmlformats.org/officeDocument/2006/relationships/slideLayout" Target="../slideLayouts/slideLayout82.xml"/><Relationship Id="rId6" Type="http://schemas.openxmlformats.org/officeDocument/2006/relationships/slideLayout" Target="../slideLayouts/slideLayout83.xml"/><Relationship Id="rId7" Type="http://schemas.openxmlformats.org/officeDocument/2006/relationships/slideLayout" Target="../slideLayouts/slideLayout84.xml"/><Relationship Id="rId8" Type="http://schemas.openxmlformats.org/officeDocument/2006/relationships/slideLayout" Target="../slideLayouts/slideLayout85.xml"/><Relationship Id="rId9" Type="http://schemas.openxmlformats.org/officeDocument/2006/relationships/slideLayout" Target="../slideLayouts/slideLayout86.xml"/><Relationship Id="rId10" Type="http://schemas.openxmlformats.org/officeDocument/2006/relationships/slideLayout" Target="../slideLayouts/slideLayout87.xml"/></Relationships>
</file>

<file path=ppt/slideMasters/_rels/slideMaster10.xml.rels><?xml version="1.0" encoding="UTF-8" standalone="yes"?>
<Relationships xmlns="http://schemas.openxmlformats.org/package/2006/relationships"><Relationship Id="rId11" Type="http://schemas.openxmlformats.org/officeDocument/2006/relationships/slideLayout" Target="../slideLayouts/slideLayout102.xml"/><Relationship Id="rId12" Type="http://schemas.openxmlformats.org/officeDocument/2006/relationships/theme" Target="../theme/theme10.xml"/><Relationship Id="rId13" Type="http://schemas.openxmlformats.org/officeDocument/2006/relationships/image" Target="../media/image1.png"/><Relationship Id="rId1" Type="http://schemas.openxmlformats.org/officeDocument/2006/relationships/slideLayout" Target="../slideLayouts/slideLayout92.xml"/><Relationship Id="rId2" Type="http://schemas.openxmlformats.org/officeDocument/2006/relationships/slideLayout" Target="../slideLayouts/slideLayout93.xml"/><Relationship Id="rId3" Type="http://schemas.openxmlformats.org/officeDocument/2006/relationships/slideLayout" Target="../slideLayouts/slideLayout94.xml"/><Relationship Id="rId4" Type="http://schemas.openxmlformats.org/officeDocument/2006/relationships/slideLayout" Target="../slideLayouts/slideLayout95.xml"/><Relationship Id="rId5" Type="http://schemas.openxmlformats.org/officeDocument/2006/relationships/slideLayout" Target="../slideLayouts/slideLayout96.xml"/><Relationship Id="rId6" Type="http://schemas.openxmlformats.org/officeDocument/2006/relationships/slideLayout" Target="../slideLayouts/slideLayout97.xml"/><Relationship Id="rId7" Type="http://schemas.openxmlformats.org/officeDocument/2006/relationships/slideLayout" Target="../slideLayouts/slideLayout98.xml"/><Relationship Id="rId8" Type="http://schemas.openxmlformats.org/officeDocument/2006/relationships/slideLayout" Target="../slideLayouts/slideLayout99.xml"/><Relationship Id="rId9" Type="http://schemas.openxmlformats.org/officeDocument/2006/relationships/slideLayout" Target="../slideLayouts/slideLayout100.xml"/><Relationship Id="rId10" Type="http://schemas.openxmlformats.org/officeDocument/2006/relationships/slideLayout" Target="../slideLayouts/slideLayout101.xml"/></Relationships>
</file>

<file path=ppt/slideMasters/_rels/slideMaster11.xml.rels><?xml version="1.0" encoding="UTF-8" standalone="yes"?>
<Relationships xmlns="http://schemas.openxmlformats.org/package/2006/relationships"><Relationship Id="rId11" Type="http://schemas.openxmlformats.org/officeDocument/2006/relationships/slideLayout" Target="../slideLayouts/slideLayout113.xml"/><Relationship Id="rId12" Type="http://schemas.openxmlformats.org/officeDocument/2006/relationships/theme" Target="../theme/theme11.xml"/><Relationship Id="rId13" Type="http://schemas.openxmlformats.org/officeDocument/2006/relationships/image" Target="../media/image1.png"/><Relationship Id="rId1" Type="http://schemas.openxmlformats.org/officeDocument/2006/relationships/slideLayout" Target="../slideLayouts/slideLayout103.xml"/><Relationship Id="rId2" Type="http://schemas.openxmlformats.org/officeDocument/2006/relationships/slideLayout" Target="../slideLayouts/slideLayout104.xml"/><Relationship Id="rId3" Type="http://schemas.openxmlformats.org/officeDocument/2006/relationships/slideLayout" Target="../slideLayouts/slideLayout105.xml"/><Relationship Id="rId4" Type="http://schemas.openxmlformats.org/officeDocument/2006/relationships/slideLayout" Target="../slideLayouts/slideLayout106.xml"/><Relationship Id="rId5" Type="http://schemas.openxmlformats.org/officeDocument/2006/relationships/slideLayout" Target="../slideLayouts/slideLayout107.xml"/><Relationship Id="rId6" Type="http://schemas.openxmlformats.org/officeDocument/2006/relationships/slideLayout" Target="../slideLayouts/slideLayout108.xml"/><Relationship Id="rId7" Type="http://schemas.openxmlformats.org/officeDocument/2006/relationships/slideLayout" Target="../slideLayouts/slideLayout109.xml"/><Relationship Id="rId8" Type="http://schemas.openxmlformats.org/officeDocument/2006/relationships/slideLayout" Target="../slideLayouts/slideLayout110.xml"/><Relationship Id="rId9" Type="http://schemas.openxmlformats.org/officeDocument/2006/relationships/slideLayout" Target="../slideLayouts/slideLayout111.xml"/><Relationship Id="rId10" Type="http://schemas.openxmlformats.org/officeDocument/2006/relationships/slideLayout" Target="../slideLayouts/slideLayout112.xml"/></Relationships>
</file>

<file path=ppt/slideMasters/_rels/slideMaster12.xml.rels><?xml version="1.0" encoding="UTF-8" standalone="yes"?>
<Relationships xmlns="http://schemas.openxmlformats.org/package/2006/relationships"><Relationship Id="rId11" Type="http://schemas.openxmlformats.org/officeDocument/2006/relationships/slideLayout" Target="../slideLayouts/slideLayout124.xml"/><Relationship Id="rId12" Type="http://schemas.openxmlformats.org/officeDocument/2006/relationships/theme" Target="../theme/theme12.xml"/><Relationship Id="rId13" Type="http://schemas.openxmlformats.org/officeDocument/2006/relationships/image" Target="../media/image1.png"/><Relationship Id="rId1" Type="http://schemas.openxmlformats.org/officeDocument/2006/relationships/slideLayout" Target="../slideLayouts/slideLayout114.xml"/><Relationship Id="rId2" Type="http://schemas.openxmlformats.org/officeDocument/2006/relationships/slideLayout" Target="../slideLayouts/slideLayout115.xml"/><Relationship Id="rId3" Type="http://schemas.openxmlformats.org/officeDocument/2006/relationships/slideLayout" Target="../slideLayouts/slideLayout116.xml"/><Relationship Id="rId4" Type="http://schemas.openxmlformats.org/officeDocument/2006/relationships/slideLayout" Target="../slideLayouts/slideLayout117.xml"/><Relationship Id="rId5" Type="http://schemas.openxmlformats.org/officeDocument/2006/relationships/slideLayout" Target="../slideLayouts/slideLayout118.xml"/><Relationship Id="rId6" Type="http://schemas.openxmlformats.org/officeDocument/2006/relationships/slideLayout" Target="../slideLayouts/slideLayout119.xml"/><Relationship Id="rId7" Type="http://schemas.openxmlformats.org/officeDocument/2006/relationships/slideLayout" Target="../slideLayouts/slideLayout120.xml"/><Relationship Id="rId8" Type="http://schemas.openxmlformats.org/officeDocument/2006/relationships/slideLayout" Target="../slideLayouts/slideLayout121.xml"/><Relationship Id="rId9" Type="http://schemas.openxmlformats.org/officeDocument/2006/relationships/slideLayout" Target="../slideLayouts/slideLayout122.xml"/><Relationship Id="rId10" Type="http://schemas.openxmlformats.org/officeDocument/2006/relationships/slideLayout" Target="../slideLayouts/slideLayout123.xml"/></Relationships>
</file>

<file path=ppt/slideMasters/_rels/slideMaster13.xml.rels><?xml version="1.0" encoding="UTF-8" standalone="yes"?>
<Relationships xmlns="http://schemas.openxmlformats.org/package/2006/relationships"><Relationship Id="rId11" Type="http://schemas.openxmlformats.org/officeDocument/2006/relationships/slideLayout" Target="../slideLayouts/slideLayout135.xml"/><Relationship Id="rId12" Type="http://schemas.openxmlformats.org/officeDocument/2006/relationships/theme" Target="../theme/theme13.xml"/><Relationship Id="rId13" Type="http://schemas.openxmlformats.org/officeDocument/2006/relationships/image" Target="../media/image1.png"/><Relationship Id="rId1" Type="http://schemas.openxmlformats.org/officeDocument/2006/relationships/slideLayout" Target="../slideLayouts/slideLayout125.xml"/><Relationship Id="rId2" Type="http://schemas.openxmlformats.org/officeDocument/2006/relationships/slideLayout" Target="../slideLayouts/slideLayout126.xml"/><Relationship Id="rId3" Type="http://schemas.openxmlformats.org/officeDocument/2006/relationships/slideLayout" Target="../slideLayouts/slideLayout127.xml"/><Relationship Id="rId4" Type="http://schemas.openxmlformats.org/officeDocument/2006/relationships/slideLayout" Target="../slideLayouts/slideLayout128.xml"/><Relationship Id="rId5" Type="http://schemas.openxmlformats.org/officeDocument/2006/relationships/slideLayout" Target="../slideLayouts/slideLayout129.xml"/><Relationship Id="rId6" Type="http://schemas.openxmlformats.org/officeDocument/2006/relationships/slideLayout" Target="../slideLayouts/slideLayout130.xml"/><Relationship Id="rId7" Type="http://schemas.openxmlformats.org/officeDocument/2006/relationships/slideLayout" Target="../slideLayouts/slideLayout131.xml"/><Relationship Id="rId8" Type="http://schemas.openxmlformats.org/officeDocument/2006/relationships/slideLayout" Target="../slideLayouts/slideLayout132.xml"/><Relationship Id="rId9" Type="http://schemas.openxmlformats.org/officeDocument/2006/relationships/slideLayout" Target="../slideLayouts/slideLayout133.xml"/><Relationship Id="rId10" Type="http://schemas.openxmlformats.org/officeDocument/2006/relationships/slideLayout" Target="../slideLayouts/slideLayout134.xml"/></Relationships>
</file>

<file path=ppt/slideMasters/_rels/slideMaster14.xml.rels><?xml version="1.0" encoding="UTF-8" standalone="yes"?>
<Relationships xmlns="http://schemas.openxmlformats.org/package/2006/relationships"><Relationship Id="rId11" Type="http://schemas.openxmlformats.org/officeDocument/2006/relationships/slideLayout" Target="../slideLayouts/slideLayout146.xml"/><Relationship Id="rId12" Type="http://schemas.openxmlformats.org/officeDocument/2006/relationships/theme" Target="../theme/theme14.xml"/><Relationship Id="rId13" Type="http://schemas.openxmlformats.org/officeDocument/2006/relationships/image" Target="../media/image1.png"/><Relationship Id="rId1" Type="http://schemas.openxmlformats.org/officeDocument/2006/relationships/slideLayout" Target="../slideLayouts/slideLayout136.xml"/><Relationship Id="rId2" Type="http://schemas.openxmlformats.org/officeDocument/2006/relationships/slideLayout" Target="../slideLayouts/slideLayout137.xml"/><Relationship Id="rId3" Type="http://schemas.openxmlformats.org/officeDocument/2006/relationships/slideLayout" Target="../slideLayouts/slideLayout138.xml"/><Relationship Id="rId4" Type="http://schemas.openxmlformats.org/officeDocument/2006/relationships/slideLayout" Target="../slideLayouts/slideLayout139.xml"/><Relationship Id="rId5" Type="http://schemas.openxmlformats.org/officeDocument/2006/relationships/slideLayout" Target="../slideLayouts/slideLayout140.xml"/><Relationship Id="rId6" Type="http://schemas.openxmlformats.org/officeDocument/2006/relationships/slideLayout" Target="../slideLayouts/slideLayout141.xml"/><Relationship Id="rId7" Type="http://schemas.openxmlformats.org/officeDocument/2006/relationships/slideLayout" Target="../slideLayouts/slideLayout142.xml"/><Relationship Id="rId8" Type="http://schemas.openxmlformats.org/officeDocument/2006/relationships/slideLayout" Target="../slideLayouts/slideLayout143.xml"/><Relationship Id="rId9" Type="http://schemas.openxmlformats.org/officeDocument/2006/relationships/slideLayout" Target="../slideLayouts/slideLayout144.xml"/><Relationship Id="rId10" Type="http://schemas.openxmlformats.org/officeDocument/2006/relationships/slideLayout" Target="../slideLayouts/slideLayout145.xml"/></Relationships>
</file>

<file path=ppt/slideMasters/_rels/slideMaster15.xml.rels><?xml version="1.0" encoding="UTF-8" standalone="yes"?>
<Relationships xmlns="http://schemas.openxmlformats.org/package/2006/relationships"><Relationship Id="rId11" Type="http://schemas.openxmlformats.org/officeDocument/2006/relationships/slideLayout" Target="../slideLayouts/slideLayout157.xml"/><Relationship Id="rId12" Type="http://schemas.openxmlformats.org/officeDocument/2006/relationships/theme" Target="../theme/theme15.xml"/><Relationship Id="rId13" Type="http://schemas.openxmlformats.org/officeDocument/2006/relationships/image" Target="../media/image1.png"/><Relationship Id="rId1" Type="http://schemas.openxmlformats.org/officeDocument/2006/relationships/slideLayout" Target="../slideLayouts/slideLayout147.xml"/><Relationship Id="rId2" Type="http://schemas.openxmlformats.org/officeDocument/2006/relationships/slideLayout" Target="../slideLayouts/slideLayout148.xml"/><Relationship Id="rId3" Type="http://schemas.openxmlformats.org/officeDocument/2006/relationships/slideLayout" Target="../slideLayouts/slideLayout149.xml"/><Relationship Id="rId4" Type="http://schemas.openxmlformats.org/officeDocument/2006/relationships/slideLayout" Target="../slideLayouts/slideLayout150.xml"/><Relationship Id="rId5" Type="http://schemas.openxmlformats.org/officeDocument/2006/relationships/slideLayout" Target="../slideLayouts/slideLayout151.xml"/><Relationship Id="rId6" Type="http://schemas.openxmlformats.org/officeDocument/2006/relationships/slideLayout" Target="../slideLayouts/slideLayout152.xml"/><Relationship Id="rId7" Type="http://schemas.openxmlformats.org/officeDocument/2006/relationships/slideLayout" Target="../slideLayouts/slideLayout153.xml"/><Relationship Id="rId8" Type="http://schemas.openxmlformats.org/officeDocument/2006/relationships/slideLayout" Target="../slideLayouts/slideLayout154.xml"/><Relationship Id="rId9" Type="http://schemas.openxmlformats.org/officeDocument/2006/relationships/slideLayout" Target="../slideLayouts/slideLayout155.xml"/><Relationship Id="rId10" Type="http://schemas.openxmlformats.org/officeDocument/2006/relationships/slideLayout" Target="../slideLayouts/slideLayout156.xml"/></Relationships>
</file>

<file path=ppt/slideMasters/_rels/slideMaster16.xml.rels><?xml version="1.0" encoding="UTF-8" standalone="yes"?>
<Relationships xmlns="http://schemas.openxmlformats.org/package/2006/relationships"><Relationship Id="rId11" Type="http://schemas.openxmlformats.org/officeDocument/2006/relationships/slideLayout" Target="../slideLayouts/slideLayout168.xml"/><Relationship Id="rId12" Type="http://schemas.openxmlformats.org/officeDocument/2006/relationships/slideLayout" Target="../slideLayouts/slideLayout169.xml"/><Relationship Id="rId13" Type="http://schemas.openxmlformats.org/officeDocument/2006/relationships/theme" Target="../theme/theme16.xml"/><Relationship Id="rId14" Type="http://schemas.openxmlformats.org/officeDocument/2006/relationships/image" Target="../media/image1.png"/><Relationship Id="rId1" Type="http://schemas.openxmlformats.org/officeDocument/2006/relationships/slideLayout" Target="../slideLayouts/slideLayout158.xml"/><Relationship Id="rId2" Type="http://schemas.openxmlformats.org/officeDocument/2006/relationships/slideLayout" Target="../slideLayouts/slideLayout159.xml"/><Relationship Id="rId3" Type="http://schemas.openxmlformats.org/officeDocument/2006/relationships/slideLayout" Target="../slideLayouts/slideLayout160.xml"/><Relationship Id="rId4" Type="http://schemas.openxmlformats.org/officeDocument/2006/relationships/slideLayout" Target="../slideLayouts/slideLayout161.xml"/><Relationship Id="rId5" Type="http://schemas.openxmlformats.org/officeDocument/2006/relationships/slideLayout" Target="../slideLayouts/slideLayout162.xml"/><Relationship Id="rId6" Type="http://schemas.openxmlformats.org/officeDocument/2006/relationships/slideLayout" Target="../slideLayouts/slideLayout163.xml"/><Relationship Id="rId7" Type="http://schemas.openxmlformats.org/officeDocument/2006/relationships/slideLayout" Target="../slideLayouts/slideLayout164.xml"/><Relationship Id="rId8" Type="http://schemas.openxmlformats.org/officeDocument/2006/relationships/slideLayout" Target="../slideLayouts/slideLayout165.xml"/><Relationship Id="rId9" Type="http://schemas.openxmlformats.org/officeDocument/2006/relationships/slideLayout" Target="../slideLayouts/slideLayout166.xml"/><Relationship Id="rId10" Type="http://schemas.openxmlformats.org/officeDocument/2006/relationships/slideLayout" Target="../slideLayouts/slideLayout167.xml"/></Relationships>
</file>

<file path=ppt/slideMasters/_rels/slideMaster17.xml.rels><?xml version="1.0" encoding="UTF-8" standalone="yes"?>
<Relationships xmlns="http://schemas.openxmlformats.org/package/2006/relationships"><Relationship Id="rId11" Type="http://schemas.openxmlformats.org/officeDocument/2006/relationships/slideLayout" Target="../slideLayouts/slideLayout180.xml"/><Relationship Id="rId12" Type="http://schemas.openxmlformats.org/officeDocument/2006/relationships/theme" Target="../theme/theme17.xml"/><Relationship Id="rId13" Type="http://schemas.openxmlformats.org/officeDocument/2006/relationships/image" Target="../media/image1.png"/><Relationship Id="rId1" Type="http://schemas.openxmlformats.org/officeDocument/2006/relationships/slideLayout" Target="../slideLayouts/slideLayout170.xml"/><Relationship Id="rId2" Type="http://schemas.openxmlformats.org/officeDocument/2006/relationships/slideLayout" Target="../slideLayouts/slideLayout171.xml"/><Relationship Id="rId3" Type="http://schemas.openxmlformats.org/officeDocument/2006/relationships/slideLayout" Target="../slideLayouts/slideLayout172.xml"/><Relationship Id="rId4" Type="http://schemas.openxmlformats.org/officeDocument/2006/relationships/slideLayout" Target="../slideLayouts/slideLayout173.xml"/><Relationship Id="rId5" Type="http://schemas.openxmlformats.org/officeDocument/2006/relationships/slideLayout" Target="../slideLayouts/slideLayout174.xml"/><Relationship Id="rId6" Type="http://schemas.openxmlformats.org/officeDocument/2006/relationships/slideLayout" Target="../slideLayouts/slideLayout175.xml"/><Relationship Id="rId7" Type="http://schemas.openxmlformats.org/officeDocument/2006/relationships/slideLayout" Target="../slideLayouts/slideLayout176.xml"/><Relationship Id="rId8" Type="http://schemas.openxmlformats.org/officeDocument/2006/relationships/slideLayout" Target="../slideLayouts/slideLayout177.xml"/><Relationship Id="rId9" Type="http://schemas.openxmlformats.org/officeDocument/2006/relationships/slideLayout" Target="../slideLayouts/slideLayout178.xml"/><Relationship Id="rId10" Type="http://schemas.openxmlformats.org/officeDocument/2006/relationships/slideLayout" Target="../slideLayouts/slideLayout179.xml"/></Relationships>
</file>

<file path=ppt/slideMasters/_rels/slideMaster18.xml.rels><?xml version="1.0" encoding="UTF-8" standalone="yes"?>
<Relationships xmlns="http://schemas.openxmlformats.org/package/2006/relationships"><Relationship Id="rId11" Type="http://schemas.openxmlformats.org/officeDocument/2006/relationships/slideLayout" Target="../slideLayouts/slideLayout191.xml"/><Relationship Id="rId12" Type="http://schemas.openxmlformats.org/officeDocument/2006/relationships/theme" Target="../theme/theme18.xml"/><Relationship Id="rId13" Type="http://schemas.openxmlformats.org/officeDocument/2006/relationships/image" Target="../media/image1.png"/><Relationship Id="rId1" Type="http://schemas.openxmlformats.org/officeDocument/2006/relationships/slideLayout" Target="../slideLayouts/slideLayout181.xml"/><Relationship Id="rId2" Type="http://schemas.openxmlformats.org/officeDocument/2006/relationships/slideLayout" Target="../slideLayouts/slideLayout182.xml"/><Relationship Id="rId3" Type="http://schemas.openxmlformats.org/officeDocument/2006/relationships/slideLayout" Target="../slideLayouts/slideLayout183.xml"/><Relationship Id="rId4" Type="http://schemas.openxmlformats.org/officeDocument/2006/relationships/slideLayout" Target="../slideLayouts/slideLayout184.xml"/><Relationship Id="rId5" Type="http://schemas.openxmlformats.org/officeDocument/2006/relationships/slideLayout" Target="../slideLayouts/slideLayout185.xml"/><Relationship Id="rId6" Type="http://schemas.openxmlformats.org/officeDocument/2006/relationships/slideLayout" Target="../slideLayouts/slideLayout186.xml"/><Relationship Id="rId7" Type="http://schemas.openxmlformats.org/officeDocument/2006/relationships/slideLayout" Target="../slideLayouts/slideLayout187.xml"/><Relationship Id="rId8" Type="http://schemas.openxmlformats.org/officeDocument/2006/relationships/slideLayout" Target="../slideLayouts/slideLayout188.xml"/><Relationship Id="rId9" Type="http://schemas.openxmlformats.org/officeDocument/2006/relationships/slideLayout" Target="../slideLayouts/slideLayout189.xml"/><Relationship Id="rId10" Type="http://schemas.openxmlformats.org/officeDocument/2006/relationships/slideLayout" Target="../slideLayouts/slideLayout190.xml"/></Relationships>
</file>

<file path=ppt/slideMasters/_rels/slideMaster19.xml.rels><?xml version="1.0" encoding="UTF-8" standalone="yes"?>
<Relationships xmlns="http://schemas.openxmlformats.org/package/2006/relationships"><Relationship Id="rId11" Type="http://schemas.openxmlformats.org/officeDocument/2006/relationships/slideLayout" Target="../slideLayouts/slideLayout202.xml"/><Relationship Id="rId12" Type="http://schemas.openxmlformats.org/officeDocument/2006/relationships/theme" Target="../theme/theme19.xml"/><Relationship Id="rId13" Type="http://schemas.openxmlformats.org/officeDocument/2006/relationships/image" Target="../media/image1.png"/><Relationship Id="rId1" Type="http://schemas.openxmlformats.org/officeDocument/2006/relationships/slideLayout" Target="../slideLayouts/slideLayout192.xml"/><Relationship Id="rId2" Type="http://schemas.openxmlformats.org/officeDocument/2006/relationships/slideLayout" Target="../slideLayouts/slideLayout193.xml"/><Relationship Id="rId3" Type="http://schemas.openxmlformats.org/officeDocument/2006/relationships/slideLayout" Target="../slideLayouts/slideLayout194.xml"/><Relationship Id="rId4" Type="http://schemas.openxmlformats.org/officeDocument/2006/relationships/slideLayout" Target="../slideLayouts/slideLayout195.xml"/><Relationship Id="rId5" Type="http://schemas.openxmlformats.org/officeDocument/2006/relationships/slideLayout" Target="../slideLayouts/slideLayout196.xml"/><Relationship Id="rId6" Type="http://schemas.openxmlformats.org/officeDocument/2006/relationships/slideLayout" Target="../slideLayouts/slideLayout197.xml"/><Relationship Id="rId7" Type="http://schemas.openxmlformats.org/officeDocument/2006/relationships/slideLayout" Target="../slideLayouts/slideLayout198.xml"/><Relationship Id="rId8" Type="http://schemas.openxmlformats.org/officeDocument/2006/relationships/slideLayout" Target="../slideLayouts/slideLayout199.xml"/><Relationship Id="rId9" Type="http://schemas.openxmlformats.org/officeDocument/2006/relationships/slideLayout" Target="../slideLayouts/slideLayout200.xml"/><Relationship Id="rId10" Type="http://schemas.openxmlformats.org/officeDocument/2006/relationships/slideLayout" Target="../slideLayouts/slideLayout201.xml"/></Relationships>
</file>

<file path=ppt/slideMasters/_rels/slideMaster20.xml.rels><?xml version="1.0" encoding="UTF-8" standalone="yes"?>
<Relationships xmlns="http://schemas.openxmlformats.org/package/2006/relationships"><Relationship Id="rId11" Type="http://schemas.openxmlformats.org/officeDocument/2006/relationships/slideLayout" Target="../slideLayouts/slideLayout213.xml"/><Relationship Id="rId12" Type="http://schemas.openxmlformats.org/officeDocument/2006/relationships/theme" Target="../theme/theme20.xml"/><Relationship Id="rId13" Type="http://schemas.openxmlformats.org/officeDocument/2006/relationships/image" Target="../media/image1.png"/><Relationship Id="rId1" Type="http://schemas.openxmlformats.org/officeDocument/2006/relationships/slideLayout" Target="../slideLayouts/slideLayout203.xml"/><Relationship Id="rId2" Type="http://schemas.openxmlformats.org/officeDocument/2006/relationships/slideLayout" Target="../slideLayouts/slideLayout204.xml"/><Relationship Id="rId3" Type="http://schemas.openxmlformats.org/officeDocument/2006/relationships/slideLayout" Target="../slideLayouts/slideLayout205.xml"/><Relationship Id="rId4" Type="http://schemas.openxmlformats.org/officeDocument/2006/relationships/slideLayout" Target="../slideLayouts/slideLayout206.xml"/><Relationship Id="rId5" Type="http://schemas.openxmlformats.org/officeDocument/2006/relationships/slideLayout" Target="../slideLayouts/slideLayout207.xml"/><Relationship Id="rId6" Type="http://schemas.openxmlformats.org/officeDocument/2006/relationships/slideLayout" Target="../slideLayouts/slideLayout208.xml"/><Relationship Id="rId7" Type="http://schemas.openxmlformats.org/officeDocument/2006/relationships/slideLayout" Target="../slideLayouts/slideLayout209.xml"/><Relationship Id="rId8" Type="http://schemas.openxmlformats.org/officeDocument/2006/relationships/slideLayout" Target="../slideLayouts/slideLayout210.xml"/><Relationship Id="rId9" Type="http://schemas.openxmlformats.org/officeDocument/2006/relationships/slideLayout" Target="../slideLayouts/slideLayout211.xml"/><Relationship Id="rId10" Type="http://schemas.openxmlformats.org/officeDocument/2006/relationships/slideLayout" Target="../slideLayouts/slideLayout212.xml"/></Relationships>
</file>

<file path=ppt/slideMasters/_rels/slideMaster21.xml.rels><?xml version="1.0" encoding="UTF-8" standalone="yes"?>
<Relationships xmlns="http://schemas.openxmlformats.org/package/2006/relationships"><Relationship Id="rId11" Type="http://schemas.openxmlformats.org/officeDocument/2006/relationships/slideLayout" Target="../slideLayouts/slideLayout224.xml"/><Relationship Id="rId12" Type="http://schemas.openxmlformats.org/officeDocument/2006/relationships/theme" Target="../theme/theme21.xml"/><Relationship Id="rId13" Type="http://schemas.openxmlformats.org/officeDocument/2006/relationships/image" Target="../media/image1.png"/><Relationship Id="rId1" Type="http://schemas.openxmlformats.org/officeDocument/2006/relationships/slideLayout" Target="../slideLayouts/slideLayout214.xml"/><Relationship Id="rId2" Type="http://schemas.openxmlformats.org/officeDocument/2006/relationships/slideLayout" Target="../slideLayouts/slideLayout215.xml"/><Relationship Id="rId3" Type="http://schemas.openxmlformats.org/officeDocument/2006/relationships/slideLayout" Target="../slideLayouts/slideLayout216.xml"/><Relationship Id="rId4" Type="http://schemas.openxmlformats.org/officeDocument/2006/relationships/slideLayout" Target="../slideLayouts/slideLayout217.xml"/><Relationship Id="rId5" Type="http://schemas.openxmlformats.org/officeDocument/2006/relationships/slideLayout" Target="../slideLayouts/slideLayout218.xml"/><Relationship Id="rId6" Type="http://schemas.openxmlformats.org/officeDocument/2006/relationships/slideLayout" Target="../slideLayouts/slideLayout219.xml"/><Relationship Id="rId7" Type="http://schemas.openxmlformats.org/officeDocument/2006/relationships/slideLayout" Target="../slideLayouts/slideLayout220.xml"/><Relationship Id="rId8" Type="http://schemas.openxmlformats.org/officeDocument/2006/relationships/slideLayout" Target="../slideLayouts/slideLayout221.xml"/><Relationship Id="rId9" Type="http://schemas.openxmlformats.org/officeDocument/2006/relationships/slideLayout" Target="../slideLayouts/slideLayout222.xml"/><Relationship Id="rId10" Type="http://schemas.openxmlformats.org/officeDocument/2006/relationships/slideLayout" Target="../slideLayouts/slideLayout223.xml"/></Relationships>
</file>

<file path=ppt/slideMasters/_rels/slideMaster22.xml.rels><?xml version="1.0" encoding="UTF-8" standalone="yes"?>
<Relationships xmlns="http://schemas.openxmlformats.org/package/2006/relationships"><Relationship Id="rId11" Type="http://schemas.openxmlformats.org/officeDocument/2006/relationships/slideLayout" Target="../slideLayouts/slideLayout235.xml"/><Relationship Id="rId12" Type="http://schemas.openxmlformats.org/officeDocument/2006/relationships/theme" Target="../theme/theme22.xml"/><Relationship Id="rId13" Type="http://schemas.openxmlformats.org/officeDocument/2006/relationships/image" Target="../media/image1.png"/><Relationship Id="rId1" Type="http://schemas.openxmlformats.org/officeDocument/2006/relationships/slideLayout" Target="../slideLayouts/slideLayout225.xml"/><Relationship Id="rId2" Type="http://schemas.openxmlformats.org/officeDocument/2006/relationships/slideLayout" Target="../slideLayouts/slideLayout226.xml"/><Relationship Id="rId3" Type="http://schemas.openxmlformats.org/officeDocument/2006/relationships/slideLayout" Target="../slideLayouts/slideLayout227.xml"/><Relationship Id="rId4" Type="http://schemas.openxmlformats.org/officeDocument/2006/relationships/slideLayout" Target="../slideLayouts/slideLayout228.xml"/><Relationship Id="rId5" Type="http://schemas.openxmlformats.org/officeDocument/2006/relationships/slideLayout" Target="../slideLayouts/slideLayout229.xml"/><Relationship Id="rId6" Type="http://schemas.openxmlformats.org/officeDocument/2006/relationships/slideLayout" Target="../slideLayouts/slideLayout230.xml"/><Relationship Id="rId7" Type="http://schemas.openxmlformats.org/officeDocument/2006/relationships/slideLayout" Target="../slideLayouts/slideLayout231.xml"/><Relationship Id="rId8" Type="http://schemas.openxmlformats.org/officeDocument/2006/relationships/slideLayout" Target="../slideLayouts/slideLayout232.xml"/><Relationship Id="rId9" Type="http://schemas.openxmlformats.org/officeDocument/2006/relationships/slideLayout" Target="../slideLayouts/slideLayout233.xml"/><Relationship Id="rId10" Type="http://schemas.openxmlformats.org/officeDocument/2006/relationships/slideLayout" Target="../slideLayouts/slideLayout234.xml"/></Relationships>
</file>

<file path=ppt/slideMasters/_rels/slideMaster23.xml.rels><?xml version="1.0" encoding="UTF-8" standalone="yes"?>
<Relationships xmlns="http://schemas.openxmlformats.org/package/2006/relationships"><Relationship Id="rId11" Type="http://schemas.openxmlformats.org/officeDocument/2006/relationships/slideLayout" Target="../slideLayouts/slideLayout246.xml"/><Relationship Id="rId12" Type="http://schemas.openxmlformats.org/officeDocument/2006/relationships/theme" Target="../theme/theme23.xml"/><Relationship Id="rId13" Type="http://schemas.openxmlformats.org/officeDocument/2006/relationships/image" Target="../media/image1.png"/><Relationship Id="rId1" Type="http://schemas.openxmlformats.org/officeDocument/2006/relationships/slideLayout" Target="../slideLayouts/slideLayout236.xml"/><Relationship Id="rId2" Type="http://schemas.openxmlformats.org/officeDocument/2006/relationships/slideLayout" Target="../slideLayouts/slideLayout237.xml"/><Relationship Id="rId3" Type="http://schemas.openxmlformats.org/officeDocument/2006/relationships/slideLayout" Target="../slideLayouts/slideLayout238.xml"/><Relationship Id="rId4" Type="http://schemas.openxmlformats.org/officeDocument/2006/relationships/slideLayout" Target="../slideLayouts/slideLayout239.xml"/><Relationship Id="rId5" Type="http://schemas.openxmlformats.org/officeDocument/2006/relationships/slideLayout" Target="../slideLayouts/slideLayout240.xml"/><Relationship Id="rId6" Type="http://schemas.openxmlformats.org/officeDocument/2006/relationships/slideLayout" Target="../slideLayouts/slideLayout241.xml"/><Relationship Id="rId7" Type="http://schemas.openxmlformats.org/officeDocument/2006/relationships/slideLayout" Target="../slideLayouts/slideLayout242.xml"/><Relationship Id="rId8" Type="http://schemas.openxmlformats.org/officeDocument/2006/relationships/slideLayout" Target="../slideLayouts/slideLayout243.xml"/><Relationship Id="rId9" Type="http://schemas.openxmlformats.org/officeDocument/2006/relationships/slideLayout" Target="../slideLayouts/slideLayout244.xml"/><Relationship Id="rId10" Type="http://schemas.openxmlformats.org/officeDocument/2006/relationships/slideLayout" Target="../slideLayouts/slideLayout245.xml"/></Relationships>
</file>

<file path=ppt/slideMasters/_rels/slideMaster24.xml.rels><?xml version="1.0" encoding="UTF-8" standalone="yes"?>
<Relationships xmlns="http://schemas.openxmlformats.org/package/2006/relationships"><Relationship Id="rId11" Type="http://schemas.openxmlformats.org/officeDocument/2006/relationships/slideLayout" Target="../slideLayouts/slideLayout257.xml"/><Relationship Id="rId12" Type="http://schemas.openxmlformats.org/officeDocument/2006/relationships/theme" Target="../theme/theme24.xml"/><Relationship Id="rId13" Type="http://schemas.openxmlformats.org/officeDocument/2006/relationships/image" Target="../media/image1.png"/><Relationship Id="rId1" Type="http://schemas.openxmlformats.org/officeDocument/2006/relationships/slideLayout" Target="../slideLayouts/slideLayout247.xml"/><Relationship Id="rId2" Type="http://schemas.openxmlformats.org/officeDocument/2006/relationships/slideLayout" Target="../slideLayouts/slideLayout248.xml"/><Relationship Id="rId3" Type="http://schemas.openxmlformats.org/officeDocument/2006/relationships/slideLayout" Target="../slideLayouts/slideLayout249.xml"/><Relationship Id="rId4" Type="http://schemas.openxmlformats.org/officeDocument/2006/relationships/slideLayout" Target="../slideLayouts/slideLayout250.xml"/><Relationship Id="rId5" Type="http://schemas.openxmlformats.org/officeDocument/2006/relationships/slideLayout" Target="../slideLayouts/slideLayout251.xml"/><Relationship Id="rId6" Type="http://schemas.openxmlformats.org/officeDocument/2006/relationships/slideLayout" Target="../slideLayouts/slideLayout252.xml"/><Relationship Id="rId7" Type="http://schemas.openxmlformats.org/officeDocument/2006/relationships/slideLayout" Target="../slideLayouts/slideLayout253.xml"/><Relationship Id="rId8" Type="http://schemas.openxmlformats.org/officeDocument/2006/relationships/slideLayout" Target="../slideLayouts/slideLayout254.xml"/><Relationship Id="rId9" Type="http://schemas.openxmlformats.org/officeDocument/2006/relationships/slideLayout" Target="../slideLayouts/slideLayout255.xml"/><Relationship Id="rId10" Type="http://schemas.openxmlformats.org/officeDocument/2006/relationships/slideLayout" Target="../slideLayouts/slideLayout256.xml"/></Relationships>
</file>

<file path=ppt/slideMasters/_rels/slideMaster25.xml.rels><?xml version="1.0" encoding="UTF-8" standalone="yes"?>
<Relationships xmlns="http://schemas.openxmlformats.org/package/2006/relationships"><Relationship Id="rId11" Type="http://schemas.openxmlformats.org/officeDocument/2006/relationships/slideLayout" Target="../slideLayouts/slideLayout268.xml"/><Relationship Id="rId12" Type="http://schemas.openxmlformats.org/officeDocument/2006/relationships/theme" Target="../theme/theme25.xml"/><Relationship Id="rId13" Type="http://schemas.openxmlformats.org/officeDocument/2006/relationships/image" Target="../media/image1.png"/><Relationship Id="rId1" Type="http://schemas.openxmlformats.org/officeDocument/2006/relationships/slideLayout" Target="../slideLayouts/slideLayout258.xml"/><Relationship Id="rId2" Type="http://schemas.openxmlformats.org/officeDocument/2006/relationships/slideLayout" Target="../slideLayouts/slideLayout259.xml"/><Relationship Id="rId3" Type="http://schemas.openxmlformats.org/officeDocument/2006/relationships/slideLayout" Target="../slideLayouts/slideLayout260.xml"/><Relationship Id="rId4" Type="http://schemas.openxmlformats.org/officeDocument/2006/relationships/slideLayout" Target="../slideLayouts/slideLayout261.xml"/><Relationship Id="rId5" Type="http://schemas.openxmlformats.org/officeDocument/2006/relationships/slideLayout" Target="../slideLayouts/slideLayout262.xml"/><Relationship Id="rId6" Type="http://schemas.openxmlformats.org/officeDocument/2006/relationships/slideLayout" Target="../slideLayouts/slideLayout263.xml"/><Relationship Id="rId7" Type="http://schemas.openxmlformats.org/officeDocument/2006/relationships/slideLayout" Target="../slideLayouts/slideLayout264.xml"/><Relationship Id="rId8" Type="http://schemas.openxmlformats.org/officeDocument/2006/relationships/slideLayout" Target="../slideLayouts/slideLayout265.xml"/><Relationship Id="rId9" Type="http://schemas.openxmlformats.org/officeDocument/2006/relationships/slideLayout" Target="../slideLayouts/slideLayout266.xml"/><Relationship Id="rId10" Type="http://schemas.openxmlformats.org/officeDocument/2006/relationships/slideLayout" Target="../slideLayouts/slideLayout267.xml"/></Relationships>
</file>

<file path=ppt/slideMasters/_rels/slideMaster26.xml.rels><?xml version="1.0" encoding="UTF-8" standalone="yes"?>
<Relationships xmlns="http://schemas.openxmlformats.org/package/2006/relationships"><Relationship Id="rId11" Type="http://schemas.openxmlformats.org/officeDocument/2006/relationships/slideLayout" Target="../slideLayouts/slideLayout279.xml"/><Relationship Id="rId12" Type="http://schemas.openxmlformats.org/officeDocument/2006/relationships/theme" Target="../theme/theme26.xml"/><Relationship Id="rId13" Type="http://schemas.openxmlformats.org/officeDocument/2006/relationships/image" Target="../media/image1.png"/><Relationship Id="rId1" Type="http://schemas.openxmlformats.org/officeDocument/2006/relationships/slideLayout" Target="../slideLayouts/slideLayout269.xml"/><Relationship Id="rId2" Type="http://schemas.openxmlformats.org/officeDocument/2006/relationships/slideLayout" Target="../slideLayouts/slideLayout270.xml"/><Relationship Id="rId3" Type="http://schemas.openxmlformats.org/officeDocument/2006/relationships/slideLayout" Target="../slideLayouts/slideLayout271.xml"/><Relationship Id="rId4" Type="http://schemas.openxmlformats.org/officeDocument/2006/relationships/slideLayout" Target="../slideLayouts/slideLayout272.xml"/><Relationship Id="rId5" Type="http://schemas.openxmlformats.org/officeDocument/2006/relationships/slideLayout" Target="../slideLayouts/slideLayout273.xml"/><Relationship Id="rId6" Type="http://schemas.openxmlformats.org/officeDocument/2006/relationships/slideLayout" Target="../slideLayouts/slideLayout274.xml"/><Relationship Id="rId7" Type="http://schemas.openxmlformats.org/officeDocument/2006/relationships/slideLayout" Target="../slideLayouts/slideLayout275.xml"/><Relationship Id="rId8" Type="http://schemas.openxmlformats.org/officeDocument/2006/relationships/slideLayout" Target="../slideLayouts/slideLayout276.xml"/><Relationship Id="rId9" Type="http://schemas.openxmlformats.org/officeDocument/2006/relationships/slideLayout" Target="../slideLayouts/slideLayout277.xml"/><Relationship Id="rId10" Type="http://schemas.openxmlformats.org/officeDocument/2006/relationships/slideLayout" Target="../slideLayouts/slideLayout278.xml"/></Relationships>
</file>

<file path=ppt/slideMasters/_rels/slideMaster27.xml.rels><?xml version="1.0" encoding="UTF-8" standalone="yes"?>
<Relationships xmlns="http://schemas.openxmlformats.org/package/2006/relationships"><Relationship Id="rId11" Type="http://schemas.openxmlformats.org/officeDocument/2006/relationships/slideLayout" Target="../slideLayouts/slideLayout290.xml"/><Relationship Id="rId12" Type="http://schemas.openxmlformats.org/officeDocument/2006/relationships/theme" Target="../theme/theme27.xml"/><Relationship Id="rId13" Type="http://schemas.openxmlformats.org/officeDocument/2006/relationships/image" Target="../media/image1.png"/><Relationship Id="rId1" Type="http://schemas.openxmlformats.org/officeDocument/2006/relationships/slideLayout" Target="../slideLayouts/slideLayout280.xml"/><Relationship Id="rId2" Type="http://schemas.openxmlformats.org/officeDocument/2006/relationships/slideLayout" Target="../slideLayouts/slideLayout281.xml"/><Relationship Id="rId3" Type="http://schemas.openxmlformats.org/officeDocument/2006/relationships/slideLayout" Target="../slideLayouts/slideLayout282.xml"/><Relationship Id="rId4" Type="http://schemas.openxmlformats.org/officeDocument/2006/relationships/slideLayout" Target="../slideLayouts/slideLayout283.xml"/><Relationship Id="rId5" Type="http://schemas.openxmlformats.org/officeDocument/2006/relationships/slideLayout" Target="../slideLayouts/slideLayout284.xml"/><Relationship Id="rId6" Type="http://schemas.openxmlformats.org/officeDocument/2006/relationships/slideLayout" Target="../slideLayouts/slideLayout285.xml"/><Relationship Id="rId7" Type="http://schemas.openxmlformats.org/officeDocument/2006/relationships/slideLayout" Target="../slideLayouts/slideLayout286.xml"/><Relationship Id="rId8" Type="http://schemas.openxmlformats.org/officeDocument/2006/relationships/slideLayout" Target="../slideLayouts/slideLayout287.xml"/><Relationship Id="rId9" Type="http://schemas.openxmlformats.org/officeDocument/2006/relationships/slideLayout" Target="../slideLayouts/slideLayout288.xml"/><Relationship Id="rId10" Type="http://schemas.openxmlformats.org/officeDocument/2006/relationships/slideLayout" Target="../slideLayouts/slideLayout289.xml"/></Relationships>
</file>

<file path=ppt/slideMasters/_rels/slideMaster28.xml.rels><?xml version="1.0" encoding="UTF-8" standalone="yes"?>
<Relationships xmlns="http://schemas.openxmlformats.org/package/2006/relationships"><Relationship Id="rId11" Type="http://schemas.openxmlformats.org/officeDocument/2006/relationships/slideLayout" Target="../slideLayouts/slideLayout301.xml"/><Relationship Id="rId12" Type="http://schemas.openxmlformats.org/officeDocument/2006/relationships/theme" Target="../theme/theme28.xml"/><Relationship Id="rId13" Type="http://schemas.openxmlformats.org/officeDocument/2006/relationships/image" Target="../media/image1.png"/><Relationship Id="rId1" Type="http://schemas.openxmlformats.org/officeDocument/2006/relationships/slideLayout" Target="../slideLayouts/slideLayout291.xml"/><Relationship Id="rId2" Type="http://schemas.openxmlformats.org/officeDocument/2006/relationships/slideLayout" Target="../slideLayouts/slideLayout292.xml"/><Relationship Id="rId3" Type="http://schemas.openxmlformats.org/officeDocument/2006/relationships/slideLayout" Target="../slideLayouts/slideLayout293.xml"/><Relationship Id="rId4" Type="http://schemas.openxmlformats.org/officeDocument/2006/relationships/slideLayout" Target="../slideLayouts/slideLayout294.xml"/><Relationship Id="rId5" Type="http://schemas.openxmlformats.org/officeDocument/2006/relationships/slideLayout" Target="../slideLayouts/slideLayout295.xml"/><Relationship Id="rId6" Type="http://schemas.openxmlformats.org/officeDocument/2006/relationships/slideLayout" Target="../slideLayouts/slideLayout296.xml"/><Relationship Id="rId7" Type="http://schemas.openxmlformats.org/officeDocument/2006/relationships/slideLayout" Target="../slideLayouts/slideLayout297.xml"/><Relationship Id="rId8" Type="http://schemas.openxmlformats.org/officeDocument/2006/relationships/slideLayout" Target="../slideLayouts/slideLayout298.xml"/><Relationship Id="rId9" Type="http://schemas.openxmlformats.org/officeDocument/2006/relationships/slideLayout" Target="../slideLayouts/slideLayout299.xml"/><Relationship Id="rId10" Type="http://schemas.openxmlformats.org/officeDocument/2006/relationships/slideLayout" Target="../slideLayouts/slideLayout300.xml"/></Relationships>
</file>

<file path=ppt/slideMasters/_rels/slideMaster29.xml.rels><?xml version="1.0" encoding="UTF-8" standalone="yes"?>
<Relationships xmlns="http://schemas.openxmlformats.org/package/2006/relationships"><Relationship Id="rId11" Type="http://schemas.openxmlformats.org/officeDocument/2006/relationships/slideLayout" Target="../slideLayouts/slideLayout312.xml"/><Relationship Id="rId12" Type="http://schemas.openxmlformats.org/officeDocument/2006/relationships/theme" Target="../theme/theme29.xml"/><Relationship Id="rId13" Type="http://schemas.openxmlformats.org/officeDocument/2006/relationships/image" Target="../media/image1.png"/><Relationship Id="rId1" Type="http://schemas.openxmlformats.org/officeDocument/2006/relationships/slideLayout" Target="../slideLayouts/slideLayout302.xml"/><Relationship Id="rId2" Type="http://schemas.openxmlformats.org/officeDocument/2006/relationships/slideLayout" Target="../slideLayouts/slideLayout303.xml"/><Relationship Id="rId3" Type="http://schemas.openxmlformats.org/officeDocument/2006/relationships/slideLayout" Target="../slideLayouts/slideLayout304.xml"/><Relationship Id="rId4" Type="http://schemas.openxmlformats.org/officeDocument/2006/relationships/slideLayout" Target="../slideLayouts/slideLayout305.xml"/><Relationship Id="rId5" Type="http://schemas.openxmlformats.org/officeDocument/2006/relationships/slideLayout" Target="../slideLayouts/slideLayout306.xml"/><Relationship Id="rId6" Type="http://schemas.openxmlformats.org/officeDocument/2006/relationships/slideLayout" Target="../slideLayouts/slideLayout307.xml"/><Relationship Id="rId7" Type="http://schemas.openxmlformats.org/officeDocument/2006/relationships/slideLayout" Target="../slideLayouts/slideLayout308.xml"/><Relationship Id="rId8" Type="http://schemas.openxmlformats.org/officeDocument/2006/relationships/slideLayout" Target="../slideLayouts/slideLayout309.xml"/><Relationship Id="rId9" Type="http://schemas.openxmlformats.org/officeDocument/2006/relationships/slideLayout" Target="../slideLayouts/slideLayout310.xml"/><Relationship Id="rId10" Type="http://schemas.openxmlformats.org/officeDocument/2006/relationships/slideLayout" Target="../slideLayouts/slideLayout311.xml"/></Relationships>
</file>

<file path=ppt/slideMasters/_rels/slideMaster30.xml.rels><?xml version="1.0" encoding="UTF-8" standalone="yes"?>
<Relationships xmlns="http://schemas.openxmlformats.org/package/2006/relationships"><Relationship Id="rId11" Type="http://schemas.openxmlformats.org/officeDocument/2006/relationships/slideLayout" Target="../slideLayouts/slideLayout323.xml"/><Relationship Id="rId12" Type="http://schemas.openxmlformats.org/officeDocument/2006/relationships/theme" Target="../theme/theme30.xml"/><Relationship Id="rId13" Type="http://schemas.openxmlformats.org/officeDocument/2006/relationships/image" Target="../media/image1.png"/><Relationship Id="rId1" Type="http://schemas.openxmlformats.org/officeDocument/2006/relationships/slideLayout" Target="../slideLayouts/slideLayout313.xml"/><Relationship Id="rId2" Type="http://schemas.openxmlformats.org/officeDocument/2006/relationships/slideLayout" Target="../slideLayouts/slideLayout314.xml"/><Relationship Id="rId3" Type="http://schemas.openxmlformats.org/officeDocument/2006/relationships/slideLayout" Target="../slideLayouts/slideLayout315.xml"/><Relationship Id="rId4" Type="http://schemas.openxmlformats.org/officeDocument/2006/relationships/slideLayout" Target="../slideLayouts/slideLayout316.xml"/><Relationship Id="rId5" Type="http://schemas.openxmlformats.org/officeDocument/2006/relationships/slideLayout" Target="../slideLayouts/slideLayout317.xml"/><Relationship Id="rId6" Type="http://schemas.openxmlformats.org/officeDocument/2006/relationships/slideLayout" Target="../slideLayouts/slideLayout318.xml"/><Relationship Id="rId7" Type="http://schemas.openxmlformats.org/officeDocument/2006/relationships/slideLayout" Target="../slideLayouts/slideLayout319.xml"/><Relationship Id="rId8" Type="http://schemas.openxmlformats.org/officeDocument/2006/relationships/slideLayout" Target="../slideLayouts/slideLayout320.xml"/><Relationship Id="rId9" Type="http://schemas.openxmlformats.org/officeDocument/2006/relationships/slideLayout" Target="../slideLayouts/slideLayout321.xml"/><Relationship Id="rId10" Type="http://schemas.openxmlformats.org/officeDocument/2006/relationships/slideLayout" Target="../slideLayouts/slideLayout322.xml"/></Relationships>
</file>

<file path=ppt/slideMasters/_rels/slideMaster31.xml.rels><?xml version="1.0" encoding="UTF-8" standalone="yes"?>
<Relationships xmlns="http://schemas.openxmlformats.org/package/2006/relationships"><Relationship Id="rId11" Type="http://schemas.openxmlformats.org/officeDocument/2006/relationships/slideLayout" Target="../slideLayouts/slideLayout334.xml"/><Relationship Id="rId12" Type="http://schemas.openxmlformats.org/officeDocument/2006/relationships/theme" Target="../theme/theme31.xml"/><Relationship Id="rId13" Type="http://schemas.openxmlformats.org/officeDocument/2006/relationships/image" Target="../media/image1.png"/><Relationship Id="rId1" Type="http://schemas.openxmlformats.org/officeDocument/2006/relationships/slideLayout" Target="../slideLayouts/slideLayout324.xml"/><Relationship Id="rId2" Type="http://schemas.openxmlformats.org/officeDocument/2006/relationships/slideLayout" Target="../slideLayouts/slideLayout325.xml"/><Relationship Id="rId3" Type="http://schemas.openxmlformats.org/officeDocument/2006/relationships/slideLayout" Target="../slideLayouts/slideLayout326.xml"/><Relationship Id="rId4" Type="http://schemas.openxmlformats.org/officeDocument/2006/relationships/slideLayout" Target="../slideLayouts/slideLayout327.xml"/><Relationship Id="rId5" Type="http://schemas.openxmlformats.org/officeDocument/2006/relationships/slideLayout" Target="../slideLayouts/slideLayout328.xml"/><Relationship Id="rId6" Type="http://schemas.openxmlformats.org/officeDocument/2006/relationships/slideLayout" Target="../slideLayouts/slideLayout329.xml"/><Relationship Id="rId7" Type="http://schemas.openxmlformats.org/officeDocument/2006/relationships/slideLayout" Target="../slideLayouts/slideLayout330.xml"/><Relationship Id="rId8" Type="http://schemas.openxmlformats.org/officeDocument/2006/relationships/slideLayout" Target="../slideLayouts/slideLayout331.xml"/><Relationship Id="rId9" Type="http://schemas.openxmlformats.org/officeDocument/2006/relationships/slideLayout" Target="../slideLayouts/slideLayout332.xml"/><Relationship Id="rId10" Type="http://schemas.openxmlformats.org/officeDocument/2006/relationships/slideLayout" Target="../slideLayouts/slideLayout333.xml"/></Relationships>
</file>

<file path=ppt/slideMasters/_rels/slideMaster32.xml.rels><?xml version="1.0" encoding="UTF-8" standalone="yes"?>
<Relationships xmlns="http://schemas.openxmlformats.org/package/2006/relationships"><Relationship Id="rId11" Type="http://schemas.openxmlformats.org/officeDocument/2006/relationships/slideLayout" Target="../slideLayouts/slideLayout345.xml"/><Relationship Id="rId12" Type="http://schemas.openxmlformats.org/officeDocument/2006/relationships/theme" Target="../theme/theme32.xml"/><Relationship Id="rId13" Type="http://schemas.openxmlformats.org/officeDocument/2006/relationships/image" Target="../media/image1.png"/><Relationship Id="rId1" Type="http://schemas.openxmlformats.org/officeDocument/2006/relationships/slideLayout" Target="../slideLayouts/slideLayout335.xml"/><Relationship Id="rId2" Type="http://schemas.openxmlformats.org/officeDocument/2006/relationships/slideLayout" Target="../slideLayouts/slideLayout336.xml"/><Relationship Id="rId3" Type="http://schemas.openxmlformats.org/officeDocument/2006/relationships/slideLayout" Target="../slideLayouts/slideLayout337.xml"/><Relationship Id="rId4" Type="http://schemas.openxmlformats.org/officeDocument/2006/relationships/slideLayout" Target="../slideLayouts/slideLayout338.xml"/><Relationship Id="rId5" Type="http://schemas.openxmlformats.org/officeDocument/2006/relationships/slideLayout" Target="../slideLayouts/slideLayout339.xml"/><Relationship Id="rId6" Type="http://schemas.openxmlformats.org/officeDocument/2006/relationships/slideLayout" Target="../slideLayouts/slideLayout340.xml"/><Relationship Id="rId7" Type="http://schemas.openxmlformats.org/officeDocument/2006/relationships/slideLayout" Target="../slideLayouts/slideLayout341.xml"/><Relationship Id="rId8" Type="http://schemas.openxmlformats.org/officeDocument/2006/relationships/slideLayout" Target="../slideLayouts/slideLayout342.xml"/><Relationship Id="rId9" Type="http://schemas.openxmlformats.org/officeDocument/2006/relationships/slideLayout" Target="../slideLayouts/slideLayout343.xml"/><Relationship Id="rId10" Type="http://schemas.openxmlformats.org/officeDocument/2006/relationships/slideLayout" Target="../slideLayouts/slideLayout344.xml"/></Relationships>
</file>

<file path=ppt/slideMasters/_rels/slideMaster33.xml.rels><?xml version="1.0" encoding="UTF-8" standalone="yes"?>
<Relationships xmlns="http://schemas.openxmlformats.org/package/2006/relationships"><Relationship Id="rId11" Type="http://schemas.openxmlformats.org/officeDocument/2006/relationships/slideLayout" Target="../slideLayouts/slideLayout356.xml"/><Relationship Id="rId12" Type="http://schemas.openxmlformats.org/officeDocument/2006/relationships/theme" Target="../theme/theme33.xml"/><Relationship Id="rId13" Type="http://schemas.openxmlformats.org/officeDocument/2006/relationships/image" Target="../media/image1.png"/><Relationship Id="rId1" Type="http://schemas.openxmlformats.org/officeDocument/2006/relationships/slideLayout" Target="../slideLayouts/slideLayout346.xml"/><Relationship Id="rId2" Type="http://schemas.openxmlformats.org/officeDocument/2006/relationships/slideLayout" Target="../slideLayouts/slideLayout347.xml"/><Relationship Id="rId3" Type="http://schemas.openxmlformats.org/officeDocument/2006/relationships/slideLayout" Target="../slideLayouts/slideLayout348.xml"/><Relationship Id="rId4" Type="http://schemas.openxmlformats.org/officeDocument/2006/relationships/slideLayout" Target="../slideLayouts/slideLayout349.xml"/><Relationship Id="rId5" Type="http://schemas.openxmlformats.org/officeDocument/2006/relationships/slideLayout" Target="../slideLayouts/slideLayout350.xml"/><Relationship Id="rId6" Type="http://schemas.openxmlformats.org/officeDocument/2006/relationships/slideLayout" Target="../slideLayouts/slideLayout351.xml"/><Relationship Id="rId7" Type="http://schemas.openxmlformats.org/officeDocument/2006/relationships/slideLayout" Target="../slideLayouts/slideLayout352.xml"/><Relationship Id="rId8" Type="http://schemas.openxmlformats.org/officeDocument/2006/relationships/slideLayout" Target="../slideLayouts/slideLayout353.xml"/><Relationship Id="rId9" Type="http://schemas.openxmlformats.org/officeDocument/2006/relationships/slideLayout" Target="../slideLayouts/slideLayout354.xml"/><Relationship Id="rId10" Type="http://schemas.openxmlformats.org/officeDocument/2006/relationships/slideLayout" Target="../slideLayouts/slideLayout355.xml"/></Relationships>
</file>

<file path=ppt/slideMasters/_rels/slideMaster34.xml.rels><?xml version="1.0" encoding="UTF-8" standalone="yes"?>
<Relationships xmlns="http://schemas.openxmlformats.org/package/2006/relationships"><Relationship Id="rId11" Type="http://schemas.openxmlformats.org/officeDocument/2006/relationships/slideLayout" Target="../slideLayouts/slideLayout367.xml"/><Relationship Id="rId12" Type="http://schemas.openxmlformats.org/officeDocument/2006/relationships/theme" Target="../theme/theme34.xml"/><Relationship Id="rId13" Type="http://schemas.openxmlformats.org/officeDocument/2006/relationships/image" Target="../media/image1.png"/><Relationship Id="rId1" Type="http://schemas.openxmlformats.org/officeDocument/2006/relationships/slideLayout" Target="../slideLayouts/slideLayout357.xml"/><Relationship Id="rId2" Type="http://schemas.openxmlformats.org/officeDocument/2006/relationships/slideLayout" Target="../slideLayouts/slideLayout358.xml"/><Relationship Id="rId3" Type="http://schemas.openxmlformats.org/officeDocument/2006/relationships/slideLayout" Target="../slideLayouts/slideLayout359.xml"/><Relationship Id="rId4" Type="http://schemas.openxmlformats.org/officeDocument/2006/relationships/slideLayout" Target="../slideLayouts/slideLayout360.xml"/><Relationship Id="rId5" Type="http://schemas.openxmlformats.org/officeDocument/2006/relationships/slideLayout" Target="../slideLayouts/slideLayout361.xml"/><Relationship Id="rId6" Type="http://schemas.openxmlformats.org/officeDocument/2006/relationships/slideLayout" Target="../slideLayouts/slideLayout362.xml"/><Relationship Id="rId7" Type="http://schemas.openxmlformats.org/officeDocument/2006/relationships/slideLayout" Target="../slideLayouts/slideLayout363.xml"/><Relationship Id="rId8" Type="http://schemas.openxmlformats.org/officeDocument/2006/relationships/slideLayout" Target="../slideLayouts/slideLayout364.xml"/><Relationship Id="rId9" Type="http://schemas.openxmlformats.org/officeDocument/2006/relationships/slideLayout" Target="../slideLayouts/slideLayout365.xml"/><Relationship Id="rId10" Type="http://schemas.openxmlformats.org/officeDocument/2006/relationships/slideLayout" Target="../slideLayouts/slideLayout366.xml"/></Relationships>
</file>

<file path=ppt/slideMasters/_rels/slideMaster35.xml.rels><?xml version="1.0" encoding="UTF-8" standalone="yes"?>
<Relationships xmlns="http://schemas.openxmlformats.org/package/2006/relationships"><Relationship Id="rId11" Type="http://schemas.openxmlformats.org/officeDocument/2006/relationships/slideLayout" Target="../slideLayouts/slideLayout378.xml"/><Relationship Id="rId12" Type="http://schemas.openxmlformats.org/officeDocument/2006/relationships/theme" Target="../theme/theme35.xml"/><Relationship Id="rId13" Type="http://schemas.openxmlformats.org/officeDocument/2006/relationships/image" Target="../media/image1.png"/><Relationship Id="rId1" Type="http://schemas.openxmlformats.org/officeDocument/2006/relationships/slideLayout" Target="../slideLayouts/slideLayout368.xml"/><Relationship Id="rId2" Type="http://schemas.openxmlformats.org/officeDocument/2006/relationships/slideLayout" Target="../slideLayouts/slideLayout369.xml"/><Relationship Id="rId3" Type="http://schemas.openxmlformats.org/officeDocument/2006/relationships/slideLayout" Target="../slideLayouts/slideLayout370.xml"/><Relationship Id="rId4" Type="http://schemas.openxmlformats.org/officeDocument/2006/relationships/slideLayout" Target="../slideLayouts/slideLayout371.xml"/><Relationship Id="rId5" Type="http://schemas.openxmlformats.org/officeDocument/2006/relationships/slideLayout" Target="../slideLayouts/slideLayout372.xml"/><Relationship Id="rId6" Type="http://schemas.openxmlformats.org/officeDocument/2006/relationships/slideLayout" Target="../slideLayouts/slideLayout373.xml"/><Relationship Id="rId7" Type="http://schemas.openxmlformats.org/officeDocument/2006/relationships/slideLayout" Target="../slideLayouts/slideLayout374.xml"/><Relationship Id="rId8" Type="http://schemas.openxmlformats.org/officeDocument/2006/relationships/slideLayout" Target="../slideLayouts/slideLayout375.xml"/><Relationship Id="rId9" Type="http://schemas.openxmlformats.org/officeDocument/2006/relationships/slideLayout" Target="../slideLayouts/slideLayout376.xml"/><Relationship Id="rId10" Type="http://schemas.openxmlformats.org/officeDocument/2006/relationships/slideLayout" Target="../slideLayouts/slideLayout377.xml"/></Relationships>
</file>

<file path=ppt/slideMasters/_rels/slideMaster36.xml.rels><?xml version="1.0" encoding="UTF-8" standalone="yes"?>
<Relationships xmlns="http://schemas.openxmlformats.org/package/2006/relationships"><Relationship Id="rId11" Type="http://schemas.openxmlformats.org/officeDocument/2006/relationships/slideLayout" Target="../slideLayouts/slideLayout389.xml"/><Relationship Id="rId12" Type="http://schemas.openxmlformats.org/officeDocument/2006/relationships/slideLayout" Target="../slideLayouts/slideLayout390.xml"/><Relationship Id="rId13" Type="http://schemas.openxmlformats.org/officeDocument/2006/relationships/theme" Target="../theme/theme36.xml"/><Relationship Id="rId1" Type="http://schemas.openxmlformats.org/officeDocument/2006/relationships/slideLayout" Target="../slideLayouts/slideLayout379.xml"/><Relationship Id="rId2" Type="http://schemas.openxmlformats.org/officeDocument/2006/relationships/slideLayout" Target="../slideLayouts/slideLayout380.xml"/><Relationship Id="rId3" Type="http://schemas.openxmlformats.org/officeDocument/2006/relationships/slideLayout" Target="../slideLayouts/slideLayout381.xml"/><Relationship Id="rId4" Type="http://schemas.openxmlformats.org/officeDocument/2006/relationships/slideLayout" Target="../slideLayouts/slideLayout382.xml"/><Relationship Id="rId5" Type="http://schemas.openxmlformats.org/officeDocument/2006/relationships/slideLayout" Target="../slideLayouts/slideLayout383.xml"/><Relationship Id="rId6" Type="http://schemas.openxmlformats.org/officeDocument/2006/relationships/slideLayout" Target="../slideLayouts/slideLayout384.xml"/><Relationship Id="rId7" Type="http://schemas.openxmlformats.org/officeDocument/2006/relationships/slideLayout" Target="../slideLayouts/slideLayout385.xml"/><Relationship Id="rId8" Type="http://schemas.openxmlformats.org/officeDocument/2006/relationships/slideLayout" Target="../slideLayouts/slideLayout386.xml"/><Relationship Id="rId9" Type="http://schemas.openxmlformats.org/officeDocument/2006/relationships/slideLayout" Target="../slideLayouts/slideLayout387.xml"/><Relationship Id="rId10" Type="http://schemas.openxmlformats.org/officeDocument/2006/relationships/slideLayout" Target="../slideLayouts/slideLayout388.xml"/></Relationships>
</file>

<file path=ppt/slideMasters/_rels/slideMaster37.xml.rels><?xml version="1.0" encoding="UTF-8" standalone="yes"?>
<Relationships xmlns="http://schemas.openxmlformats.org/package/2006/relationships"><Relationship Id="rId11" Type="http://schemas.openxmlformats.org/officeDocument/2006/relationships/slideLayout" Target="../slideLayouts/slideLayout401.xml"/><Relationship Id="rId12" Type="http://schemas.openxmlformats.org/officeDocument/2006/relationships/theme" Target="../theme/theme37.xml"/><Relationship Id="rId13" Type="http://schemas.openxmlformats.org/officeDocument/2006/relationships/image" Target="../media/image1.png"/><Relationship Id="rId1" Type="http://schemas.openxmlformats.org/officeDocument/2006/relationships/slideLayout" Target="../slideLayouts/slideLayout391.xml"/><Relationship Id="rId2" Type="http://schemas.openxmlformats.org/officeDocument/2006/relationships/slideLayout" Target="../slideLayouts/slideLayout392.xml"/><Relationship Id="rId3" Type="http://schemas.openxmlformats.org/officeDocument/2006/relationships/slideLayout" Target="../slideLayouts/slideLayout393.xml"/><Relationship Id="rId4" Type="http://schemas.openxmlformats.org/officeDocument/2006/relationships/slideLayout" Target="../slideLayouts/slideLayout394.xml"/><Relationship Id="rId5" Type="http://schemas.openxmlformats.org/officeDocument/2006/relationships/slideLayout" Target="../slideLayouts/slideLayout395.xml"/><Relationship Id="rId6" Type="http://schemas.openxmlformats.org/officeDocument/2006/relationships/slideLayout" Target="../slideLayouts/slideLayout396.xml"/><Relationship Id="rId7" Type="http://schemas.openxmlformats.org/officeDocument/2006/relationships/slideLayout" Target="../slideLayouts/slideLayout397.xml"/><Relationship Id="rId8" Type="http://schemas.openxmlformats.org/officeDocument/2006/relationships/slideLayout" Target="../slideLayouts/slideLayout398.xml"/><Relationship Id="rId9" Type="http://schemas.openxmlformats.org/officeDocument/2006/relationships/slideLayout" Target="../slideLayouts/slideLayout399.xml"/><Relationship Id="rId10" Type="http://schemas.openxmlformats.org/officeDocument/2006/relationships/slideLayout" Target="../slideLayouts/slideLayout400.xml"/></Relationships>
</file>

<file path=ppt/slideMasters/_rels/slideMaster38.xml.rels><?xml version="1.0" encoding="UTF-8" standalone="yes"?>
<Relationships xmlns="http://schemas.openxmlformats.org/package/2006/relationships"><Relationship Id="rId11" Type="http://schemas.openxmlformats.org/officeDocument/2006/relationships/slideLayout" Target="../slideLayouts/slideLayout412.xml"/><Relationship Id="rId12" Type="http://schemas.openxmlformats.org/officeDocument/2006/relationships/theme" Target="../theme/theme38.xml"/><Relationship Id="rId13" Type="http://schemas.openxmlformats.org/officeDocument/2006/relationships/image" Target="../media/image1.png"/><Relationship Id="rId1" Type="http://schemas.openxmlformats.org/officeDocument/2006/relationships/slideLayout" Target="../slideLayouts/slideLayout402.xml"/><Relationship Id="rId2" Type="http://schemas.openxmlformats.org/officeDocument/2006/relationships/slideLayout" Target="../slideLayouts/slideLayout403.xml"/><Relationship Id="rId3" Type="http://schemas.openxmlformats.org/officeDocument/2006/relationships/slideLayout" Target="../slideLayouts/slideLayout404.xml"/><Relationship Id="rId4" Type="http://schemas.openxmlformats.org/officeDocument/2006/relationships/slideLayout" Target="../slideLayouts/slideLayout405.xml"/><Relationship Id="rId5" Type="http://schemas.openxmlformats.org/officeDocument/2006/relationships/slideLayout" Target="../slideLayouts/slideLayout406.xml"/><Relationship Id="rId6" Type="http://schemas.openxmlformats.org/officeDocument/2006/relationships/slideLayout" Target="../slideLayouts/slideLayout407.xml"/><Relationship Id="rId7" Type="http://schemas.openxmlformats.org/officeDocument/2006/relationships/slideLayout" Target="../slideLayouts/slideLayout408.xml"/><Relationship Id="rId8" Type="http://schemas.openxmlformats.org/officeDocument/2006/relationships/slideLayout" Target="../slideLayouts/slideLayout409.xml"/><Relationship Id="rId9" Type="http://schemas.openxmlformats.org/officeDocument/2006/relationships/slideLayout" Target="../slideLayouts/slideLayout410.xml"/><Relationship Id="rId10" Type="http://schemas.openxmlformats.org/officeDocument/2006/relationships/slideLayout" Target="../slideLayouts/slideLayout411.xml"/></Relationships>
</file>

<file path=ppt/slideMasters/_rels/slideMaster39.xml.rels><?xml version="1.0" encoding="UTF-8" standalone="yes"?>
<Relationships xmlns="http://schemas.openxmlformats.org/package/2006/relationships"><Relationship Id="rId11" Type="http://schemas.openxmlformats.org/officeDocument/2006/relationships/slideLayout" Target="../slideLayouts/slideLayout423.xml"/><Relationship Id="rId12" Type="http://schemas.openxmlformats.org/officeDocument/2006/relationships/theme" Target="../theme/theme39.xml"/><Relationship Id="rId13" Type="http://schemas.openxmlformats.org/officeDocument/2006/relationships/image" Target="../media/image1.png"/><Relationship Id="rId1" Type="http://schemas.openxmlformats.org/officeDocument/2006/relationships/slideLayout" Target="../slideLayouts/slideLayout413.xml"/><Relationship Id="rId2" Type="http://schemas.openxmlformats.org/officeDocument/2006/relationships/slideLayout" Target="../slideLayouts/slideLayout414.xml"/><Relationship Id="rId3" Type="http://schemas.openxmlformats.org/officeDocument/2006/relationships/slideLayout" Target="../slideLayouts/slideLayout415.xml"/><Relationship Id="rId4" Type="http://schemas.openxmlformats.org/officeDocument/2006/relationships/slideLayout" Target="../slideLayouts/slideLayout416.xml"/><Relationship Id="rId5" Type="http://schemas.openxmlformats.org/officeDocument/2006/relationships/slideLayout" Target="../slideLayouts/slideLayout417.xml"/><Relationship Id="rId6" Type="http://schemas.openxmlformats.org/officeDocument/2006/relationships/slideLayout" Target="../slideLayouts/slideLayout418.xml"/><Relationship Id="rId7" Type="http://schemas.openxmlformats.org/officeDocument/2006/relationships/slideLayout" Target="../slideLayouts/slideLayout419.xml"/><Relationship Id="rId8" Type="http://schemas.openxmlformats.org/officeDocument/2006/relationships/slideLayout" Target="../slideLayouts/slideLayout420.xml"/><Relationship Id="rId9" Type="http://schemas.openxmlformats.org/officeDocument/2006/relationships/slideLayout" Target="../slideLayouts/slideLayout421.xml"/><Relationship Id="rId10" Type="http://schemas.openxmlformats.org/officeDocument/2006/relationships/slideLayout" Target="../slideLayouts/slideLayout422.xml"/></Relationships>
</file>

<file path=ppt/slideMasters/_rels/slideMaster40.xml.rels><?xml version="1.0" encoding="UTF-8" standalone="yes"?>
<Relationships xmlns="http://schemas.openxmlformats.org/package/2006/relationships"><Relationship Id="rId11" Type="http://schemas.openxmlformats.org/officeDocument/2006/relationships/slideLayout" Target="../slideLayouts/slideLayout434.xml"/><Relationship Id="rId12" Type="http://schemas.openxmlformats.org/officeDocument/2006/relationships/theme" Target="../theme/theme40.xml"/><Relationship Id="rId13" Type="http://schemas.openxmlformats.org/officeDocument/2006/relationships/image" Target="../media/image1.png"/><Relationship Id="rId1" Type="http://schemas.openxmlformats.org/officeDocument/2006/relationships/slideLayout" Target="../slideLayouts/slideLayout424.xml"/><Relationship Id="rId2" Type="http://schemas.openxmlformats.org/officeDocument/2006/relationships/slideLayout" Target="../slideLayouts/slideLayout425.xml"/><Relationship Id="rId3" Type="http://schemas.openxmlformats.org/officeDocument/2006/relationships/slideLayout" Target="../slideLayouts/slideLayout426.xml"/><Relationship Id="rId4" Type="http://schemas.openxmlformats.org/officeDocument/2006/relationships/slideLayout" Target="../slideLayouts/slideLayout427.xml"/><Relationship Id="rId5" Type="http://schemas.openxmlformats.org/officeDocument/2006/relationships/slideLayout" Target="../slideLayouts/slideLayout428.xml"/><Relationship Id="rId6" Type="http://schemas.openxmlformats.org/officeDocument/2006/relationships/slideLayout" Target="../slideLayouts/slideLayout429.xml"/><Relationship Id="rId7" Type="http://schemas.openxmlformats.org/officeDocument/2006/relationships/slideLayout" Target="../slideLayouts/slideLayout430.xml"/><Relationship Id="rId8" Type="http://schemas.openxmlformats.org/officeDocument/2006/relationships/slideLayout" Target="../slideLayouts/slideLayout431.xml"/><Relationship Id="rId9" Type="http://schemas.openxmlformats.org/officeDocument/2006/relationships/slideLayout" Target="../slideLayouts/slideLayout432.xml"/><Relationship Id="rId10" Type="http://schemas.openxmlformats.org/officeDocument/2006/relationships/slideLayout" Target="../slideLayouts/slideLayout433.xml"/></Relationships>
</file>

<file path=ppt/slideMasters/_rels/slideMaster41.xml.rels><?xml version="1.0" encoding="UTF-8" standalone="yes"?>
<Relationships xmlns="http://schemas.openxmlformats.org/package/2006/relationships"><Relationship Id="rId11" Type="http://schemas.openxmlformats.org/officeDocument/2006/relationships/slideLayout" Target="../slideLayouts/slideLayout445.xml"/><Relationship Id="rId12" Type="http://schemas.openxmlformats.org/officeDocument/2006/relationships/theme" Target="../theme/theme41.xml"/><Relationship Id="rId13" Type="http://schemas.openxmlformats.org/officeDocument/2006/relationships/image" Target="../media/image1.png"/><Relationship Id="rId1" Type="http://schemas.openxmlformats.org/officeDocument/2006/relationships/slideLayout" Target="../slideLayouts/slideLayout435.xml"/><Relationship Id="rId2" Type="http://schemas.openxmlformats.org/officeDocument/2006/relationships/slideLayout" Target="../slideLayouts/slideLayout436.xml"/><Relationship Id="rId3" Type="http://schemas.openxmlformats.org/officeDocument/2006/relationships/slideLayout" Target="../slideLayouts/slideLayout437.xml"/><Relationship Id="rId4" Type="http://schemas.openxmlformats.org/officeDocument/2006/relationships/slideLayout" Target="../slideLayouts/slideLayout438.xml"/><Relationship Id="rId5" Type="http://schemas.openxmlformats.org/officeDocument/2006/relationships/slideLayout" Target="../slideLayouts/slideLayout439.xml"/><Relationship Id="rId6" Type="http://schemas.openxmlformats.org/officeDocument/2006/relationships/slideLayout" Target="../slideLayouts/slideLayout440.xml"/><Relationship Id="rId7" Type="http://schemas.openxmlformats.org/officeDocument/2006/relationships/slideLayout" Target="../slideLayouts/slideLayout441.xml"/><Relationship Id="rId8" Type="http://schemas.openxmlformats.org/officeDocument/2006/relationships/slideLayout" Target="../slideLayouts/slideLayout442.xml"/><Relationship Id="rId9" Type="http://schemas.openxmlformats.org/officeDocument/2006/relationships/slideLayout" Target="../slideLayouts/slideLayout443.xml"/><Relationship Id="rId10" Type="http://schemas.openxmlformats.org/officeDocument/2006/relationships/slideLayout" Target="../slideLayouts/slideLayout444.xml"/></Relationships>
</file>

<file path=ppt/slideMasters/_rels/slideMaster42.xml.rels><?xml version="1.0" encoding="UTF-8" standalone="yes"?>
<Relationships xmlns="http://schemas.openxmlformats.org/package/2006/relationships"><Relationship Id="rId11" Type="http://schemas.openxmlformats.org/officeDocument/2006/relationships/slideLayout" Target="../slideLayouts/slideLayout456.xml"/><Relationship Id="rId12" Type="http://schemas.openxmlformats.org/officeDocument/2006/relationships/theme" Target="../theme/theme42.xml"/><Relationship Id="rId13" Type="http://schemas.openxmlformats.org/officeDocument/2006/relationships/image" Target="../media/image1.png"/><Relationship Id="rId1" Type="http://schemas.openxmlformats.org/officeDocument/2006/relationships/slideLayout" Target="../slideLayouts/slideLayout446.xml"/><Relationship Id="rId2" Type="http://schemas.openxmlformats.org/officeDocument/2006/relationships/slideLayout" Target="../slideLayouts/slideLayout447.xml"/><Relationship Id="rId3" Type="http://schemas.openxmlformats.org/officeDocument/2006/relationships/slideLayout" Target="../slideLayouts/slideLayout448.xml"/><Relationship Id="rId4" Type="http://schemas.openxmlformats.org/officeDocument/2006/relationships/slideLayout" Target="../slideLayouts/slideLayout449.xml"/><Relationship Id="rId5" Type="http://schemas.openxmlformats.org/officeDocument/2006/relationships/slideLayout" Target="../slideLayouts/slideLayout450.xml"/><Relationship Id="rId6" Type="http://schemas.openxmlformats.org/officeDocument/2006/relationships/slideLayout" Target="../slideLayouts/slideLayout451.xml"/><Relationship Id="rId7" Type="http://schemas.openxmlformats.org/officeDocument/2006/relationships/slideLayout" Target="../slideLayouts/slideLayout452.xml"/><Relationship Id="rId8" Type="http://schemas.openxmlformats.org/officeDocument/2006/relationships/slideLayout" Target="../slideLayouts/slideLayout453.xml"/><Relationship Id="rId9" Type="http://schemas.openxmlformats.org/officeDocument/2006/relationships/slideLayout" Target="../slideLayouts/slideLayout454.xml"/><Relationship Id="rId10" Type="http://schemas.openxmlformats.org/officeDocument/2006/relationships/slideLayout" Target="../slideLayouts/slideLayout455.xml"/></Relationships>
</file>

<file path=ppt/slideMasters/_rels/slideMaster43.xml.rels><?xml version="1.0" encoding="UTF-8" standalone="yes"?>
<Relationships xmlns="http://schemas.openxmlformats.org/package/2006/relationships"><Relationship Id="rId11" Type="http://schemas.openxmlformats.org/officeDocument/2006/relationships/slideLayout" Target="../slideLayouts/slideLayout467.xml"/><Relationship Id="rId12" Type="http://schemas.openxmlformats.org/officeDocument/2006/relationships/theme" Target="../theme/theme43.xml"/><Relationship Id="rId13" Type="http://schemas.openxmlformats.org/officeDocument/2006/relationships/image" Target="../media/image1.png"/><Relationship Id="rId1" Type="http://schemas.openxmlformats.org/officeDocument/2006/relationships/slideLayout" Target="../slideLayouts/slideLayout457.xml"/><Relationship Id="rId2" Type="http://schemas.openxmlformats.org/officeDocument/2006/relationships/slideLayout" Target="../slideLayouts/slideLayout458.xml"/><Relationship Id="rId3" Type="http://schemas.openxmlformats.org/officeDocument/2006/relationships/slideLayout" Target="../slideLayouts/slideLayout459.xml"/><Relationship Id="rId4" Type="http://schemas.openxmlformats.org/officeDocument/2006/relationships/slideLayout" Target="../slideLayouts/slideLayout460.xml"/><Relationship Id="rId5" Type="http://schemas.openxmlformats.org/officeDocument/2006/relationships/slideLayout" Target="../slideLayouts/slideLayout461.xml"/><Relationship Id="rId6" Type="http://schemas.openxmlformats.org/officeDocument/2006/relationships/slideLayout" Target="../slideLayouts/slideLayout462.xml"/><Relationship Id="rId7" Type="http://schemas.openxmlformats.org/officeDocument/2006/relationships/slideLayout" Target="../slideLayouts/slideLayout463.xml"/><Relationship Id="rId8" Type="http://schemas.openxmlformats.org/officeDocument/2006/relationships/slideLayout" Target="../slideLayouts/slideLayout464.xml"/><Relationship Id="rId9" Type="http://schemas.openxmlformats.org/officeDocument/2006/relationships/slideLayout" Target="../slideLayouts/slideLayout465.xml"/><Relationship Id="rId10" Type="http://schemas.openxmlformats.org/officeDocument/2006/relationships/slideLayout" Target="../slideLayouts/slideLayout466.xml"/></Relationships>
</file>

<file path=ppt/slideMasters/_rels/slideMaster44.xml.rels><?xml version="1.0" encoding="UTF-8" standalone="yes"?>
<Relationships xmlns="http://schemas.openxmlformats.org/package/2006/relationships"><Relationship Id="rId11" Type="http://schemas.openxmlformats.org/officeDocument/2006/relationships/slideLayout" Target="../slideLayouts/slideLayout478.xml"/><Relationship Id="rId12" Type="http://schemas.openxmlformats.org/officeDocument/2006/relationships/theme" Target="../theme/theme44.xml"/><Relationship Id="rId13" Type="http://schemas.openxmlformats.org/officeDocument/2006/relationships/image" Target="../media/image1.png"/><Relationship Id="rId1" Type="http://schemas.openxmlformats.org/officeDocument/2006/relationships/slideLayout" Target="../slideLayouts/slideLayout468.xml"/><Relationship Id="rId2" Type="http://schemas.openxmlformats.org/officeDocument/2006/relationships/slideLayout" Target="../slideLayouts/slideLayout469.xml"/><Relationship Id="rId3" Type="http://schemas.openxmlformats.org/officeDocument/2006/relationships/slideLayout" Target="../slideLayouts/slideLayout470.xml"/><Relationship Id="rId4" Type="http://schemas.openxmlformats.org/officeDocument/2006/relationships/slideLayout" Target="../slideLayouts/slideLayout471.xml"/><Relationship Id="rId5" Type="http://schemas.openxmlformats.org/officeDocument/2006/relationships/slideLayout" Target="../slideLayouts/slideLayout472.xml"/><Relationship Id="rId6" Type="http://schemas.openxmlformats.org/officeDocument/2006/relationships/slideLayout" Target="../slideLayouts/slideLayout473.xml"/><Relationship Id="rId7" Type="http://schemas.openxmlformats.org/officeDocument/2006/relationships/slideLayout" Target="../slideLayouts/slideLayout474.xml"/><Relationship Id="rId8" Type="http://schemas.openxmlformats.org/officeDocument/2006/relationships/slideLayout" Target="../slideLayouts/slideLayout475.xml"/><Relationship Id="rId9" Type="http://schemas.openxmlformats.org/officeDocument/2006/relationships/slideLayout" Target="../slideLayouts/slideLayout476.xml"/><Relationship Id="rId10" Type="http://schemas.openxmlformats.org/officeDocument/2006/relationships/slideLayout" Target="../slideLayouts/slideLayout477.xml"/></Relationships>
</file>

<file path=ppt/slideMasters/_rels/slideMaster45.xml.rels><?xml version="1.0" encoding="UTF-8" standalone="yes"?>
<Relationships xmlns="http://schemas.openxmlformats.org/package/2006/relationships"><Relationship Id="rId11" Type="http://schemas.openxmlformats.org/officeDocument/2006/relationships/slideLayout" Target="../slideLayouts/slideLayout489.xml"/><Relationship Id="rId12" Type="http://schemas.openxmlformats.org/officeDocument/2006/relationships/theme" Target="../theme/theme45.xml"/><Relationship Id="rId13" Type="http://schemas.openxmlformats.org/officeDocument/2006/relationships/image" Target="../media/image1.png"/><Relationship Id="rId1" Type="http://schemas.openxmlformats.org/officeDocument/2006/relationships/slideLayout" Target="../slideLayouts/slideLayout479.xml"/><Relationship Id="rId2" Type="http://schemas.openxmlformats.org/officeDocument/2006/relationships/slideLayout" Target="../slideLayouts/slideLayout480.xml"/><Relationship Id="rId3" Type="http://schemas.openxmlformats.org/officeDocument/2006/relationships/slideLayout" Target="../slideLayouts/slideLayout481.xml"/><Relationship Id="rId4" Type="http://schemas.openxmlformats.org/officeDocument/2006/relationships/slideLayout" Target="../slideLayouts/slideLayout482.xml"/><Relationship Id="rId5" Type="http://schemas.openxmlformats.org/officeDocument/2006/relationships/slideLayout" Target="../slideLayouts/slideLayout483.xml"/><Relationship Id="rId6" Type="http://schemas.openxmlformats.org/officeDocument/2006/relationships/slideLayout" Target="../slideLayouts/slideLayout484.xml"/><Relationship Id="rId7" Type="http://schemas.openxmlformats.org/officeDocument/2006/relationships/slideLayout" Target="../slideLayouts/slideLayout485.xml"/><Relationship Id="rId8" Type="http://schemas.openxmlformats.org/officeDocument/2006/relationships/slideLayout" Target="../slideLayouts/slideLayout486.xml"/><Relationship Id="rId9" Type="http://schemas.openxmlformats.org/officeDocument/2006/relationships/slideLayout" Target="../slideLayouts/slideLayout487.xml"/><Relationship Id="rId10" Type="http://schemas.openxmlformats.org/officeDocument/2006/relationships/slideLayout" Target="../slideLayouts/slideLayout488.xml"/></Relationships>
</file>

<file path=ppt/slideMasters/_rels/slideMaster46.xml.rels><?xml version="1.0" encoding="UTF-8" standalone="yes"?>
<Relationships xmlns="http://schemas.openxmlformats.org/package/2006/relationships"><Relationship Id="rId11" Type="http://schemas.openxmlformats.org/officeDocument/2006/relationships/slideLayout" Target="../slideLayouts/slideLayout500.xml"/><Relationship Id="rId12" Type="http://schemas.openxmlformats.org/officeDocument/2006/relationships/theme" Target="../theme/theme46.xml"/><Relationship Id="rId13" Type="http://schemas.openxmlformats.org/officeDocument/2006/relationships/image" Target="../media/image1.png"/><Relationship Id="rId1" Type="http://schemas.openxmlformats.org/officeDocument/2006/relationships/slideLayout" Target="../slideLayouts/slideLayout490.xml"/><Relationship Id="rId2" Type="http://schemas.openxmlformats.org/officeDocument/2006/relationships/slideLayout" Target="../slideLayouts/slideLayout491.xml"/><Relationship Id="rId3" Type="http://schemas.openxmlformats.org/officeDocument/2006/relationships/slideLayout" Target="../slideLayouts/slideLayout492.xml"/><Relationship Id="rId4" Type="http://schemas.openxmlformats.org/officeDocument/2006/relationships/slideLayout" Target="../slideLayouts/slideLayout493.xml"/><Relationship Id="rId5" Type="http://schemas.openxmlformats.org/officeDocument/2006/relationships/slideLayout" Target="../slideLayouts/slideLayout494.xml"/><Relationship Id="rId6" Type="http://schemas.openxmlformats.org/officeDocument/2006/relationships/slideLayout" Target="../slideLayouts/slideLayout495.xml"/><Relationship Id="rId7" Type="http://schemas.openxmlformats.org/officeDocument/2006/relationships/slideLayout" Target="../slideLayouts/slideLayout496.xml"/><Relationship Id="rId8" Type="http://schemas.openxmlformats.org/officeDocument/2006/relationships/slideLayout" Target="../slideLayouts/slideLayout497.xml"/><Relationship Id="rId9" Type="http://schemas.openxmlformats.org/officeDocument/2006/relationships/slideLayout" Target="../slideLayouts/slideLayout498.xml"/><Relationship Id="rId10" Type="http://schemas.openxmlformats.org/officeDocument/2006/relationships/slideLayout" Target="../slideLayouts/slideLayout499.xml"/></Relationships>
</file>

<file path=ppt/slideMasters/_rels/slideMaster47.xml.rels><?xml version="1.0" encoding="UTF-8" standalone="yes"?>
<Relationships xmlns="http://schemas.openxmlformats.org/package/2006/relationships"><Relationship Id="rId11" Type="http://schemas.openxmlformats.org/officeDocument/2006/relationships/slideLayout" Target="../slideLayouts/slideLayout511.xml"/><Relationship Id="rId12" Type="http://schemas.openxmlformats.org/officeDocument/2006/relationships/theme" Target="../theme/theme47.xml"/><Relationship Id="rId1" Type="http://schemas.openxmlformats.org/officeDocument/2006/relationships/slideLayout" Target="../slideLayouts/slideLayout501.xml"/><Relationship Id="rId2" Type="http://schemas.openxmlformats.org/officeDocument/2006/relationships/slideLayout" Target="../slideLayouts/slideLayout502.xml"/><Relationship Id="rId3" Type="http://schemas.openxmlformats.org/officeDocument/2006/relationships/slideLayout" Target="../slideLayouts/slideLayout503.xml"/><Relationship Id="rId4" Type="http://schemas.openxmlformats.org/officeDocument/2006/relationships/slideLayout" Target="../slideLayouts/slideLayout504.xml"/><Relationship Id="rId5" Type="http://schemas.openxmlformats.org/officeDocument/2006/relationships/slideLayout" Target="../slideLayouts/slideLayout505.xml"/><Relationship Id="rId6" Type="http://schemas.openxmlformats.org/officeDocument/2006/relationships/slideLayout" Target="../slideLayouts/slideLayout506.xml"/><Relationship Id="rId7" Type="http://schemas.openxmlformats.org/officeDocument/2006/relationships/slideLayout" Target="../slideLayouts/slideLayout507.xml"/><Relationship Id="rId8" Type="http://schemas.openxmlformats.org/officeDocument/2006/relationships/slideLayout" Target="../slideLayouts/slideLayout508.xml"/><Relationship Id="rId9" Type="http://schemas.openxmlformats.org/officeDocument/2006/relationships/slideLayout" Target="../slideLayouts/slideLayout509.xml"/><Relationship Id="rId10" Type="http://schemas.openxmlformats.org/officeDocument/2006/relationships/slideLayout" Target="../slideLayouts/slideLayout510.xml"/></Relationships>
</file>

<file path=ppt/slideMasters/_rels/slideMaster48.xml.rels><?xml version="1.0" encoding="UTF-8" standalone="yes"?>
<Relationships xmlns="http://schemas.openxmlformats.org/package/2006/relationships"><Relationship Id="rId11" Type="http://schemas.openxmlformats.org/officeDocument/2006/relationships/slideLayout" Target="../slideLayouts/slideLayout522.xml"/><Relationship Id="rId12" Type="http://schemas.openxmlformats.org/officeDocument/2006/relationships/theme" Target="../theme/theme48.xml"/><Relationship Id="rId13" Type="http://schemas.openxmlformats.org/officeDocument/2006/relationships/image" Target="../media/image1.png"/><Relationship Id="rId1" Type="http://schemas.openxmlformats.org/officeDocument/2006/relationships/slideLayout" Target="../slideLayouts/slideLayout512.xml"/><Relationship Id="rId2" Type="http://schemas.openxmlformats.org/officeDocument/2006/relationships/slideLayout" Target="../slideLayouts/slideLayout513.xml"/><Relationship Id="rId3" Type="http://schemas.openxmlformats.org/officeDocument/2006/relationships/slideLayout" Target="../slideLayouts/slideLayout514.xml"/><Relationship Id="rId4" Type="http://schemas.openxmlformats.org/officeDocument/2006/relationships/slideLayout" Target="../slideLayouts/slideLayout515.xml"/><Relationship Id="rId5" Type="http://schemas.openxmlformats.org/officeDocument/2006/relationships/slideLayout" Target="../slideLayouts/slideLayout516.xml"/><Relationship Id="rId6" Type="http://schemas.openxmlformats.org/officeDocument/2006/relationships/slideLayout" Target="../slideLayouts/slideLayout517.xml"/><Relationship Id="rId7" Type="http://schemas.openxmlformats.org/officeDocument/2006/relationships/slideLayout" Target="../slideLayouts/slideLayout518.xml"/><Relationship Id="rId8" Type="http://schemas.openxmlformats.org/officeDocument/2006/relationships/slideLayout" Target="../slideLayouts/slideLayout519.xml"/><Relationship Id="rId9" Type="http://schemas.openxmlformats.org/officeDocument/2006/relationships/slideLayout" Target="../slideLayouts/slideLayout520.xml"/><Relationship Id="rId10" Type="http://schemas.openxmlformats.org/officeDocument/2006/relationships/slideLayout" Target="../slideLayouts/slideLayout521.xml"/></Relationships>
</file>

<file path=ppt/slideMasters/_rels/slideMaster49.xml.rels><?xml version="1.0" encoding="UTF-8" standalone="yes"?>
<Relationships xmlns="http://schemas.openxmlformats.org/package/2006/relationships"><Relationship Id="rId11" Type="http://schemas.openxmlformats.org/officeDocument/2006/relationships/slideLayout" Target="../slideLayouts/slideLayout533.xml"/><Relationship Id="rId12" Type="http://schemas.openxmlformats.org/officeDocument/2006/relationships/theme" Target="../theme/theme49.xml"/><Relationship Id="rId13" Type="http://schemas.openxmlformats.org/officeDocument/2006/relationships/image" Target="../media/image1.png"/><Relationship Id="rId1" Type="http://schemas.openxmlformats.org/officeDocument/2006/relationships/slideLayout" Target="../slideLayouts/slideLayout523.xml"/><Relationship Id="rId2" Type="http://schemas.openxmlformats.org/officeDocument/2006/relationships/slideLayout" Target="../slideLayouts/slideLayout524.xml"/><Relationship Id="rId3" Type="http://schemas.openxmlformats.org/officeDocument/2006/relationships/slideLayout" Target="../slideLayouts/slideLayout525.xml"/><Relationship Id="rId4" Type="http://schemas.openxmlformats.org/officeDocument/2006/relationships/slideLayout" Target="../slideLayouts/slideLayout526.xml"/><Relationship Id="rId5" Type="http://schemas.openxmlformats.org/officeDocument/2006/relationships/slideLayout" Target="../slideLayouts/slideLayout527.xml"/><Relationship Id="rId6" Type="http://schemas.openxmlformats.org/officeDocument/2006/relationships/slideLayout" Target="../slideLayouts/slideLayout528.xml"/><Relationship Id="rId7" Type="http://schemas.openxmlformats.org/officeDocument/2006/relationships/slideLayout" Target="../slideLayouts/slideLayout529.xml"/><Relationship Id="rId8" Type="http://schemas.openxmlformats.org/officeDocument/2006/relationships/slideLayout" Target="../slideLayouts/slideLayout530.xml"/><Relationship Id="rId9" Type="http://schemas.openxmlformats.org/officeDocument/2006/relationships/slideLayout" Target="../slideLayouts/slideLayout531.xml"/><Relationship Id="rId10" Type="http://schemas.openxmlformats.org/officeDocument/2006/relationships/slideLayout" Target="../slideLayouts/slideLayout532.xml"/></Relationships>
</file>

<file path=ppt/slideMasters/_rels/slideMaster50.xml.rels><?xml version="1.0" encoding="UTF-8" standalone="yes"?>
<Relationships xmlns="http://schemas.openxmlformats.org/package/2006/relationships"><Relationship Id="rId11" Type="http://schemas.openxmlformats.org/officeDocument/2006/relationships/slideLayout" Target="../slideLayouts/slideLayout544.xml"/><Relationship Id="rId12" Type="http://schemas.openxmlformats.org/officeDocument/2006/relationships/theme" Target="../theme/theme50.xml"/><Relationship Id="rId1" Type="http://schemas.openxmlformats.org/officeDocument/2006/relationships/slideLayout" Target="../slideLayouts/slideLayout534.xml"/><Relationship Id="rId2" Type="http://schemas.openxmlformats.org/officeDocument/2006/relationships/slideLayout" Target="../slideLayouts/slideLayout535.xml"/><Relationship Id="rId3" Type="http://schemas.openxmlformats.org/officeDocument/2006/relationships/slideLayout" Target="../slideLayouts/slideLayout536.xml"/><Relationship Id="rId4" Type="http://schemas.openxmlformats.org/officeDocument/2006/relationships/slideLayout" Target="../slideLayouts/slideLayout537.xml"/><Relationship Id="rId5" Type="http://schemas.openxmlformats.org/officeDocument/2006/relationships/slideLayout" Target="../slideLayouts/slideLayout538.xml"/><Relationship Id="rId6" Type="http://schemas.openxmlformats.org/officeDocument/2006/relationships/slideLayout" Target="../slideLayouts/slideLayout539.xml"/><Relationship Id="rId7" Type="http://schemas.openxmlformats.org/officeDocument/2006/relationships/slideLayout" Target="../slideLayouts/slideLayout540.xml"/><Relationship Id="rId8" Type="http://schemas.openxmlformats.org/officeDocument/2006/relationships/slideLayout" Target="../slideLayouts/slideLayout541.xml"/><Relationship Id="rId9" Type="http://schemas.openxmlformats.org/officeDocument/2006/relationships/slideLayout" Target="../slideLayouts/slideLayout542.xml"/><Relationship Id="rId10" Type="http://schemas.openxmlformats.org/officeDocument/2006/relationships/slideLayout" Target="../slideLayouts/slideLayout543.xml"/></Relationships>
</file>

<file path=ppt/slideMasters/_rels/slideMaster51.xml.rels><?xml version="1.0" encoding="UTF-8" standalone="yes"?>
<Relationships xmlns="http://schemas.openxmlformats.org/package/2006/relationships"><Relationship Id="rId11" Type="http://schemas.openxmlformats.org/officeDocument/2006/relationships/slideLayout" Target="../slideLayouts/slideLayout555.xml"/><Relationship Id="rId12" Type="http://schemas.openxmlformats.org/officeDocument/2006/relationships/theme" Target="../theme/theme51.xml"/><Relationship Id="rId13" Type="http://schemas.openxmlformats.org/officeDocument/2006/relationships/image" Target="../media/image1.png"/><Relationship Id="rId1" Type="http://schemas.openxmlformats.org/officeDocument/2006/relationships/slideLayout" Target="../slideLayouts/slideLayout545.xml"/><Relationship Id="rId2" Type="http://schemas.openxmlformats.org/officeDocument/2006/relationships/slideLayout" Target="../slideLayouts/slideLayout546.xml"/><Relationship Id="rId3" Type="http://schemas.openxmlformats.org/officeDocument/2006/relationships/slideLayout" Target="../slideLayouts/slideLayout547.xml"/><Relationship Id="rId4" Type="http://schemas.openxmlformats.org/officeDocument/2006/relationships/slideLayout" Target="../slideLayouts/slideLayout548.xml"/><Relationship Id="rId5" Type="http://schemas.openxmlformats.org/officeDocument/2006/relationships/slideLayout" Target="../slideLayouts/slideLayout549.xml"/><Relationship Id="rId6" Type="http://schemas.openxmlformats.org/officeDocument/2006/relationships/slideLayout" Target="../slideLayouts/slideLayout550.xml"/><Relationship Id="rId7" Type="http://schemas.openxmlformats.org/officeDocument/2006/relationships/slideLayout" Target="../slideLayouts/slideLayout551.xml"/><Relationship Id="rId8" Type="http://schemas.openxmlformats.org/officeDocument/2006/relationships/slideLayout" Target="../slideLayouts/slideLayout552.xml"/><Relationship Id="rId9" Type="http://schemas.openxmlformats.org/officeDocument/2006/relationships/slideLayout" Target="../slideLayouts/slideLayout553.xml"/><Relationship Id="rId10" Type="http://schemas.openxmlformats.org/officeDocument/2006/relationships/slideLayout" Target="../slideLayouts/slideLayout554.xml"/></Relationships>
</file>

<file path=ppt/slideMasters/_rels/slideMaster52.xml.rels><?xml version="1.0" encoding="UTF-8" standalone="yes"?>
<Relationships xmlns="http://schemas.openxmlformats.org/package/2006/relationships"><Relationship Id="rId11" Type="http://schemas.openxmlformats.org/officeDocument/2006/relationships/slideLayout" Target="../slideLayouts/slideLayout566.xml"/><Relationship Id="rId12" Type="http://schemas.openxmlformats.org/officeDocument/2006/relationships/theme" Target="../theme/theme52.xml"/><Relationship Id="rId13" Type="http://schemas.openxmlformats.org/officeDocument/2006/relationships/image" Target="../media/image1.png"/><Relationship Id="rId1" Type="http://schemas.openxmlformats.org/officeDocument/2006/relationships/slideLayout" Target="../slideLayouts/slideLayout556.xml"/><Relationship Id="rId2" Type="http://schemas.openxmlformats.org/officeDocument/2006/relationships/slideLayout" Target="../slideLayouts/slideLayout557.xml"/><Relationship Id="rId3" Type="http://schemas.openxmlformats.org/officeDocument/2006/relationships/slideLayout" Target="../slideLayouts/slideLayout558.xml"/><Relationship Id="rId4" Type="http://schemas.openxmlformats.org/officeDocument/2006/relationships/slideLayout" Target="../slideLayouts/slideLayout559.xml"/><Relationship Id="rId5" Type="http://schemas.openxmlformats.org/officeDocument/2006/relationships/slideLayout" Target="../slideLayouts/slideLayout560.xml"/><Relationship Id="rId6" Type="http://schemas.openxmlformats.org/officeDocument/2006/relationships/slideLayout" Target="../slideLayouts/slideLayout561.xml"/><Relationship Id="rId7" Type="http://schemas.openxmlformats.org/officeDocument/2006/relationships/slideLayout" Target="../slideLayouts/slideLayout562.xml"/><Relationship Id="rId8" Type="http://schemas.openxmlformats.org/officeDocument/2006/relationships/slideLayout" Target="../slideLayouts/slideLayout563.xml"/><Relationship Id="rId9" Type="http://schemas.openxmlformats.org/officeDocument/2006/relationships/slideLayout" Target="../slideLayouts/slideLayout564.xml"/><Relationship Id="rId10" Type="http://schemas.openxmlformats.org/officeDocument/2006/relationships/slideLayout" Target="../slideLayouts/slideLayout565.xml"/></Relationships>
</file>

<file path=ppt/slideMasters/_rels/slideMaster53.xml.rels><?xml version="1.0" encoding="UTF-8" standalone="yes"?>
<Relationships xmlns="http://schemas.openxmlformats.org/package/2006/relationships"><Relationship Id="rId11" Type="http://schemas.openxmlformats.org/officeDocument/2006/relationships/slideLayout" Target="../slideLayouts/slideLayout577.xml"/><Relationship Id="rId12" Type="http://schemas.openxmlformats.org/officeDocument/2006/relationships/theme" Target="../theme/theme53.xml"/><Relationship Id="rId1" Type="http://schemas.openxmlformats.org/officeDocument/2006/relationships/slideLayout" Target="../slideLayouts/slideLayout567.xml"/><Relationship Id="rId2" Type="http://schemas.openxmlformats.org/officeDocument/2006/relationships/slideLayout" Target="../slideLayouts/slideLayout568.xml"/><Relationship Id="rId3" Type="http://schemas.openxmlformats.org/officeDocument/2006/relationships/slideLayout" Target="../slideLayouts/slideLayout569.xml"/><Relationship Id="rId4" Type="http://schemas.openxmlformats.org/officeDocument/2006/relationships/slideLayout" Target="../slideLayouts/slideLayout570.xml"/><Relationship Id="rId5" Type="http://schemas.openxmlformats.org/officeDocument/2006/relationships/slideLayout" Target="../slideLayouts/slideLayout571.xml"/><Relationship Id="rId6" Type="http://schemas.openxmlformats.org/officeDocument/2006/relationships/slideLayout" Target="../slideLayouts/slideLayout572.xml"/><Relationship Id="rId7" Type="http://schemas.openxmlformats.org/officeDocument/2006/relationships/slideLayout" Target="../slideLayouts/slideLayout573.xml"/><Relationship Id="rId8" Type="http://schemas.openxmlformats.org/officeDocument/2006/relationships/slideLayout" Target="../slideLayouts/slideLayout574.xml"/><Relationship Id="rId9" Type="http://schemas.openxmlformats.org/officeDocument/2006/relationships/slideLayout" Target="../slideLayouts/slideLayout575.xml"/><Relationship Id="rId10" Type="http://schemas.openxmlformats.org/officeDocument/2006/relationships/slideLayout" Target="../slideLayouts/slideLayout576.xml"/></Relationships>
</file>

<file path=ppt/slideMasters/_rels/slideMaster54.xml.rels><?xml version="1.0" encoding="UTF-8" standalone="yes"?>
<Relationships xmlns="http://schemas.openxmlformats.org/package/2006/relationships"><Relationship Id="rId11" Type="http://schemas.openxmlformats.org/officeDocument/2006/relationships/slideLayout" Target="../slideLayouts/slideLayout588.xml"/><Relationship Id="rId12" Type="http://schemas.openxmlformats.org/officeDocument/2006/relationships/theme" Target="../theme/theme54.xml"/><Relationship Id="rId13" Type="http://schemas.openxmlformats.org/officeDocument/2006/relationships/image" Target="../media/image1.png"/><Relationship Id="rId1" Type="http://schemas.openxmlformats.org/officeDocument/2006/relationships/slideLayout" Target="../slideLayouts/slideLayout578.xml"/><Relationship Id="rId2" Type="http://schemas.openxmlformats.org/officeDocument/2006/relationships/slideLayout" Target="../slideLayouts/slideLayout579.xml"/><Relationship Id="rId3" Type="http://schemas.openxmlformats.org/officeDocument/2006/relationships/slideLayout" Target="../slideLayouts/slideLayout580.xml"/><Relationship Id="rId4" Type="http://schemas.openxmlformats.org/officeDocument/2006/relationships/slideLayout" Target="../slideLayouts/slideLayout581.xml"/><Relationship Id="rId5" Type="http://schemas.openxmlformats.org/officeDocument/2006/relationships/slideLayout" Target="../slideLayouts/slideLayout582.xml"/><Relationship Id="rId6" Type="http://schemas.openxmlformats.org/officeDocument/2006/relationships/slideLayout" Target="../slideLayouts/slideLayout583.xml"/><Relationship Id="rId7" Type="http://schemas.openxmlformats.org/officeDocument/2006/relationships/slideLayout" Target="../slideLayouts/slideLayout584.xml"/><Relationship Id="rId8" Type="http://schemas.openxmlformats.org/officeDocument/2006/relationships/slideLayout" Target="../slideLayouts/slideLayout585.xml"/><Relationship Id="rId9" Type="http://schemas.openxmlformats.org/officeDocument/2006/relationships/slideLayout" Target="../slideLayouts/slideLayout586.xml"/><Relationship Id="rId10" Type="http://schemas.openxmlformats.org/officeDocument/2006/relationships/slideLayout" Target="../slideLayouts/slideLayout587.xml"/></Relationships>
</file>

<file path=ppt/slideMasters/_rels/slideMaster55.xml.rels><?xml version="1.0" encoding="UTF-8" standalone="yes"?>
<Relationships xmlns="http://schemas.openxmlformats.org/package/2006/relationships"><Relationship Id="rId11" Type="http://schemas.openxmlformats.org/officeDocument/2006/relationships/slideLayout" Target="../slideLayouts/slideLayout599.xml"/><Relationship Id="rId12" Type="http://schemas.openxmlformats.org/officeDocument/2006/relationships/theme" Target="../theme/theme55.xml"/><Relationship Id="rId1" Type="http://schemas.openxmlformats.org/officeDocument/2006/relationships/slideLayout" Target="../slideLayouts/slideLayout589.xml"/><Relationship Id="rId2" Type="http://schemas.openxmlformats.org/officeDocument/2006/relationships/slideLayout" Target="../slideLayouts/slideLayout590.xml"/><Relationship Id="rId3" Type="http://schemas.openxmlformats.org/officeDocument/2006/relationships/slideLayout" Target="../slideLayouts/slideLayout591.xml"/><Relationship Id="rId4" Type="http://schemas.openxmlformats.org/officeDocument/2006/relationships/slideLayout" Target="../slideLayouts/slideLayout592.xml"/><Relationship Id="rId5" Type="http://schemas.openxmlformats.org/officeDocument/2006/relationships/slideLayout" Target="../slideLayouts/slideLayout593.xml"/><Relationship Id="rId6" Type="http://schemas.openxmlformats.org/officeDocument/2006/relationships/slideLayout" Target="../slideLayouts/slideLayout594.xml"/><Relationship Id="rId7" Type="http://schemas.openxmlformats.org/officeDocument/2006/relationships/slideLayout" Target="../slideLayouts/slideLayout595.xml"/><Relationship Id="rId8" Type="http://schemas.openxmlformats.org/officeDocument/2006/relationships/slideLayout" Target="../slideLayouts/slideLayout596.xml"/><Relationship Id="rId9" Type="http://schemas.openxmlformats.org/officeDocument/2006/relationships/slideLayout" Target="../slideLayouts/slideLayout597.xml"/><Relationship Id="rId10" Type="http://schemas.openxmlformats.org/officeDocument/2006/relationships/slideLayout" Target="../slideLayouts/slideLayout598.xml"/></Relationships>
</file>

<file path=ppt/slideMasters/_rels/slideMaster56.xml.rels><?xml version="1.0" encoding="UTF-8" standalone="yes"?>
<Relationships xmlns="http://schemas.openxmlformats.org/package/2006/relationships"><Relationship Id="rId11" Type="http://schemas.openxmlformats.org/officeDocument/2006/relationships/slideLayout" Target="../slideLayouts/slideLayout610.xml"/><Relationship Id="rId12" Type="http://schemas.openxmlformats.org/officeDocument/2006/relationships/theme" Target="../theme/theme56.xml"/><Relationship Id="rId13" Type="http://schemas.openxmlformats.org/officeDocument/2006/relationships/image" Target="../media/image1.png"/><Relationship Id="rId1" Type="http://schemas.openxmlformats.org/officeDocument/2006/relationships/slideLayout" Target="../slideLayouts/slideLayout600.xml"/><Relationship Id="rId2" Type="http://schemas.openxmlformats.org/officeDocument/2006/relationships/slideLayout" Target="../slideLayouts/slideLayout601.xml"/><Relationship Id="rId3" Type="http://schemas.openxmlformats.org/officeDocument/2006/relationships/slideLayout" Target="../slideLayouts/slideLayout602.xml"/><Relationship Id="rId4" Type="http://schemas.openxmlformats.org/officeDocument/2006/relationships/slideLayout" Target="../slideLayouts/slideLayout603.xml"/><Relationship Id="rId5" Type="http://schemas.openxmlformats.org/officeDocument/2006/relationships/slideLayout" Target="../slideLayouts/slideLayout604.xml"/><Relationship Id="rId6" Type="http://schemas.openxmlformats.org/officeDocument/2006/relationships/slideLayout" Target="../slideLayouts/slideLayout605.xml"/><Relationship Id="rId7" Type="http://schemas.openxmlformats.org/officeDocument/2006/relationships/slideLayout" Target="../slideLayouts/slideLayout606.xml"/><Relationship Id="rId8" Type="http://schemas.openxmlformats.org/officeDocument/2006/relationships/slideLayout" Target="../slideLayouts/slideLayout607.xml"/><Relationship Id="rId9" Type="http://schemas.openxmlformats.org/officeDocument/2006/relationships/slideLayout" Target="../slideLayouts/slideLayout608.xml"/><Relationship Id="rId10" Type="http://schemas.openxmlformats.org/officeDocument/2006/relationships/slideLayout" Target="../slideLayouts/slideLayout609.xml"/></Relationships>
</file>

<file path=ppt/slideMasters/_rels/slideMaster57.xml.rels><?xml version="1.0" encoding="UTF-8" standalone="yes"?>
<Relationships xmlns="http://schemas.openxmlformats.org/package/2006/relationships"><Relationship Id="rId11" Type="http://schemas.openxmlformats.org/officeDocument/2006/relationships/slideLayout" Target="../slideLayouts/slideLayout621.xml"/><Relationship Id="rId12" Type="http://schemas.openxmlformats.org/officeDocument/2006/relationships/theme" Target="../theme/theme57.xml"/><Relationship Id="rId1" Type="http://schemas.openxmlformats.org/officeDocument/2006/relationships/slideLayout" Target="../slideLayouts/slideLayout611.xml"/><Relationship Id="rId2" Type="http://schemas.openxmlformats.org/officeDocument/2006/relationships/slideLayout" Target="../slideLayouts/slideLayout612.xml"/><Relationship Id="rId3" Type="http://schemas.openxmlformats.org/officeDocument/2006/relationships/slideLayout" Target="../slideLayouts/slideLayout613.xml"/><Relationship Id="rId4" Type="http://schemas.openxmlformats.org/officeDocument/2006/relationships/slideLayout" Target="../slideLayouts/slideLayout614.xml"/><Relationship Id="rId5" Type="http://schemas.openxmlformats.org/officeDocument/2006/relationships/slideLayout" Target="../slideLayouts/slideLayout615.xml"/><Relationship Id="rId6" Type="http://schemas.openxmlformats.org/officeDocument/2006/relationships/slideLayout" Target="../slideLayouts/slideLayout616.xml"/><Relationship Id="rId7" Type="http://schemas.openxmlformats.org/officeDocument/2006/relationships/slideLayout" Target="../slideLayouts/slideLayout617.xml"/><Relationship Id="rId8" Type="http://schemas.openxmlformats.org/officeDocument/2006/relationships/slideLayout" Target="../slideLayouts/slideLayout618.xml"/><Relationship Id="rId9" Type="http://schemas.openxmlformats.org/officeDocument/2006/relationships/slideLayout" Target="../slideLayouts/slideLayout619.xml"/><Relationship Id="rId10" Type="http://schemas.openxmlformats.org/officeDocument/2006/relationships/slideLayout" Target="../slideLayouts/slideLayout620.xml"/></Relationships>
</file>

<file path=ppt/slideMasters/_rels/slideMaster58.xml.rels><?xml version="1.0" encoding="UTF-8" standalone="yes"?>
<Relationships xmlns="http://schemas.openxmlformats.org/package/2006/relationships"><Relationship Id="rId11" Type="http://schemas.openxmlformats.org/officeDocument/2006/relationships/slideLayout" Target="../slideLayouts/slideLayout632.xml"/><Relationship Id="rId12" Type="http://schemas.openxmlformats.org/officeDocument/2006/relationships/theme" Target="../theme/theme58.xml"/><Relationship Id="rId1" Type="http://schemas.openxmlformats.org/officeDocument/2006/relationships/slideLayout" Target="../slideLayouts/slideLayout622.xml"/><Relationship Id="rId2" Type="http://schemas.openxmlformats.org/officeDocument/2006/relationships/slideLayout" Target="../slideLayouts/slideLayout623.xml"/><Relationship Id="rId3" Type="http://schemas.openxmlformats.org/officeDocument/2006/relationships/slideLayout" Target="../slideLayouts/slideLayout624.xml"/><Relationship Id="rId4" Type="http://schemas.openxmlformats.org/officeDocument/2006/relationships/slideLayout" Target="../slideLayouts/slideLayout625.xml"/><Relationship Id="rId5" Type="http://schemas.openxmlformats.org/officeDocument/2006/relationships/slideLayout" Target="../slideLayouts/slideLayout626.xml"/><Relationship Id="rId6" Type="http://schemas.openxmlformats.org/officeDocument/2006/relationships/slideLayout" Target="../slideLayouts/slideLayout627.xml"/><Relationship Id="rId7" Type="http://schemas.openxmlformats.org/officeDocument/2006/relationships/slideLayout" Target="../slideLayouts/slideLayout628.xml"/><Relationship Id="rId8" Type="http://schemas.openxmlformats.org/officeDocument/2006/relationships/slideLayout" Target="../slideLayouts/slideLayout629.xml"/><Relationship Id="rId9" Type="http://schemas.openxmlformats.org/officeDocument/2006/relationships/slideLayout" Target="../slideLayouts/slideLayout630.xml"/><Relationship Id="rId10" Type="http://schemas.openxmlformats.org/officeDocument/2006/relationships/slideLayout" Target="../slideLayouts/slideLayout631.xml"/></Relationships>
</file>

<file path=ppt/slideMasters/_rels/slideMaster59.xml.rels><?xml version="1.0" encoding="UTF-8" standalone="yes"?>
<Relationships xmlns="http://schemas.openxmlformats.org/package/2006/relationships"><Relationship Id="rId11" Type="http://schemas.openxmlformats.org/officeDocument/2006/relationships/slideLayout" Target="../slideLayouts/slideLayout643.xml"/><Relationship Id="rId12" Type="http://schemas.openxmlformats.org/officeDocument/2006/relationships/theme" Target="../theme/theme59.xml"/><Relationship Id="rId1" Type="http://schemas.openxmlformats.org/officeDocument/2006/relationships/slideLayout" Target="../slideLayouts/slideLayout633.xml"/><Relationship Id="rId2" Type="http://schemas.openxmlformats.org/officeDocument/2006/relationships/slideLayout" Target="../slideLayouts/slideLayout634.xml"/><Relationship Id="rId3" Type="http://schemas.openxmlformats.org/officeDocument/2006/relationships/slideLayout" Target="../slideLayouts/slideLayout635.xml"/><Relationship Id="rId4" Type="http://schemas.openxmlformats.org/officeDocument/2006/relationships/slideLayout" Target="../slideLayouts/slideLayout636.xml"/><Relationship Id="rId5" Type="http://schemas.openxmlformats.org/officeDocument/2006/relationships/slideLayout" Target="../slideLayouts/slideLayout637.xml"/><Relationship Id="rId6" Type="http://schemas.openxmlformats.org/officeDocument/2006/relationships/slideLayout" Target="../slideLayouts/slideLayout638.xml"/><Relationship Id="rId7" Type="http://schemas.openxmlformats.org/officeDocument/2006/relationships/slideLayout" Target="../slideLayouts/slideLayout639.xml"/><Relationship Id="rId8" Type="http://schemas.openxmlformats.org/officeDocument/2006/relationships/slideLayout" Target="../slideLayouts/slideLayout640.xml"/><Relationship Id="rId9" Type="http://schemas.openxmlformats.org/officeDocument/2006/relationships/slideLayout" Target="../slideLayouts/slideLayout641.xml"/><Relationship Id="rId10" Type="http://schemas.openxmlformats.org/officeDocument/2006/relationships/slideLayout" Target="../slideLayouts/slideLayout642.xml"/></Relationships>
</file>

<file path=ppt/slideMasters/_rels/slideMaster60.xml.rels><?xml version="1.0" encoding="UTF-8" standalone="yes"?>
<Relationships xmlns="http://schemas.openxmlformats.org/package/2006/relationships"><Relationship Id="rId11" Type="http://schemas.openxmlformats.org/officeDocument/2006/relationships/slideLayout" Target="../slideLayouts/slideLayout654.xml"/><Relationship Id="rId12" Type="http://schemas.openxmlformats.org/officeDocument/2006/relationships/theme" Target="../theme/theme60.xml"/><Relationship Id="rId1" Type="http://schemas.openxmlformats.org/officeDocument/2006/relationships/slideLayout" Target="../slideLayouts/slideLayout644.xml"/><Relationship Id="rId2" Type="http://schemas.openxmlformats.org/officeDocument/2006/relationships/slideLayout" Target="../slideLayouts/slideLayout645.xml"/><Relationship Id="rId3" Type="http://schemas.openxmlformats.org/officeDocument/2006/relationships/slideLayout" Target="../slideLayouts/slideLayout646.xml"/><Relationship Id="rId4" Type="http://schemas.openxmlformats.org/officeDocument/2006/relationships/slideLayout" Target="../slideLayouts/slideLayout647.xml"/><Relationship Id="rId5" Type="http://schemas.openxmlformats.org/officeDocument/2006/relationships/slideLayout" Target="../slideLayouts/slideLayout648.xml"/><Relationship Id="rId6" Type="http://schemas.openxmlformats.org/officeDocument/2006/relationships/slideLayout" Target="../slideLayouts/slideLayout649.xml"/><Relationship Id="rId7" Type="http://schemas.openxmlformats.org/officeDocument/2006/relationships/slideLayout" Target="../slideLayouts/slideLayout650.xml"/><Relationship Id="rId8" Type="http://schemas.openxmlformats.org/officeDocument/2006/relationships/slideLayout" Target="../slideLayouts/slideLayout651.xml"/><Relationship Id="rId9" Type="http://schemas.openxmlformats.org/officeDocument/2006/relationships/slideLayout" Target="../slideLayouts/slideLayout652.xml"/><Relationship Id="rId10" Type="http://schemas.openxmlformats.org/officeDocument/2006/relationships/slideLayout" Target="../slideLayouts/slideLayout653.xml"/></Relationships>
</file>

<file path=ppt/slideMasters/_rels/slideMaster61.xml.rels><?xml version="1.0" encoding="UTF-8" standalone="yes"?>
<Relationships xmlns="http://schemas.openxmlformats.org/package/2006/relationships"><Relationship Id="rId11" Type="http://schemas.openxmlformats.org/officeDocument/2006/relationships/slideLayout" Target="../slideLayouts/slideLayout665.xml"/><Relationship Id="rId12" Type="http://schemas.openxmlformats.org/officeDocument/2006/relationships/theme" Target="../theme/theme61.xml"/><Relationship Id="rId1" Type="http://schemas.openxmlformats.org/officeDocument/2006/relationships/slideLayout" Target="../slideLayouts/slideLayout655.xml"/><Relationship Id="rId2" Type="http://schemas.openxmlformats.org/officeDocument/2006/relationships/slideLayout" Target="../slideLayouts/slideLayout656.xml"/><Relationship Id="rId3" Type="http://schemas.openxmlformats.org/officeDocument/2006/relationships/slideLayout" Target="../slideLayouts/slideLayout657.xml"/><Relationship Id="rId4" Type="http://schemas.openxmlformats.org/officeDocument/2006/relationships/slideLayout" Target="../slideLayouts/slideLayout658.xml"/><Relationship Id="rId5" Type="http://schemas.openxmlformats.org/officeDocument/2006/relationships/slideLayout" Target="../slideLayouts/slideLayout659.xml"/><Relationship Id="rId6" Type="http://schemas.openxmlformats.org/officeDocument/2006/relationships/slideLayout" Target="../slideLayouts/slideLayout660.xml"/><Relationship Id="rId7" Type="http://schemas.openxmlformats.org/officeDocument/2006/relationships/slideLayout" Target="../slideLayouts/slideLayout661.xml"/><Relationship Id="rId8" Type="http://schemas.openxmlformats.org/officeDocument/2006/relationships/slideLayout" Target="../slideLayouts/slideLayout662.xml"/><Relationship Id="rId9" Type="http://schemas.openxmlformats.org/officeDocument/2006/relationships/slideLayout" Target="../slideLayouts/slideLayout663.xml"/><Relationship Id="rId10" Type="http://schemas.openxmlformats.org/officeDocument/2006/relationships/slideLayout" Target="../slideLayouts/slideLayout664.xml"/></Relationships>
</file>

<file path=ppt/slideMasters/_rels/slideMaster62.xml.rels><?xml version="1.0" encoding="UTF-8" standalone="yes"?>
<Relationships xmlns="http://schemas.openxmlformats.org/package/2006/relationships"><Relationship Id="rId11" Type="http://schemas.openxmlformats.org/officeDocument/2006/relationships/slideLayout" Target="../slideLayouts/slideLayout676.xml"/><Relationship Id="rId12" Type="http://schemas.openxmlformats.org/officeDocument/2006/relationships/theme" Target="../theme/theme62.xml"/><Relationship Id="rId13" Type="http://schemas.openxmlformats.org/officeDocument/2006/relationships/image" Target="../media/image1.png"/><Relationship Id="rId1" Type="http://schemas.openxmlformats.org/officeDocument/2006/relationships/slideLayout" Target="../slideLayouts/slideLayout666.xml"/><Relationship Id="rId2" Type="http://schemas.openxmlformats.org/officeDocument/2006/relationships/slideLayout" Target="../slideLayouts/slideLayout667.xml"/><Relationship Id="rId3" Type="http://schemas.openxmlformats.org/officeDocument/2006/relationships/slideLayout" Target="../slideLayouts/slideLayout668.xml"/><Relationship Id="rId4" Type="http://schemas.openxmlformats.org/officeDocument/2006/relationships/slideLayout" Target="../slideLayouts/slideLayout669.xml"/><Relationship Id="rId5" Type="http://schemas.openxmlformats.org/officeDocument/2006/relationships/slideLayout" Target="../slideLayouts/slideLayout670.xml"/><Relationship Id="rId6" Type="http://schemas.openxmlformats.org/officeDocument/2006/relationships/slideLayout" Target="../slideLayouts/slideLayout671.xml"/><Relationship Id="rId7" Type="http://schemas.openxmlformats.org/officeDocument/2006/relationships/slideLayout" Target="../slideLayouts/slideLayout672.xml"/><Relationship Id="rId8" Type="http://schemas.openxmlformats.org/officeDocument/2006/relationships/slideLayout" Target="../slideLayouts/slideLayout673.xml"/><Relationship Id="rId9" Type="http://schemas.openxmlformats.org/officeDocument/2006/relationships/slideLayout" Target="../slideLayouts/slideLayout674.xml"/><Relationship Id="rId10" Type="http://schemas.openxmlformats.org/officeDocument/2006/relationships/slideLayout" Target="../slideLayouts/slideLayout675.xml"/></Relationships>
</file>

<file path=ppt/slideMasters/_rels/slideMaster63.xml.rels><?xml version="1.0" encoding="UTF-8" standalone="yes"?>
<Relationships xmlns="http://schemas.openxmlformats.org/package/2006/relationships"><Relationship Id="rId11" Type="http://schemas.openxmlformats.org/officeDocument/2006/relationships/slideLayout" Target="../slideLayouts/slideLayout687.xml"/><Relationship Id="rId12" Type="http://schemas.openxmlformats.org/officeDocument/2006/relationships/slideLayout" Target="../slideLayouts/slideLayout688.xml"/><Relationship Id="rId13" Type="http://schemas.openxmlformats.org/officeDocument/2006/relationships/theme" Target="../theme/theme63.xml"/><Relationship Id="rId14" Type="http://schemas.openxmlformats.org/officeDocument/2006/relationships/image" Target="../media/image1.png"/><Relationship Id="rId1" Type="http://schemas.openxmlformats.org/officeDocument/2006/relationships/slideLayout" Target="../slideLayouts/slideLayout677.xml"/><Relationship Id="rId2" Type="http://schemas.openxmlformats.org/officeDocument/2006/relationships/slideLayout" Target="../slideLayouts/slideLayout678.xml"/><Relationship Id="rId3" Type="http://schemas.openxmlformats.org/officeDocument/2006/relationships/slideLayout" Target="../slideLayouts/slideLayout679.xml"/><Relationship Id="rId4" Type="http://schemas.openxmlformats.org/officeDocument/2006/relationships/slideLayout" Target="../slideLayouts/slideLayout680.xml"/><Relationship Id="rId5" Type="http://schemas.openxmlformats.org/officeDocument/2006/relationships/slideLayout" Target="../slideLayouts/slideLayout681.xml"/><Relationship Id="rId6" Type="http://schemas.openxmlformats.org/officeDocument/2006/relationships/slideLayout" Target="../slideLayouts/slideLayout682.xml"/><Relationship Id="rId7" Type="http://schemas.openxmlformats.org/officeDocument/2006/relationships/slideLayout" Target="../slideLayouts/slideLayout683.xml"/><Relationship Id="rId8" Type="http://schemas.openxmlformats.org/officeDocument/2006/relationships/slideLayout" Target="../slideLayouts/slideLayout684.xml"/><Relationship Id="rId9" Type="http://schemas.openxmlformats.org/officeDocument/2006/relationships/slideLayout" Target="../slideLayouts/slideLayout685.xml"/><Relationship Id="rId10" Type="http://schemas.openxmlformats.org/officeDocument/2006/relationships/slideLayout" Target="../slideLayouts/slideLayout686.xml"/></Relationships>
</file>

<file path=ppt/slideMasters/_rels/slideMaster64.xml.rels><?xml version="1.0" encoding="UTF-8" standalone="yes"?>
<Relationships xmlns="http://schemas.openxmlformats.org/package/2006/relationships"><Relationship Id="rId11" Type="http://schemas.openxmlformats.org/officeDocument/2006/relationships/slideLayout" Target="../slideLayouts/slideLayout699.xml"/><Relationship Id="rId12" Type="http://schemas.openxmlformats.org/officeDocument/2006/relationships/theme" Target="../theme/theme64.xml"/><Relationship Id="rId13" Type="http://schemas.openxmlformats.org/officeDocument/2006/relationships/image" Target="../media/image1.png"/><Relationship Id="rId1" Type="http://schemas.openxmlformats.org/officeDocument/2006/relationships/slideLayout" Target="../slideLayouts/slideLayout689.xml"/><Relationship Id="rId2" Type="http://schemas.openxmlformats.org/officeDocument/2006/relationships/slideLayout" Target="../slideLayouts/slideLayout690.xml"/><Relationship Id="rId3" Type="http://schemas.openxmlformats.org/officeDocument/2006/relationships/slideLayout" Target="../slideLayouts/slideLayout691.xml"/><Relationship Id="rId4" Type="http://schemas.openxmlformats.org/officeDocument/2006/relationships/slideLayout" Target="../slideLayouts/slideLayout692.xml"/><Relationship Id="rId5" Type="http://schemas.openxmlformats.org/officeDocument/2006/relationships/slideLayout" Target="../slideLayouts/slideLayout693.xml"/><Relationship Id="rId6" Type="http://schemas.openxmlformats.org/officeDocument/2006/relationships/slideLayout" Target="../slideLayouts/slideLayout694.xml"/><Relationship Id="rId7" Type="http://schemas.openxmlformats.org/officeDocument/2006/relationships/slideLayout" Target="../slideLayouts/slideLayout695.xml"/><Relationship Id="rId8" Type="http://schemas.openxmlformats.org/officeDocument/2006/relationships/slideLayout" Target="../slideLayouts/slideLayout696.xml"/><Relationship Id="rId9" Type="http://schemas.openxmlformats.org/officeDocument/2006/relationships/slideLayout" Target="../slideLayouts/slideLayout697.xml"/><Relationship Id="rId10" Type="http://schemas.openxmlformats.org/officeDocument/2006/relationships/slideLayout" Target="../slideLayouts/slideLayout698.xml"/></Relationships>
</file>

<file path=ppt/slideMasters/_rels/slideMaster65.xml.rels><?xml version="1.0" encoding="UTF-8" standalone="yes"?>
<Relationships xmlns="http://schemas.openxmlformats.org/package/2006/relationships"><Relationship Id="rId11" Type="http://schemas.openxmlformats.org/officeDocument/2006/relationships/slideLayout" Target="../slideLayouts/slideLayout710.xml"/><Relationship Id="rId12" Type="http://schemas.openxmlformats.org/officeDocument/2006/relationships/theme" Target="../theme/theme65.xml"/><Relationship Id="rId13" Type="http://schemas.openxmlformats.org/officeDocument/2006/relationships/image" Target="../media/image1.png"/><Relationship Id="rId1" Type="http://schemas.openxmlformats.org/officeDocument/2006/relationships/slideLayout" Target="../slideLayouts/slideLayout700.xml"/><Relationship Id="rId2" Type="http://schemas.openxmlformats.org/officeDocument/2006/relationships/slideLayout" Target="../slideLayouts/slideLayout701.xml"/><Relationship Id="rId3" Type="http://schemas.openxmlformats.org/officeDocument/2006/relationships/slideLayout" Target="../slideLayouts/slideLayout702.xml"/><Relationship Id="rId4" Type="http://schemas.openxmlformats.org/officeDocument/2006/relationships/slideLayout" Target="../slideLayouts/slideLayout703.xml"/><Relationship Id="rId5" Type="http://schemas.openxmlformats.org/officeDocument/2006/relationships/slideLayout" Target="../slideLayouts/slideLayout704.xml"/><Relationship Id="rId6" Type="http://schemas.openxmlformats.org/officeDocument/2006/relationships/slideLayout" Target="../slideLayouts/slideLayout705.xml"/><Relationship Id="rId7" Type="http://schemas.openxmlformats.org/officeDocument/2006/relationships/slideLayout" Target="../slideLayouts/slideLayout706.xml"/><Relationship Id="rId8" Type="http://schemas.openxmlformats.org/officeDocument/2006/relationships/slideLayout" Target="../slideLayouts/slideLayout707.xml"/><Relationship Id="rId9" Type="http://schemas.openxmlformats.org/officeDocument/2006/relationships/slideLayout" Target="../slideLayouts/slideLayout708.xml"/><Relationship Id="rId10" Type="http://schemas.openxmlformats.org/officeDocument/2006/relationships/slideLayout" Target="../slideLayouts/slideLayout709.xml"/></Relationships>
</file>

<file path=ppt/slideMasters/_rels/slideMaster66.xml.rels><?xml version="1.0" encoding="UTF-8" standalone="yes"?>
<Relationships xmlns="http://schemas.openxmlformats.org/package/2006/relationships"><Relationship Id="rId11" Type="http://schemas.openxmlformats.org/officeDocument/2006/relationships/slideLayout" Target="../slideLayouts/slideLayout721.xml"/><Relationship Id="rId12" Type="http://schemas.openxmlformats.org/officeDocument/2006/relationships/theme" Target="../theme/theme66.xml"/><Relationship Id="rId13" Type="http://schemas.openxmlformats.org/officeDocument/2006/relationships/image" Target="../media/image1.png"/><Relationship Id="rId1" Type="http://schemas.openxmlformats.org/officeDocument/2006/relationships/slideLayout" Target="../slideLayouts/slideLayout711.xml"/><Relationship Id="rId2" Type="http://schemas.openxmlformats.org/officeDocument/2006/relationships/slideLayout" Target="../slideLayouts/slideLayout712.xml"/><Relationship Id="rId3" Type="http://schemas.openxmlformats.org/officeDocument/2006/relationships/slideLayout" Target="../slideLayouts/slideLayout713.xml"/><Relationship Id="rId4" Type="http://schemas.openxmlformats.org/officeDocument/2006/relationships/slideLayout" Target="../slideLayouts/slideLayout714.xml"/><Relationship Id="rId5" Type="http://schemas.openxmlformats.org/officeDocument/2006/relationships/slideLayout" Target="../slideLayouts/slideLayout715.xml"/><Relationship Id="rId6" Type="http://schemas.openxmlformats.org/officeDocument/2006/relationships/slideLayout" Target="../slideLayouts/slideLayout716.xml"/><Relationship Id="rId7" Type="http://schemas.openxmlformats.org/officeDocument/2006/relationships/slideLayout" Target="../slideLayouts/slideLayout717.xml"/><Relationship Id="rId8" Type="http://schemas.openxmlformats.org/officeDocument/2006/relationships/slideLayout" Target="../slideLayouts/slideLayout718.xml"/><Relationship Id="rId9" Type="http://schemas.openxmlformats.org/officeDocument/2006/relationships/slideLayout" Target="../slideLayouts/slideLayout719.xml"/><Relationship Id="rId10" Type="http://schemas.openxmlformats.org/officeDocument/2006/relationships/slideLayout" Target="../slideLayouts/slideLayout720.xml"/></Relationships>
</file>

<file path=ppt/slideMasters/_rels/slideMaster67.xml.rels><?xml version="1.0" encoding="UTF-8" standalone="yes"?>
<Relationships xmlns="http://schemas.openxmlformats.org/package/2006/relationships"><Relationship Id="rId11" Type="http://schemas.openxmlformats.org/officeDocument/2006/relationships/slideLayout" Target="../slideLayouts/slideLayout732.xml"/><Relationship Id="rId12" Type="http://schemas.openxmlformats.org/officeDocument/2006/relationships/theme" Target="../theme/theme67.xml"/><Relationship Id="rId13" Type="http://schemas.openxmlformats.org/officeDocument/2006/relationships/image" Target="../media/image1.png"/><Relationship Id="rId1" Type="http://schemas.openxmlformats.org/officeDocument/2006/relationships/slideLayout" Target="../slideLayouts/slideLayout722.xml"/><Relationship Id="rId2" Type="http://schemas.openxmlformats.org/officeDocument/2006/relationships/slideLayout" Target="../slideLayouts/slideLayout723.xml"/><Relationship Id="rId3" Type="http://schemas.openxmlformats.org/officeDocument/2006/relationships/slideLayout" Target="../slideLayouts/slideLayout724.xml"/><Relationship Id="rId4" Type="http://schemas.openxmlformats.org/officeDocument/2006/relationships/slideLayout" Target="../slideLayouts/slideLayout725.xml"/><Relationship Id="rId5" Type="http://schemas.openxmlformats.org/officeDocument/2006/relationships/slideLayout" Target="../slideLayouts/slideLayout726.xml"/><Relationship Id="rId6" Type="http://schemas.openxmlformats.org/officeDocument/2006/relationships/slideLayout" Target="../slideLayouts/slideLayout727.xml"/><Relationship Id="rId7" Type="http://schemas.openxmlformats.org/officeDocument/2006/relationships/slideLayout" Target="../slideLayouts/slideLayout728.xml"/><Relationship Id="rId8" Type="http://schemas.openxmlformats.org/officeDocument/2006/relationships/slideLayout" Target="../slideLayouts/slideLayout729.xml"/><Relationship Id="rId9" Type="http://schemas.openxmlformats.org/officeDocument/2006/relationships/slideLayout" Target="../slideLayouts/slideLayout730.xml"/><Relationship Id="rId10" Type="http://schemas.openxmlformats.org/officeDocument/2006/relationships/slideLayout" Target="../slideLayouts/slideLayout731.xml"/></Relationships>
</file>

<file path=ppt/slideMasters/_rels/slideMaster68.xml.rels><?xml version="1.0" encoding="UTF-8" standalone="yes"?>
<Relationships xmlns="http://schemas.openxmlformats.org/package/2006/relationships"><Relationship Id="rId11" Type="http://schemas.openxmlformats.org/officeDocument/2006/relationships/slideLayout" Target="../slideLayouts/slideLayout743.xml"/><Relationship Id="rId12" Type="http://schemas.openxmlformats.org/officeDocument/2006/relationships/theme" Target="../theme/theme68.xml"/><Relationship Id="rId13" Type="http://schemas.openxmlformats.org/officeDocument/2006/relationships/image" Target="../media/image1.png"/><Relationship Id="rId1" Type="http://schemas.openxmlformats.org/officeDocument/2006/relationships/slideLayout" Target="../slideLayouts/slideLayout733.xml"/><Relationship Id="rId2" Type="http://schemas.openxmlformats.org/officeDocument/2006/relationships/slideLayout" Target="../slideLayouts/slideLayout734.xml"/><Relationship Id="rId3" Type="http://schemas.openxmlformats.org/officeDocument/2006/relationships/slideLayout" Target="../slideLayouts/slideLayout735.xml"/><Relationship Id="rId4" Type="http://schemas.openxmlformats.org/officeDocument/2006/relationships/slideLayout" Target="../slideLayouts/slideLayout736.xml"/><Relationship Id="rId5" Type="http://schemas.openxmlformats.org/officeDocument/2006/relationships/slideLayout" Target="../slideLayouts/slideLayout737.xml"/><Relationship Id="rId6" Type="http://schemas.openxmlformats.org/officeDocument/2006/relationships/slideLayout" Target="../slideLayouts/slideLayout738.xml"/><Relationship Id="rId7" Type="http://schemas.openxmlformats.org/officeDocument/2006/relationships/slideLayout" Target="../slideLayouts/slideLayout739.xml"/><Relationship Id="rId8" Type="http://schemas.openxmlformats.org/officeDocument/2006/relationships/slideLayout" Target="../slideLayouts/slideLayout740.xml"/><Relationship Id="rId9" Type="http://schemas.openxmlformats.org/officeDocument/2006/relationships/slideLayout" Target="../slideLayouts/slideLayout741.xml"/><Relationship Id="rId10" Type="http://schemas.openxmlformats.org/officeDocument/2006/relationships/slideLayout" Target="../slideLayouts/slideLayout742.xml"/></Relationships>
</file>

<file path=ppt/slideMasters/_rels/slideMaster69.xml.rels><?xml version="1.0" encoding="UTF-8" standalone="yes"?>
<Relationships xmlns="http://schemas.openxmlformats.org/package/2006/relationships"><Relationship Id="rId11" Type="http://schemas.openxmlformats.org/officeDocument/2006/relationships/slideLayout" Target="../slideLayouts/slideLayout754.xml"/><Relationship Id="rId12" Type="http://schemas.openxmlformats.org/officeDocument/2006/relationships/theme" Target="../theme/theme69.xml"/><Relationship Id="rId13" Type="http://schemas.openxmlformats.org/officeDocument/2006/relationships/image" Target="../media/image1.png"/><Relationship Id="rId1" Type="http://schemas.openxmlformats.org/officeDocument/2006/relationships/slideLayout" Target="../slideLayouts/slideLayout744.xml"/><Relationship Id="rId2" Type="http://schemas.openxmlformats.org/officeDocument/2006/relationships/slideLayout" Target="../slideLayouts/slideLayout745.xml"/><Relationship Id="rId3" Type="http://schemas.openxmlformats.org/officeDocument/2006/relationships/slideLayout" Target="../slideLayouts/slideLayout746.xml"/><Relationship Id="rId4" Type="http://schemas.openxmlformats.org/officeDocument/2006/relationships/slideLayout" Target="../slideLayouts/slideLayout747.xml"/><Relationship Id="rId5" Type="http://schemas.openxmlformats.org/officeDocument/2006/relationships/slideLayout" Target="../slideLayouts/slideLayout748.xml"/><Relationship Id="rId6" Type="http://schemas.openxmlformats.org/officeDocument/2006/relationships/slideLayout" Target="../slideLayouts/slideLayout749.xml"/><Relationship Id="rId7" Type="http://schemas.openxmlformats.org/officeDocument/2006/relationships/slideLayout" Target="../slideLayouts/slideLayout750.xml"/><Relationship Id="rId8" Type="http://schemas.openxmlformats.org/officeDocument/2006/relationships/slideLayout" Target="../slideLayouts/slideLayout751.xml"/><Relationship Id="rId9" Type="http://schemas.openxmlformats.org/officeDocument/2006/relationships/slideLayout" Target="../slideLayouts/slideLayout752.xml"/><Relationship Id="rId10" Type="http://schemas.openxmlformats.org/officeDocument/2006/relationships/slideLayout" Target="../slideLayouts/slideLayout753.xml"/></Relationships>
</file>

<file path=ppt/slideMasters/_rels/slideMaster70.xml.rels><?xml version="1.0" encoding="UTF-8" standalone="yes"?>
<Relationships xmlns="http://schemas.openxmlformats.org/package/2006/relationships"><Relationship Id="rId11" Type="http://schemas.openxmlformats.org/officeDocument/2006/relationships/slideLayout" Target="../slideLayouts/slideLayout765.xml"/><Relationship Id="rId12" Type="http://schemas.openxmlformats.org/officeDocument/2006/relationships/theme" Target="../theme/theme70.xml"/><Relationship Id="rId13" Type="http://schemas.openxmlformats.org/officeDocument/2006/relationships/image" Target="../media/image1.png"/><Relationship Id="rId1" Type="http://schemas.openxmlformats.org/officeDocument/2006/relationships/slideLayout" Target="../slideLayouts/slideLayout755.xml"/><Relationship Id="rId2" Type="http://schemas.openxmlformats.org/officeDocument/2006/relationships/slideLayout" Target="../slideLayouts/slideLayout756.xml"/><Relationship Id="rId3" Type="http://schemas.openxmlformats.org/officeDocument/2006/relationships/slideLayout" Target="../slideLayouts/slideLayout757.xml"/><Relationship Id="rId4" Type="http://schemas.openxmlformats.org/officeDocument/2006/relationships/slideLayout" Target="../slideLayouts/slideLayout758.xml"/><Relationship Id="rId5" Type="http://schemas.openxmlformats.org/officeDocument/2006/relationships/slideLayout" Target="../slideLayouts/slideLayout759.xml"/><Relationship Id="rId6" Type="http://schemas.openxmlformats.org/officeDocument/2006/relationships/slideLayout" Target="../slideLayouts/slideLayout760.xml"/><Relationship Id="rId7" Type="http://schemas.openxmlformats.org/officeDocument/2006/relationships/slideLayout" Target="../slideLayouts/slideLayout761.xml"/><Relationship Id="rId8" Type="http://schemas.openxmlformats.org/officeDocument/2006/relationships/slideLayout" Target="../slideLayouts/slideLayout762.xml"/><Relationship Id="rId9" Type="http://schemas.openxmlformats.org/officeDocument/2006/relationships/slideLayout" Target="../slideLayouts/slideLayout763.xml"/><Relationship Id="rId10" Type="http://schemas.openxmlformats.org/officeDocument/2006/relationships/slideLayout" Target="../slideLayouts/slideLayout764.xml"/></Relationships>
</file>

<file path=ppt/slideMasters/_rels/slideMaster71.xml.rels><?xml version="1.0" encoding="UTF-8" standalone="yes"?>
<Relationships xmlns="http://schemas.openxmlformats.org/package/2006/relationships"><Relationship Id="rId11" Type="http://schemas.openxmlformats.org/officeDocument/2006/relationships/slideLayout" Target="../slideLayouts/slideLayout776.xml"/><Relationship Id="rId12" Type="http://schemas.openxmlformats.org/officeDocument/2006/relationships/theme" Target="../theme/theme71.xml"/><Relationship Id="rId13" Type="http://schemas.openxmlformats.org/officeDocument/2006/relationships/image" Target="../media/image1.png"/><Relationship Id="rId1" Type="http://schemas.openxmlformats.org/officeDocument/2006/relationships/slideLayout" Target="../slideLayouts/slideLayout766.xml"/><Relationship Id="rId2" Type="http://schemas.openxmlformats.org/officeDocument/2006/relationships/slideLayout" Target="../slideLayouts/slideLayout767.xml"/><Relationship Id="rId3" Type="http://schemas.openxmlformats.org/officeDocument/2006/relationships/slideLayout" Target="../slideLayouts/slideLayout768.xml"/><Relationship Id="rId4" Type="http://schemas.openxmlformats.org/officeDocument/2006/relationships/slideLayout" Target="../slideLayouts/slideLayout769.xml"/><Relationship Id="rId5" Type="http://schemas.openxmlformats.org/officeDocument/2006/relationships/slideLayout" Target="../slideLayouts/slideLayout770.xml"/><Relationship Id="rId6" Type="http://schemas.openxmlformats.org/officeDocument/2006/relationships/slideLayout" Target="../slideLayouts/slideLayout771.xml"/><Relationship Id="rId7" Type="http://schemas.openxmlformats.org/officeDocument/2006/relationships/slideLayout" Target="../slideLayouts/slideLayout772.xml"/><Relationship Id="rId8" Type="http://schemas.openxmlformats.org/officeDocument/2006/relationships/slideLayout" Target="../slideLayouts/slideLayout773.xml"/><Relationship Id="rId9" Type="http://schemas.openxmlformats.org/officeDocument/2006/relationships/slideLayout" Target="../slideLayouts/slideLayout774.xml"/><Relationship Id="rId10" Type="http://schemas.openxmlformats.org/officeDocument/2006/relationships/slideLayout" Target="../slideLayouts/slideLayout775.xml"/></Relationships>
</file>

<file path=ppt/slideMasters/_rels/slideMaster72.xml.rels><?xml version="1.0" encoding="UTF-8" standalone="yes"?>
<Relationships xmlns="http://schemas.openxmlformats.org/package/2006/relationships"><Relationship Id="rId11" Type="http://schemas.openxmlformats.org/officeDocument/2006/relationships/slideLayout" Target="../slideLayouts/slideLayout787.xml"/><Relationship Id="rId12" Type="http://schemas.openxmlformats.org/officeDocument/2006/relationships/theme" Target="../theme/theme72.xml"/><Relationship Id="rId13" Type="http://schemas.openxmlformats.org/officeDocument/2006/relationships/image" Target="../media/image1.png"/><Relationship Id="rId1" Type="http://schemas.openxmlformats.org/officeDocument/2006/relationships/slideLayout" Target="../slideLayouts/slideLayout777.xml"/><Relationship Id="rId2" Type="http://schemas.openxmlformats.org/officeDocument/2006/relationships/slideLayout" Target="../slideLayouts/slideLayout778.xml"/><Relationship Id="rId3" Type="http://schemas.openxmlformats.org/officeDocument/2006/relationships/slideLayout" Target="../slideLayouts/slideLayout779.xml"/><Relationship Id="rId4" Type="http://schemas.openxmlformats.org/officeDocument/2006/relationships/slideLayout" Target="../slideLayouts/slideLayout780.xml"/><Relationship Id="rId5" Type="http://schemas.openxmlformats.org/officeDocument/2006/relationships/slideLayout" Target="../slideLayouts/slideLayout781.xml"/><Relationship Id="rId6" Type="http://schemas.openxmlformats.org/officeDocument/2006/relationships/slideLayout" Target="../slideLayouts/slideLayout782.xml"/><Relationship Id="rId7" Type="http://schemas.openxmlformats.org/officeDocument/2006/relationships/slideLayout" Target="../slideLayouts/slideLayout783.xml"/><Relationship Id="rId8" Type="http://schemas.openxmlformats.org/officeDocument/2006/relationships/slideLayout" Target="../slideLayouts/slideLayout784.xml"/><Relationship Id="rId9" Type="http://schemas.openxmlformats.org/officeDocument/2006/relationships/slideLayout" Target="../slideLayouts/slideLayout785.xml"/><Relationship Id="rId10" Type="http://schemas.openxmlformats.org/officeDocument/2006/relationships/slideLayout" Target="../slideLayouts/slideLayout786.xml"/></Relationships>
</file>

<file path=ppt/slideMasters/_rels/slideMaster73.xml.rels><?xml version="1.0" encoding="UTF-8" standalone="yes"?>
<Relationships xmlns="http://schemas.openxmlformats.org/package/2006/relationships"><Relationship Id="rId11" Type="http://schemas.openxmlformats.org/officeDocument/2006/relationships/slideLayout" Target="../slideLayouts/slideLayout798.xml"/><Relationship Id="rId12" Type="http://schemas.openxmlformats.org/officeDocument/2006/relationships/theme" Target="../theme/theme73.xml"/><Relationship Id="rId13" Type="http://schemas.openxmlformats.org/officeDocument/2006/relationships/image" Target="../media/image1.png"/><Relationship Id="rId1" Type="http://schemas.openxmlformats.org/officeDocument/2006/relationships/slideLayout" Target="../slideLayouts/slideLayout788.xml"/><Relationship Id="rId2" Type="http://schemas.openxmlformats.org/officeDocument/2006/relationships/slideLayout" Target="../slideLayouts/slideLayout789.xml"/><Relationship Id="rId3" Type="http://schemas.openxmlformats.org/officeDocument/2006/relationships/slideLayout" Target="../slideLayouts/slideLayout790.xml"/><Relationship Id="rId4" Type="http://schemas.openxmlformats.org/officeDocument/2006/relationships/slideLayout" Target="../slideLayouts/slideLayout791.xml"/><Relationship Id="rId5" Type="http://schemas.openxmlformats.org/officeDocument/2006/relationships/slideLayout" Target="../slideLayouts/slideLayout792.xml"/><Relationship Id="rId6" Type="http://schemas.openxmlformats.org/officeDocument/2006/relationships/slideLayout" Target="../slideLayouts/slideLayout793.xml"/><Relationship Id="rId7" Type="http://schemas.openxmlformats.org/officeDocument/2006/relationships/slideLayout" Target="../slideLayouts/slideLayout794.xml"/><Relationship Id="rId8" Type="http://schemas.openxmlformats.org/officeDocument/2006/relationships/slideLayout" Target="../slideLayouts/slideLayout795.xml"/><Relationship Id="rId9" Type="http://schemas.openxmlformats.org/officeDocument/2006/relationships/slideLayout" Target="../slideLayouts/slideLayout796.xml"/><Relationship Id="rId10" Type="http://schemas.openxmlformats.org/officeDocument/2006/relationships/slideLayout" Target="../slideLayouts/slideLayout797.xml"/></Relationships>
</file>

<file path=ppt/slideMasters/_rels/slideMaster74.xml.rels><?xml version="1.0" encoding="UTF-8" standalone="yes"?>
<Relationships xmlns="http://schemas.openxmlformats.org/package/2006/relationships"><Relationship Id="rId11" Type="http://schemas.openxmlformats.org/officeDocument/2006/relationships/slideLayout" Target="../slideLayouts/slideLayout809.xml"/><Relationship Id="rId12" Type="http://schemas.openxmlformats.org/officeDocument/2006/relationships/theme" Target="../theme/theme74.xml"/><Relationship Id="rId13" Type="http://schemas.openxmlformats.org/officeDocument/2006/relationships/image" Target="../media/image1.png"/><Relationship Id="rId1" Type="http://schemas.openxmlformats.org/officeDocument/2006/relationships/slideLayout" Target="../slideLayouts/slideLayout799.xml"/><Relationship Id="rId2" Type="http://schemas.openxmlformats.org/officeDocument/2006/relationships/slideLayout" Target="../slideLayouts/slideLayout800.xml"/><Relationship Id="rId3" Type="http://schemas.openxmlformats.org/officeDocument/2006/relationships/slideLayout" Target="../slideLayouts/slideLayout801.xml"/><Relationship Id="rId4" Type="http://schemas.openxmlformats.org/officeDocument/2006/relationships/slideLayout" Target="../slideLayouts/slideLayout802.xml"/><Relationship Id="rId5" Type="http://schemas.openxmlformats.org/officeDocument/2006/relationships/slideLayout" Target="../slideLayouts/slideLayout803.xml"/><Relationship Id="rId6" Type="http://schemas.openxmlformats.org/officeDocument/2006/relationships/slideLayout" Target="../slideLayouts/slideLayout804.xml"/><Relationship Id="rId7" Type="http://schemas.openxmlformats.org/officeDocument/2006/relationships/slideLayout" Target="../slideLayouts/slideLayout805.xml"/><Relationship Id="rId8" Type="http://schemas.openxmlformats.org/officeDocument/2006/relationships/slideLayout" Target="../slideLayouts/slideLayout806.xml"/><Relationship Id="rId9" Type="http://schemas.openxmlformats.org/officeDocument/2006/relationships/slideLayout" Target="../slideLayouts/slideLayout807.xml"/><Relationship Id="rId10" Type="http://schemas.openxmlformats.org/officeDocument/2006/relationships/slideLayout" Target="../slideLayouts/slideLayout808.xml"/></Relationships>
</file>

<file path=ppt/slideMasters/_rels/slideMaster75.xml.rels><?xml version="1.0" encoding="UTF-8" standalone="yes"?>
<Relationships xmlns="http://schemas.openxmlformats.org/package/2006/relationships"><Relationship Id="rId11" Type="http://schemas.openxmlformats.org/officeDocument/2006/relationships/slideLayout" Target="../slideLayouts/slideLayout820.xml"/><Relationship Id="rId12" Type="http://schemas.openxmlformats.org/officeDocument/2006/relationships/theme" Target="../theme/theme75.xml"/><Relationship Id="rId13" Type="http://schemas.openxmlformats.org/officeDocument/2006/relationships/image" Target="../media/image1.png"/><Relationship Id="rId1" Type="http://schemas.openxmlformats.org/officeDocument/2006/relationships/slideLayout" Target="../slideLayouts/slideLayout810.xml"/><Relationship Id="rId2" Type="http://schemas.openxmlformats.org/officeDocument/2006/relationships/slideLayout" Target="../slideLayouts/slideLayout811.xml"/><Relationship Id="rId3" Type="http://schemas.openxmlformats.org/officeDocument/2006/relationships/slideLayout" Target="../slideLayouts/slideLayout812.xml"/><Relationship Id="rId4" Type="http://schemas.openxmlformats.org/officeDocument/2006/relationships/slideLayout" Target="../slideLayouts/slideLayout813.xml"/><Relationship Id="rId5" Type="http://schemas.openxmlformats.org/officeDocument/2006/relationships/slideLayout" Target="../slideLayouts/slideLayout814.xml"/><Relationship Id="rId6" Type="http://schemas.openxmlformats.org/officeDocument/2006/relationships/slideLayout" Target="../slideLayouts/slideLayout815.xml"/><Relationship Id="rId7" Type="http://schemas.openxmlformats.org/officeDocument/2006/relationships/slideLayout" Target="../slideLayouts/slideLayout816.xml"/><Relationship Id="rId8" Type="http://schemas.openxmlformats.org/officeDocument/2006/relationships/slideLayout" Target="../slideLayouts/slideLayout817.xml"/><Relationship Id="rId9" Type="http://schemas.openxmlformats.org/officeDocument/2006/relationships/slideLayout" Target="../slideLayouts/slideLayout818.xml"/><Relationship Id="rId10" Type="http://schemas.openxmlformats.org/officeDocument/2006/relationships/slideLayout" Target="../slideLayouts/slideLayout819.xml"/></Relationships>
</file>

<file path=ppt/slideMasters/_rels/slideMaster76.xml.rels><?xml version="1.0" encoding="UTF-8" standalone="yes"?>
<Relationships xmlns="http://schemas.openxmlformats.org/package/2006/relationships"><Relationship Id="rId11" Type="http://schemas.openxmlformats.org/officeDocument/2006/relationships/slideLayout" Target="../slideLayouts/slideLayout831.xml"/><Relationship Id="rId12" Type="http://schemas.openxmlformats.org/officeDocument/2006/relationships/theme" Target="../theme/theme76.xml"/><Relationship Id="rId13" Type="http://schemas.openxmlformats.org/officeDocument/2006/relationships/image" Target="../media/image1.png"/><Relationship Id="rId1" Type="http://schemas.openxmlformats.org/officeDocument/2006/relationships/slideLayout" Target="../slideLayouts/slideLayout821.xml"/><Relationship Id="rId2" Type="http://schemas.openxmlformats.org/officeDocument/2006/relationships/slideLayout" Target="../slideLayouts/slideLayout822.xml"/><Relationship Id="rId3" Type="http://schemas.openxmlformats.org/officeDocument/2006/relationships/slideLayout" Target="../slideLayouts/slideLayout823.xml"/><Relationship Id="rId4" Type="http://schemas.openxmlformats.org/officeDocument/2006/relationships/slideLayout" Target="../slideLayouts/slideLayout824.xml"/><Relationship Id="rId5" Type="http://schemas.openxmlformats.org/officeDocument/2006/relationships/slideLayout" Target="../slideLayouts/slideLayout825.xml"/><Relationship Id="rId6" Type="http://schemas.openxmlformats.org/officeDocument/2006/relationships/slideLayout" Target="../slideLayouts/slideLayout826.xml"/><Relationship Id="rId7" Type="http://schemas.openxmlformats.org/officeDocument/2006/relationships/slideLayout" Target="../slideLayouts/slideLayout827.xml"/><Relationship Id="rId8" Type="http://schemas.openxmlformats.org/officeDocument/2006/relationships/slideLayout" Target="../slideLayouts/slideLayout828.xml"/><Relationship Id="rId9" Type="http://schemas.openxmlformats.org/officeDocument/2006/relationships/slideLayout" Target="../slideLayouts/slideLayout829.xml"/><Relationship Id="rId10" Type="http://schemas.openxmlformats.org/officeDocument/2006/relationships/slideLayout" Target="../slideLayouts/slideLayout830.xml"/></Relationships>
</file>

<file path=ppt/slideMasters/_rels/slideMaster77.xml.rels><?xml version="1.0" encoding="UTF-8" standalone="yes"?>
<Relationships xmlns="http://schemas.openxmlformats.org/package/2006/relationships"><Relationship Id="rId11" Type="http://schemas.openxmlformats.org/officeDocument/2006/relationships/slideLayout" Target="../slideLayouts/slideLayout842.xml"/><Relationship Id="rId12" Type="http://schemas.openxmlformats.org/officeDocument/2006/relationships/theme" Target="../theme/theme77.xml"/><Relationship Id="rId13" Type="http://schemas.openxmlformats.org/officeDocument/2006/relationships/image" Target="../media/image1.png"/><Relationship Id="rId1" Type="http://schemas.openxmlformats.org/officeDocument/2006/relationships/slideLayout" Target="../slideLayouts/slideLayout832.xml"/><Relationship Id="rId2" Type="http://schemas.openxmlformats.org/officeDocument/2006/relationships/slideLayout" Target="../slideLayouts/slideLayout833.xml"/><Relationship Id="rId3" Type="http://schemas.openxmlformats.org/officeDocument/2006/relationships/slideLayout" Target="../slideLayouts/slideLayout834.xml"/><Relationship Id="rId4" Type="http://schemas.openxmlformats.org/officeDocument/2006/relationships/slideLayout" Target="../slideLayouts/slideLayout835.xml"/><Relationship Id="rId5" Type="http://schemas.openxmlformats.org/officeDocument/2006/relationships/slideLayout" Target="../slideLayouts/slideLayout836.xml"/><Relationship Id="rId6" Type="http://schemas.openxmlformats.org/officeDocument/2006/relationships/slideLayout" Target="../slideLayouts/slideLayout837.xml"/><Relationship Id="rId7" Type="http://schemas.openxmlformats.org/officeDocument/2006/relationships/slideLayout" Target="../slideLayouts/slideLayout838.xml"/><Relationship Id="rId8" Type="http://schemas.openxmlformats.org/officeDocument/2006/relationships/slideLayout" Target="../slideLayouts/slideLayout839.xml"/><Relationship Id="rId9" Type="http://schemas.openxmlformats.org/officeDocument/2006/relationships/slideLayout" Target="../slideLayouts/slideLayout840.xml"/><Relationship Id="rId10" Type="http://schemas.openxmlformats.org/officeDocument/2006/relationships/slideLayout" Target="../slideLayouts/slideLayout841.xml"/></Relationships>
</file>

<file path=ppt/slideMasters/_rels/slideMaster78.xml.rels><?xml version="1.0" encoding="UTF-8" standalone="yes"?>
<Relationships xmlns="http://schemas.openxmlformats.org/package/2006/relationships"><Relationship Id="rId11" Type="http://schemas.openxmlformats.org/officeDocument/2006/relationships/slideLayout" Target="../slideLayouts/slideLayout853.xml"/><Relationship Id="rId12" Type="http://schemas.openxmlformats.org/officeDocument/2006/relationships/theme" Target="../theme/theme78.xml"/><Relationship Id="rId13" Type="http://schemas.openxmlformats.org/officeDocument/2006/relationships/image" Target="../media/image1.png"/><Relationship Id="rId1" Type="http://schemas.openxmlformats.org/officeDocument/2006/relationships/slideLayout" Target="../slideLayouts/slideLayout843.xml"/><Relationship Id="rId2" Type="http://schemas.openxmlformats.org/officeDocument/2006/relationships/slideLayout" Target="../slideLayouts/slideLayout844.xml"/><Relationship Id="rId3" Type="http://schemas.openxmlformats.org/officeDocument/2006/relationships/slideLayout" Target="../slideLayouts/slideLayout845.xml"/><Relationship Id="rId4" Type="http://schemas.openxmlformats.org/officeDocument/2006/relationships/slideLayout" Target="../slideLayouts/slideLayout846.xml"/><Relationship Id="rId5" Type="http://schemas.openxmlformats.org/officeDocument/2006/relationships/slideLayout" Target="../slideLayouts/slideLayout847.xml"/><Relationship Id="rId6" Type="http://schemas.openxmlformats.org/officeDocument/2006/relationships/slideLayout" Target="../slideLayouts/slideLayout848.xml"/><Relationship Id="rId7" Type="http://schemas.openxmlformats.org/officeDocument/2006/relationships/slideLayout" Target="../slideLayouts/slideLayout849.xml"/><Relationship Id="rId8" Type="http://schemas.openxmlformats.org/officeDocument/2006/relationships/slideLayout" Target="../slideLayouts/slideLayout850.xml"/><Relationship Id="rId9" Type="http://schemas.openxmlformats.org/officeDocument/2006/relationships/slideLayout" Target="../slideLayouts/slideLayout851.xml"/><Relationship Id="rId10" Type="http://schemas.openxmlformats.org/officeDocument/2006/relationships/slideLayout" Target="../slideLayouts/slideLayout852.xml"/></Relationships>
</file>

<file path=ppt/slideMasters/_rels/slideMaster79.xml.rels><?xml version="1.0" encoding="UTF-8" standalone="yes"?>
<Relationships xmlns="http://schemas.openxmlformats.org/package/2006/relationships"><Relationship Id="rId11" Type="http://schemas.openxmlformats.org/officeDocument/2006/relationships/slideLayout" Target="../slideLayouts/slideLayout864.xml"/><Relationship Id="rId12" Type="http://schemas.openxmlformats.org/officeDocument/2006/relationships/theme" Target="../theme/theme79.xml"/><Relationship Id="rId13" Type="http://schemas.openxmlformats.org/officeDocument/2006/relationships/image" Target="../media/image1.png"/><Relationship Id="rId1" Type="http://schemas.openxmlformats.org/officeDocument/2006/relationships/slideLayout" Target="../slideLayouts/slideLayout854.xml"/><Relationship Id="rId2" Type="http://schemas.openxmlformats.org/officeDocument/2006/relationships/slideLayout" Target="../slideLayouts/slideLayout855.xml"/><Relationship Id="rId3" Type="http://schemas.openxmlformats.org/officeDocument/2006/relationships/slideLayout" Target="../slideLayouts/slideLayout856.xml"/><Relationship Id="rId4" Type="http://schemas.openxmlformats.org/officeDocument/2006/relationships/slideLayout" Target="../slideLayouts/slideLayout857.xml"/><Relationship Id="rId5" Type="http://schemas.openxmlformats.org/officeDocument/2006/relationships/slideLayout" Target="../slideLayouts/slideLayout858.xml"/><Relationship Id="rId6" Type="http://schemas.openxmlformats.org/officeDocument/2006/relationships/slideLayout" Target="../slideLayouts/slideLayout859.xml"/><Relationship Id="rId7" Type="http://schemas.openxmlformats.org/officeDocument/2006/relationships/slideLayout" Target="../slideLayouts/slideLayout860.xml"/><Relationship Id="rId8" Type="http://schemas.openxmlformats.org/officeDocument/2006/relationships/slideLayout" Target="../slideLayouts/slideLayout861.xml"/><Relationship Id="rId9" Type="http://schemas.openxmlformats.org/officeDocument/2006/relationships/slideLayout" Target="../slideLayouts/slideLayout862.xml"/><Relationship Id="rId10" Type="http://schemas.openxmlformats.org/officeDocument/2006/relationships/slideLayout" Target="../slideLayouts/slideLayout863.xml"/></Relationships>
</file>

<file path=ppt/slideMasters/_rels/slideMaster80.xml.rels><?xml version="1.0" encoding="UTF-8" standalone="yes"?>
<Relationships xmlns="http://schemas.openxmlformats.org/package/2006/relationships"><Relationship Id="rId11" Type="http://schemas.openxmlformats.org/officeDocument/2006/relationships/slideLayout" Target="../slideLayouts/slideLayout875.xml"/><Relationship Id="rId12" Type="http://schemas.openxmlformats.org/officeDocument/2006/relationships/theme" Target="../theme/theme80.xml"/><Relationship Id="rId13" Type="http://schemas.openxmlformats.org/officeDocument/2006/relationships/image" Target="../media/image1.png"/><Relationship Id="rId1" Type="http://schemas.openxmlformats.org/officeDocument/2006/relationships/slideLayout" Target="../slideLayouts/slideLayout865.xml"/><Relationship Id="rId2" Type="http://schemas.openxmlformats.org/officeDocument/2006/relationships/slideLayout" Target="../slideLayouts/slideLayout866.xml"/><Relationship Id="rId3" Type="http://schemas.openxmlformats.org/officeDocument/2006/relationships/slideLayout" Target="../slideLayouts/slideLayout867.xml"/><Relationship Id="rId4" Type="http://schemas.openxmlformats.org/officeDocument/2006/relationships/slideLayout" Target="../slideLayouts/slideLayout868.xml"/><Relationship Id="rId5" Type="http://schemas.openxmlformats.org/officeDocument/2006/relationships/slideLayout" Target="../slideLayouts/slideLayout869.xml"/><Relationship Id="rId6" Type="http://schemas.openxmlformats.org/officeDocument/2006/relationships/slideLayout" Target="../slideLayouts/slideLayout870.xml"/><Relationship Id="rId7" Type="http://schemas.openxmlformats.org/officeDocument/2006/relationships/slideLayout" Target="../slideLayouts/slideLayout871.xml"/><Relationship Id="rId8" Type="http://schemas.openxmlformats.org/officeDocument/2006/relationships/slideLayout" Target="../slideLayouts/slideLayout872.xml"/><Relationship Id="rId9" Type="http://schemas.openxmlformats.org/officeDocument/2006/relationships/slideLayout" Target="../slideLayouts/slideLayout873.xml"/><Relationship Id="rId10" Type="http://schemas.openxmlformats.org/officeDocument/2006/relationships/slideLayout" Target="../slideLayouts/slideLayout874.xml"/></Relationships>
</file>

<file path=ppt/slideMasters/_rels/slideMaster81.xml.rels><?xml version="1.0" encoding="UTF-8" standalone="yes"?>
<Relationships xmlns="http://schemas.openxmlformats.org/package/2006/relationships"><Relationship Id="rId11" Type="http://schemas.openxmlformats.org/officeDocument/2006/relationships/slideLayout" Target="../slideLayouts/slideLayout886.xml"/><Relationship Id="rId12" Type="http://schemas.openxmlformats.org/officeDocument/2006/relationships/theme" Target="../theme/theme81.xml"/><Relationship Id="rId13" Type="http://schemas.openxmlformats.org/officeDocument/2006/relationships/image" Target="../media/image1.png"/><Relationship Id="rId1" Type="http://schemas.openxmlformats.org/officeDocument/2006/relationships/slideLayout" Target="../slideLayouts/slideLayout876.xml"/><Relationship Id="rId2" Type="http://schemas.openxmlformats.org/officeDocument/2006/relationships/slideLayout" Target="../slideLayouts/slideLayout877.xml"/><Relationship Id="rId3" Type="http://schemas.openxmlformats.org/officeDocument/2006/relationships/slideLayout" Target="../slideLayouts/slideLayout878.xml"/><Relationship Id="rId4" Type="http://schemas.openxmlformats.org/officeDocument/2006/relationships/slideLayout" Target="../slideLayouts/slideLayout879.xml"/><Relationship Id="rId5" Type="http://schemas.openxmlformats.org/officeDocument/2006/relationships/slideLayout" Target="../slideLayouts/slideLayout880.xml"/><Relationship Id="rId6" Type="http://schemas.openxmlformats.org/officeDocument/2006/relationships/slideLayout" Target="../slideLayouts/slideLayout881.xml"/><Relationship Id="rId7" Type="http://schemas.openxmlformats.org/officeDocument/2006/relationships/slideLayout" Target="../slideLayouts/slideLayout882.xml"/><Relationship Id="rId8" Type="http://schemas.openxmlformats.org/officeDocument/2006/relationships/slideLayout" Target="../slideLayouts/slideLayout883.xml"/><Relationship Id="rId9" Type="http://schemas.openxmlformats.org/officeDocument/2006/relationships/slideLayout" Target="../slideLayouts/slideLayout884.xml"/><Relationship Id="rId10" Type="http://schemas.openxmlformats.org/officeDocument/2006/relationships/slideLayout" Target="../slideLayouts/slideLayout885.xml"/></Relationships>
</file>

<file path=ppt/slideMasters/_rels/slideMaster82.xml.rels><?xml version="1.0" encoding="UTF-8" standalone="yes"?>
<Relationships xmlns="http://schemas.openxmlformats.org/package/2006/relationships"><Relationship Id="rId11" Type="http://schemas.openxmlformats.org/officeDocument/2006/relationships/slideLayout" Target="../slideLayouts/slideLayout897.xml"/><Relationship Id="rId12" Type="http://schemas.openxmlformats.org/officeDocument/2006/relationships/theme" Target="../theme/theme82.xml"/><Relationship Id="rId13" Type="http://schemas.openxmlformats.org/officeDocument/2006/relationships/image" Target="../media/image1.png"/><Relationship Id="rId1" Type="http://schemas.openxmlformats.org/officeDocument/2006/relationships/slideLayout" Target="../slideLayouts/slideLayout887.xml"/><Relationship Id="rId2" Type="http://schemas.openxmlformats.org/officeDocument/2006/relationships/slideLayout" Target="../slideLayouts/slideLayout888.xml"/><Relationship Id="rId3" Type="http://schemas.openxmlformats.org/officeDocument/2006/relationships/slideLayout" Target="../slideLayouts/slideLayout889.xml"/><Relationship Id="rId4" Type="http://schemas.openxmlformats.org/officeDocument/2006/relationships/slideLayout" Target="../slideLayouts/slideLayout890.xml"/><Relationship Id="rId5" Type="http://schemas.openxmlformats.org/officeDocument/2006/relationships/slideLayout" Target="../slideLayouts/slideLayout891.xml"/><Relationship Id="rId6" Type="http://schemas.openxmlformats.org/officeDocument/2006/relationships/slideLayout" Target="../slideLayouts/slideLayout892.xml"/><Relationship Id="rId7" Type="http://schemas.openxmlformats.org/officeDocument/2006/relationships/slideLayout" Target="../slideLayouts/slideLayout893.xml"/><Relationship Id="rId8" Type="http://schemas.openxmlformats.org/officeDocument/2006/relationships/slideLayout" Target="../slideLayouts/slideLayout894.xml"/><Relationship Id="rId9" Type="http://schemas.openxmlformats.org/officeDocument/2006/relationships/slideLayout" Target="../slideLayouts/slideLayout895.xml"/><Relationship Id="rId10" Type="http://schemas.openxmlformats.org/officeDocument/2006/relationships/slideLayout" Target="../slideLayouts/slideLayout896.xml"/></Relationships>
</file>

<file path=ppt/slideMasters/_rels/slideMaster83.xml.rels><?xml version="1.0" encoding="UTF-8" standalone="yes"?>
<Relationships xmlns="http://schemas.openxmlformats.org/package/2006/relationships"><Relationship Id="rId11" Type="http://schemas.openxmlformats.org/officeDocument/2006/relationships/slideLayout" Target="../slideLayouts/slideLayout908.xml"/><Relationship Id="rId12" Type="http://schemas.openxmlformats.org/officeDocument/2006/relationships/theme" Target="../theme/theme83.xml"/><Relationship Id="rId1" Type="http://schemas.openxmlformats.org/officeDocument/2006/relationships/slideLayout" Target="../slideLayouts/slideLayout898.xml"/><Relationship Id="rId2" Type="http://schemas.openxmlformats.org/officeDocument/2006/relationships/slideLayout" Target="../slideLayouts/slideLayout899.xml"/><Relationship Id="rId3" Type="http://schemas.openxmlformats.org/officeDocument/2006/relationships/slideLayout" Target="../slideLayouts/slideLayout900.xml"/><Relationship Id="rId4" Type="http://schemas.openxmlformats.org/officeDocument/2006/relationships/slideLayout" Target="../slideLayouts/slideLayout901.xml"/><Relationship Id="rId5" Type="http://schemas.openxmlformats.org/officeDocument/2006/relationships/slideLayout" Target="../slideLayouts/slideLayout902.xml"/><Relationship Id="rId6" Type="http://schemas.openxmlformats.org/officeDocument/2006/relationships/slideLayout" Target="../slideLayouts/slideLayout903.xml"/><Relationship Id="rId7" Type="http://schemas.openxmlformats.org/officeDocument/2006/relationships/slideLayout" Target="../slideLayouts/slideLayout904.xml"/><Relationship Id="rId8" Type="http://schemas.openxmlformats.org/officeDocument/2006/relationships/slideLayout" Target="../slideLayouts/slideLayout905.xml"/><Relationship Id="rId9" Type="http://schemas.openxmlformats.org/officeDocument/2006/relationships/slideLayout" Target="../slideLayouts/slideLayout906.xml"/><Relationship Id="rId10" Type="http://schemas.openxmlformats.org/officeDocument/2006/relationships/slideLayout" Target="../slideLayouts/slideLayout907.xml"/></Relationships>
</file>

<file path=ppt/slideMasters/_rels/slideMaster84.xml.rels><?xml version="1.0" encoding="UTF-8" standalone="yes"?>
<Relationships xmlns="http://schemas.openxmlformats.org/package/2006/relationships"><Relationship Id="rId11" Type="http://schemas.openxmlformats.org/officeDocument/2006/relationships/slideLayout" Target="../slideLayouts/slideLayout919.xml"/><Relationship Id="rId12" Type="http://schemas.openxmlformats.org/officeDocument/2006/relationships/theme" Target="../theme/theme84.xml"/><Relationship Id="rId13" Type="http://schemas.openxmlformats.org/officeDocument/2006/relationships/image" Target="../media/image1.png"/><Relationship Id="rId1" Type="http://schemas.openxmlformats.org/officeDocument/2006/relationships/slideLayout" Target="../slideLayouts/slideLayout909.xml"/><Relationship Id="rId2" Type="http://schemas.openxmlformats.org/officeDocument/2006/relationships/slideLayout" Target="../slideLayouts/slideLayout910.xml"/><Relationship Id="rId3" Type="http://schemas.openxmlformats.org/officeDocument/2006/relationships/slideLayout" Target="../slideLayouts/slideLayout911.xml"/><Relationship Id="rId4" Type="http://schemas.openxmlformats.org/officeDocument/2006/relationships/slideLayout" Target="../slideLayouts/slideLayout912.xml"/><Relationship Id="rId5" Type="http://schemas.openxmlformats.org/officeDocument/2006/relationships/slideLayout" Target="../slideLayouts/slideLayout913.xml"/><Relationship Id="rId6" Type="http://schemas.openxmlformats.org/officeDocument/2006/relationships/slideLayout" Target="../slideLayouts/slideLayout914.xml"/><Relationship Id="rId7" Type="http://schemas.openxmlformats.org/officeDocument/2006/relationships/slideLayout" Target="../slideLayouts/slideLayout915.xml"/><Relationship Id="rId8" Type="http://schemas.openxmlformats.org/officeDocument/2006/relationships/slideLayout" Target="../slideLayouts/slideLayout916.xml"/><Relationship Id="rId9" Type="http://schemas.openxmlformats.org/officeDocument/2006/relationships/slideLayout" Target="../slideLayouts/slideLayout917.xml"/><Relationship Id="rId10" Type="http://schemas.openxmlformats.org/officeDocument/2006/relationships/slideLayout" Target="../slideLayouts/slideLayout918.xml"/></Relationships>
</file>

<file path=ppt/slideMasters/_rels/slideMaster85.xml.rels><?xml version="1.0" encoding="UTF-8" standalone="yes"?>
<Relationships xmlns="http://schemas.openxmlformats.org/package/2006/relationships"><Relationship Id="rId11" Type="http://schemas.openxmlformats.org/officeDocument/2006/relationships/slideLayout" Target="../slideLayouts/slideLayout930.xml"/><Relationship Id="rId12" Type="http://schemas.openxmlformats.org/officeDocument/2006/relationships/theme" Target="../theme/theme85.xml"/><Relationship Id="rId13" Type="http://schemas.openxmlformats.org/officeDocument/2006/relationships/image" Target="../media/image1.png"/><Relationship Id="rId1" Type="http://schemas.openxmlformats.org/officeDocument/2006/relationships/slideLayout" Target="../slideLayouts/slideLayout920.xml"/><Relationship Id="rId2" Type="http://schemas.openxmlformats.org/officeDocument/2006/relationships/slideLayout" Target="../slideLayouts/slideLayout921.xml"/><Relationship Id="rId3" Type="http://schemas.openxmlformats.org/officeDocument/2006/relationships/slideLayout" Target="../slideLayouts/slideLayout922.xml"/><Relationship Id="rId4" Type="http://schemas.openxmlformats.org/officeDocument/2006/relationships/slideLayout" Target="../slideLayouts/slideLayout923.xml"/><Relationship Id="rId5" Type="http://schemas.openxmlformats.org/officeDocument/2006/relationships/slideLayout" Target="../slideLayouts/slideLayout924.xml"/><Relationship Id="rId6" Type="http://schemas.openxmlformats.org/officeDocument/2006/relationships/slideLayout" Target="../slideLayouts/slideLayout925.xml"/><Relationship Id="rId7" Type="http://schemas.openxmlformats.org/officeDocument/2006/relationships/slideLayout" Target="../slideLayouts/slideLayout926.xml"/><Relationship Id="rId8" Type="http://schemas.openxmlformats.org/officeDocument/2006/relationships/slideLayout" Target="../slideLayouts/slideLayout927.xml"/><Relationship Id="rId9" Type="http://schemas.openxmlformats.org/officeDocument/2006/relationships/slideLayout" Target="../slideLayouts/slideLayout928.xml"/><Relationship Id="rId10" Type="http://schemas.openxmlformats.org/officeDocument/2006/relationships/slideLayout" Target="../slideLayouts/slideLayout929.xml"/></Relationships>
</file>

<file path=ppt/slideMasters/_rels/slideMaster86.xml.rels><?xml version="1.0" encoding="UTF-8" standalone="yes"?>
<Relationships xmlns="http://schemas.openxmlformats.org/package/2006/relationships"><Relationship Id="rId11" Type="http://schemas.openxmlformats.org/officeDocument/2006/relationships/slideLayout" Target="../slideLayouts/slideLayout941.xml"/><Relationship Id="rId12" Type="http://schemas.openxmlformats.org/officeDocument/2006/relationships/theme" Target="../theme/theme86.xml"/><Relationship Id="rId13" Type="http://schemas.openxmlformats.org/officeDocument/2006/relationships/image" Target="../media/image1.png"/><Relationship Id="rId1" Type="http://schemas.openxmlformats.org/officeDocument/2006/relationships/slideLayout" Target="../slideLayouts/slideLayout931.xml"/><Relationship Id="rId2" Type="http://schemas.openxmlformats.org/officeDocument/2006/relationships/slideLayout" Target="../slideLayouts/slideLayout932.xml"/><Relationship Id="rId3" Type="http://schemas.openxmlformats.org/officeDocument/2006/relationships/slideLayout" Target="../slideLayouts/slideLayout933.xml"/><Relationship Id="rId4" Type="http://schemas.openxmlformats.org/officeDocument/2006/relationships/slideLayout" Target="../slideLayouts/slideLayout934.xml"/><Relationship Id="rId5" Type="http://schemas.openxmlformats.org/officeDocument/2006/relationships/slideLayout" Target="../slideLayouts/slideLayout935.xml"/><Relationship Id="rId6" Type="http://schemas.openxmlformats.org/officeDocument/2006/relationships/slideLayout" Target="../slideLayouts/slideLayout936.xml"/><Relationship Id="rId7" Type="http://schemas.openxmlformats.org/officeDocument/2006/relationships/slideLayout" Target="../slideLayouts/slideLayout937.xml"/><Relationship Id="rId8" Type="http://schemas.openxmlformats.org/officeDocument/2006/relationships/slideLayout" Target="../slideLayouts/slideLayout938.xml"/><Relationship Id="rId9" Type="http://schemas.openxmlformats.org/officeDocument/2006/relationships/slideLayout" Target="../slideLayouts/slideLayout939.xml"/><Relationship Id="rId10" Type="http://schemas.openxmlformats.org/officeDocument/2006/relationships/slideLayout" Target="../slideLayouts/slideLayout940.xml"/></Relationships>
</file>

<file path=ppt/slideMasters/_rels/slideMaster87.xml.rels><?xml version="1.0" encoding="UTF-8" standalone="yes"?>
<Relationships xmlns="http://schemas.openxmlformats.org/package/2006/relationships"><Relationship Id="rId11" Type="http://schemas.openxmlformats.org/officeDocument/2006/relationships/slideLayout" Target="../slideLayouts/slideLayout952.xml"/><Relationship Id="rId12" Type="http://schemas.openxmlformats.org/officeDocument/2006/relationships/theme" Target="../theme/theme87.xml"/><Relationship Id="rId13" Type="http://schemas.openxmlformats.org/officeDocument/2006/relationships/image" Target="../media/image1.png"/><Relationship Id="rId1" Type="http://schemas.openxmlformats.org/officeDocument/2006/relationships/slideLayout" Target="../slideLayouts/slideLayout942.xml"/><Relationship Id="rId2" Type="http://schemas.openxmlformats.org/officeDocument/2006/relationships/slideLayout" Target="../slideLayouts/slideLayout943.xml"/><Relationship Id="rId3" Type="http://schemas.openxmlformats.org/officeDocument/2006/relationships/slideLayout" Target="../slideLayouts/slideLayout944.xml"/><Relationship Id="rId4" Type="http://schemas.openxmlformats.org/officeDocument/2006/relationships/slideLayout" Target="../slideLayouts/slideLayout945.xml"/><Relationship Id="rId5" Type="http://schemas.openxmlformats.org/officeDocument/2006/relationships/slideLayout" Target="../slideLayouts/slideLayout946.xml"/><Relationship Id="rId6" Type="http://schemas.openxmlformats.org/officeDocument/2006/relationships/slideLayout" Target="../slideLayouts/slideLayout947.xml"/><Relationship Id="rId7" Type="http://schemas.openxmlformats.org/officeDocument/2006/relationships/slideLayout" Target="../slideLayouts/slideLayout948.xml"/><Relationship Id="rId8" Type="http://schemas.openxmlformats.org/officeDocument/2006/relationships/slideLayout" Target="../slideLayouts/slideLayout949.xml"/><Relationship Id="rId9" Type="http://schemas.openxmlformats.org/officeDocument/2006/relationships/slideLayout" Target="../slideLayouts/slideLayout950.xml"/><Relationship Id="rId10" Type="http://schemas.openxmlformats.org/officeDocument/2006/relationships/slideLayout" Target="../slideLayouts/slideLayout951.xml"/></Relationships>
</file>

<file path=ppt/slideMasters/_rels/slideMaster88.xml.rels><?xml version="1.0" encoding="UTF-8" standalone="yes"?>
<Relationships xmlns="http://schemas.openxmlformats.org/package/2006/relationships"><Relationship Id="rId11" Type="http://schemas.openxmlformats.org/officeDocument/2006/relationships/slideLayout" Target="../slideLayouts/slideLayout963.xml"/><Relationship Id="rId12" Type="http://schemas.openxmlformats.org/officeDocument/2006/relationships/theme" Target="../theme/theme88.xml"/><Relationship Id="rId13" Type="http://schemas.openxmlformats.org/officeDocument/2006/relationships/image" Target="../media/image1.png"/><Relationship Id="rId1" Type="http://schemas.openxmlformats.org/officeDocument/2006/relationships/slideLayout" Target="../slideLayouts/slideLayout953.xml"/><Relationship Id="rId2" Type="http://schemas.openxmlformats.org/officeDocument/2006/relationships/slideLayout" Target="../slideLayouts/slideLayout954.xml"/><Relationship Id="rId3" Type="http://schemas.openxmlformats.org/officeDocument/2006/relationships/slideLayout" Target="../slideLayouts/slideLayout955.xml"/><Relationship Id="rId4" Type="http://schemas.openxmlformats.org/officeDocument/2006/relationships/slideLayout" Target="../slideLayouts/slideLayout956.xml"/><Relationship Id="rId5" Type="http://schemas.openxmlformats.org/officeDocument/2006/relationships/slideLayout" Target="../slideLayouts/slideLayout957.xml"/><Relationship Id="rId6" Type="http://schemas.openxmlformats.org/officeDocument/2006/relationships/slideLayout" Target="../slideLayouts/slideLayout958.xml"/><Relationship Id="rId7" Type="http://schemas.openxmlformats.org/officeDocument/2006/relationships/slideLayout" Target="../slideLayouts/slideLayout959.xml"/><Relationship Id="rId8" Type="http://schemas.openxmlformats.org/officeDocument/2006/relationships/slideLayout" Target="../slideLayouts/slideLayout960.xml"/><Relationship Id="rId9" Type="http://schemas.openxmlformats.org/officeDocument/2006/relationships/slideLayout" Target="../slideLayouts/slideLayout961.xml"/><Relationship Id="rId10" Type="http://schemas.openxmlformats.org/officeDocument/2006/relationships/slideLayout" Target="../slideLayouts/slideLayout962.xml"/></Relationships>
</file>

<file path=ppt/slideMasters/_rels/slideMaster89.xml.rels><?xml version="1.0" encoding="UTF-8" standalone="yes"?>
<Relationships xmlns="http://schemas.openxmlformats.org/package/2006/relationships"><Relationship Id="rId11" Type="http://schemas.openxmlformats.org/officeDocument/2006/relationships/slideLayout" Target="../slideLayouts/slideLayout974.xml"/><Relationship Id="rId12" Type="http://schemas.openxmlformats.org/officeDocument/2006/relationships/theme" Target="../theme/theme89.xml"/><Relationship Id="rId1" Type="http://schemas.openxmlformats.org/officeDocument/2006/relationships/slideLayout" Target="../slideLayouts/slideLayout964.xml"/><Relationship Id="rId2" Type="http://schemas.openxmlformats.org/officeDocument/2006/relationships/slideLayout" Target="../slideLayouts/slideLayout965.xml"/><Relationship Id="rId3" Type="http://schemas.openxmlformats.org/officeDocument/2006/relationships/slideLayout" Target="../slideLayouts/slideLayout966.xml"/><Relationship Id="rId4" Type="http://schemas.openxmlformats.org/officeDocument/2006/relationships/slideLayout" Target="../slideLayouts/slideLayout967.xml"/><Relationship Id="rId5" Type="http://schemas.openxmlformats.org/officeDocument/2006/relationships/slideLayout" Target="../slideLayouts/slideLayout968.xml"/><Relationship Id="rId6" Type="http://schemas.openxmlformats.org/officeDocument/2006/relationships/slideLayout" Target="../slideLayouts/slideLayout969.xml"/><Relationship Id="rId7" Type="http://schemas.openxmlformats.org/officeDocument/2006/relationships/slideLayout" Target="../slideLayouts/slideLayout970.xml"/><Relationship Id="rId8" Type="http://schemas.openxmlformats.org/officeDocument/2006/relationships/slideLayout" Target="../slideLayouts/slideLayout971.xml"/><Relationship Id="rId9" Type="http://schemas.openxmlformats.org/officeDocument/2006/relationships/slideLayout" Target="../slideLayouts/slideLayout972.xml"/><Relationship Id="rId10" Type="http://schemas.openxmlformats.org/officeDocument/2006/relationships/slideLayout" Target="../slideLayouts/slideLayout973.xml"/></Relationships>
</file>

<file path=ppt/slideMasters/_rels/slideMaster90.xml.rels><?xml version="1.0" encoding="UTF-8" standalone="yes"?>
<Relationships xmlns="http://schemas.openxmlformats.org/package/2006/relationships"><Relationship Id="rId11" Type="http://schemas.openxmlformats.org/officeDocument/2006/relationships/slideLayout" Target="../slideLayouts/slideLayout985.xml"/><Relationship Id="rId12" Type="http://schemas.openxmlformats.org/officeDocument/2006/relationships/theme" Target="../theme/theme90.xml"/><Relationship Id="rId13" Type="http://schemas.openxmlformats.org/officeDocument/2006/relationships/image" Target="../media/image1.png"/><Relationship Id="rId1" Type="http://schemas.openxmlformats.org/officeDocument/2006/relationships/slideLayout" Target="../slideLayouts/slideLayout975.xml"/><Relationship Id="rId2" Type="http://schemas.openxmlformats.org/officeDocument/2006/relationships/slideLayout" Target="../slideLayouts/slideLayout976.xml"/><Relationship Id="rId3" Type="http://schemas.openxmlformats.org/officeDocument/2006/relationships/slideLayout" Target="../slideLayouts/slideLayout977.xml"/><Relationship Id="rId4" Type="http://schemas.openxmlformats.org/officeDocument/2006/relationships/slideLayout" Target="../slideLayouts/slideLayout978.xml"/><Relationship Id="rId5" Type="http://schemas.openxmlformats.org/officeDocument/2006/relationships/slideLayout" Target="../slideLayouts/slideLayout979.xml"/><Relationship Id="rId6" Type="http://schemas.openxmlformats.org/officeDocument/2006/relationships/slideLayout" Target="../slideLayouts/slideLayout980.xml"/><Relationship Id="rId7" Type="http://schemas.openxmlformats.org/officeDocument/2006/relationships/slideLayout" Target="../slideLayouts/slideLayout981.xml"/><Relationship Id="rId8" Type="http://schemas.openxmlformats.org/officeDocument/2006/relationships/slideLayout" Target="../slideLayouts/slideLayout982.xml"/><Relationship Id="rId9" Type="http://schemas.openxmlformats.org/officeDocument/2006/relationships/slideLayout" Target="../slideLayouts/slideLayout983.xml"/><Relationship Id="rId10" Type="http://schemas.openxmlformats.org/officeDocument/2006/relationships/slideLayout" Target="../slideLayouts/slideLayout984.xml"/></Relationships>
</file>

<file path=ppt/slideMasters/_rels/slideMaster91.xml.rels><?xml version="1.0" encoding="UTF-8" standalone="yes"?>
<Relationships xmlns="http://schemas.openxmlformats.org/package/2006/relationships"><Relationship Id="rId11" Type="http://schemas.openxmlformats.org/officeDocument/2006/relationships/slideLayout" Target="../slideLayouts/slideLayout996.xml"/><Relationship Id="rId12" Type="http://schemas.openxmlformats.org/officeDocument/2006/relationships/theme" Target="../theme/theme91.xml"/><Relationship Id="rId13" Type="http://schemas.openxmlformats.org/officeDocument/2006/relationships/image" Target="../media/image1.png"/><Relationship Id="rId1" Type="http://schemas.openxmlformats.org/officeDocument/2006/relationships/slideLayout" Target="../slideLayouts/slideLayout986.xml"/><Relationship Id="rId2" Type="http://schemas.openxmlformats.org/officeDocument/2006/relationships/slideLayout" Target="../slideLayouts/slideLayout987.xml"/><Relationship Id="rId3" Type="http://schemas.openxmlformats.org/officeDocument/2006/relationships/slideLayout" Target="../slideLayouts/slideLayout988.xml"/><Relationship Id="rId4" Type="http://schemas.openxmlformats.org/officeDocument/2006/relationships/slideLayout" Target="../slideLayouts/slideLayout989.xml"/><Relationship Id="rId5" Type="http://schemas.openxmlformats.org/officeDocument/2006/relationships/slideLayout" Target="../slideLayouts/slideLayout990.xml"/><Relationship Id="rId6" Type="http://schemas.openxmlformats.org/officeDocument/2006/relationships/slideLayout" Target="../slideLayouts/slideLayout991.xml"/><Relationship Id="rId7" Type="http://schemas.openxmlformats.org/officeDocument/2006/relationships/slideLayout" Target="../slideLayouts/slideLayout992.xml"/><Relationship Id="rId8" Type="http://schemas.openxmlformats.org/officeDocument/2006/relationships/slideLayout" Target="../slideLayouts/slideLayout993.xml"/><Relationship Id="rId9" Type="http://schemas.openxmlformats.org/officeDocument/2006/relationships/slideLayout" Target="../slideLayouts/slideLayout994.xml"/><Relationship Id="rId10" Type="http://schemas.openxmlformats.org/officeDocument/2006/relationships/slideLayout" Target="../slideLayouts/slideLayout995.xml"/></Relationships>
</file>

<file path=ppt/slideMasters/_rels/slideMaster92.xml.rels><?xml version="1.0" encoding="UTF-8" standalone="yes"?>
<Relationships xmlns="http://schemas.openxmlformats.org/package/2006/relationships"><Relationship Id="rId11" Type="http://schemas.openxmlformats.org/officeDocument/2006/relationships/slideLayout" Target="../slideLayouts/slideLayout1007.xml"/><Relationship Id="rId12" Type="http://schemas.openxmlformats.org/officeDocument/2006/relationships/theme" Target="../theme/theme92.xml"/><Relationship Id="rId13" Type="http://schemas.openxmlformats.org/officeDocument/2006/relationships/image" Target="../media/image1.png"/><Relationship Id="rId1" Type="http://schemas.openxmlformats.org/officeDocument/2006/relationships/slideLayout" Target="../slideLayouts/slideLayout997.xml"/><Relationship Id="rId2" Type="http://schemas.openxmlformats.org/officeDocument/2006/relationships/slideLayout" Target="../slideLayouts/slideLayout998.xml"/><Relationship Id="rId3" Type="http://schemas.openxmlformats.org/officeDocument/2006/relationships/slideLayout" Target="../slideLayouts/slideLayout999.xml"/><Relationship Id="rId4" Type="http://schemas.openxmlformats.org/officeDocument/2006/relationships/slideLayout" Target="../slideLayouts/slideLayout1000.xml"/><Relationship Id="rId5" Type="http://schemas.openxmlformats.org/officeDocument/2006/relationships/slideLayout" Target="../slideLayouts/slideLayout1001.xml"/><Relationship Id="rId6" Type="http://schemas.openxmlformats.org/officeDocument/2006/relationships/slideLayout" Target="../slideLayouts/slideLayout1002.xml"/><Relationship Id="rId7" Type="http://schemas.openxmlformats.org/officeDocument/2006/relationships/slideLayout" Target="../slideLayouts/slideLayout1003.xml"/><Relationship Id="rId8" Type="http://schemas.openxmlformats.org/officeDocument/2006/relationships/slideLayout" Target="../slideLayouts/slideLayout1004.xml"/><Relationship Id="rId9" Type="http://schemas.openxmlformats.org/officeDocument/2006/relationships/slideLayout" Target="../slideLayouts/slideLayout1005.xml"/><Relationship Id="rId10" Type="http://schemas.openxmlformats.org/officeDocument/2006/relationships/slideLayout" Target="../slideLayouts/slideLayout1006.xml"/></Relationships>
</file>

<file path=ppt/slideMasters/_rels/slideMaster93.xml.rels><?xml version="1.0" encoding="UTF-8" standalone="yes"?>
<Relationships xmlns="http://schemas.openxmlformats.org/package/2006/relationships"><Relationship Id="rId11" Type="http://schemas.openxmlformats.org/officeDocument/2006/relationships/slideLayout" Target="../slideLayouts/slideLayout1018.xml"/><Relationship Id="rId12" Type="http://schemas.openxmlformats.org/officeDocument/2006/relationships/slideLayout" Target="../slideLayouts/slideLayout1019.xml"/><Relationship Id="rId13" Type="http://schemas.openxmlformats.org/officeDocument/2006/relationships/theme" Target="../theme/theme93.xml"/><Relationship Id="rId1" Type="http://schemas.openxmlformats.org/officeDocument/2006/relationships/slideLayout" Target="../slideLayouts/slideLayout1008.xml"/><Relationship Id="rId2" Type="http://schemas.openxmlformats.org/officeDocument/2006/relationships/slideLayout" Target="../slideLayouts/slideLayout1009.xml"/><Relationship Id="rId3" Type="http://schemas.openxmlformats.org/officeDocument/2006/relationships/slideLayout" Target="../slideLayouts/slideLayout1010.xml"/><Relationship Id="rId4" Type="http://schemas.openxmlformats.org/officeDocument/2006/relationships/slideLayout" Target="../slideLayouts/slideLayout1011.xml"/><Relationship Id="rId5" Type="http://schemas.openxmlformats.org/officeDocument/2006/relationships/slideLayout" Target="../slideLayouts/slideLayout1012.xml"/><Relationship Id="rId6" Type="http://schemas.openxmlformats.org/officeDocument/2006/relationships/slideLayout" Target="../slideLayouts/slideLayout1013.xml"/><Relationship Id="rId7" Type="http://schemas.openxmlformats.org/officeDocument/2006/relationships/slideLayout" Target="../slideLayouts/slideLayout1014.xml"/><Relationship Id="rId8" Type="http://schemas.openxmlformats.org/officeDocument/2006/relationships/slideLayout" Target="../slideLayouts/slideLayout1015.xml"/><Relationship Id="rId9" Type="http://schemas.openxmlformats.org/officeDocument/2006/relationships/slideLayout" Target="../slideLayouts/slideLayout1016.xml"/><Relationship Id="rId10" Type="http://schemas.openxmlformats.org/officeDocument/2006/relationships/slideLayout" Target="../slideLayouts/slideLayout1017.xml"/></Relationships>
</file>

<file path=ppt/slideMasters/_rels/slideMaster94.xml.rels><?xml version="1.0" encoding="UTF-8" standalone="yes"?>
<Relationships xmlns="http://schemas.openxmlformats.org/package/2006/relationships"><Relationship Id="rId11" Type="http://schemas.openxmlformats.org/officeDocument/2006/relationships/slideLayout" Target="../slideLayouts/slideLayout1030.xml"/><Relationship Id="rId12" Type="http://schemas.openxmlformats.org/officeDocument/2006/relationships/slideLayout" Target="../slideLayouts/slideLayout1031.xml"/><Relationship Id="rId13" Type="http://schemas.openxmlformats.org/officeDocument/2006/relationships/theme" Target="../theme/theme94.xml"/><Relationship Id="rId1" Type="http://schemas.openxmlformats.org/officeDocument/2006/relationships/slideLayout" Target="../slideLayouts/slideLayout1020.xml"/><Relationship Id="rId2" Type="http://schemas.openxmlformats.org/officeDocument/2006/relationships/slideLayout" Target="../slideLayouts/slideLayout1021.xml"/><Relationship Id="rId3" Type="http://schemas.openxmlformats.org/officeDocument/2006/relationships/slideLayout" Target="../slideLayouts/slideLayout1022.xml"/><Relationship Id="rId4" Type="http://schemas.openxmlformats.org/officeDocument/2006/relationships/slideLayout" Target="../slideLayouts/slideLayout1023.xml"/><Relationship Id="rId5" Type="http://schemas.openxmlformats.org/officeDocument/2006/relationships/slideLayout" Target="../slideLayouts/slideLayout1024.xml"/><Relationship Id="rId6" Type="http://schemas.openxmlformats.org/officeDocument/2006/relationships/slideLayout" Target="../slideLayouts/slideLayout1025.xml"/><Relationship Id="rId7" Type="http://schemas.openxmlformats.org/officeDocument/2006/relationships/slideLayout" Target="../slideLayouts/slideLayout1026.xml"/><Relationship Id="rId8" Type="http://schemas.openxmlformats.org/officeDocument/2006/relationships/slideLayout" Target="../slideLayouts/slideLayout1027.xml"/><Relationship Id="rId9" Type="http://schemas.openxmlformats.org/officeDocument/2006/relationships/slideLayout" Target="../slideLayouts/slideLayout1028.xml"/><Relationship Id="rId10" Type="http://schemas.openxmlformats.org/officeDocument/2006/relationships/slideLayout" Target="../slideLayouts/slideLayout1029.xml"/></Relationships>
</file>

<file path=ppt/slideMasters/_rels/slideMaster95.xml.rels><?xml version="1.0" encoding="UTF-8" standalone="yes"?>
<Relationships xmlns="http://schemas.openxmlformats.org/package/2006/relationships"><Relationship Id="rId11" Type="http://schemas.openxmlformats.org/officeDocument/2006/relationships/slideLayout" Target="../slideLayouts/slideLayout1042.xml"/><Relationship Id="rId12" Type="http://schemas.openxmlformats.org/officeDocument/2006/relationships/theme" Target="../theme/theme95.xml"/><Relationship Id="rId13" Type="http://schemas.openxmlformats.org/officeDocument/2006/relationships/image" Target="../media/image1.png"/><Relationship Id="rId1" Type="http://schemas.openxmlformats.org/officeDocument/2006/relationships/slideLayout" Target="../slideLayouts/slideLayout1032.xml"/><Relationship Id="rId2" Type="http://schemas.openxmlformats.org/officeDocument/2006/relationships/slideLayout" Target="../slideLayouts/slideLayout1033.xml"/><Relationship Id="rId3" Type="http://schemas.openxmlformats.org/officeDocument/2006/relationships/slideLayout" Target="../slideLayouts/slideLayout1034.xml"/><Relationship Id="rId4" Type="http://schemas.openxmlformats.org/officeDocument/2006/relationships/slideLayout" Target="../slideLayouts/slideLayout1035.xml"/><Relationship Id="rId5" Type="http://schemas.openxmlformats.org/officeDocument/2006/relationships/slideLayout" Target="../slideLayouts/slideLayout1036.xml"/><Relationship Id="rId6" Type="http://schemas.openxmlformats.org/officeDocument/2006/relationships/slideLayout" Target="../slideLayouts/slideLayout1037.xml"/><Relationship Id="rId7" Type="http://schemas.openxmlformats.org/officeDocument/2006/relationships/slideLayout" Target="../slideLayouts/slideLayout1038.xml"/><Relationship Id="rId8" Type="http://schemas.openxmlformats.org/officeDocument/2006/relationships/slideLayout" Target="../slideLayouts/slideLayout1039.xml"/><Relationship Id="rId9" Type="http://schemas.openxmlformats.org/officeDocument/2006/relationships/slideLayout" Target="../slideLayouts/slideLayout1040.xml"/><Relationship Id="rId10" Type="http://schemas.openxmlformats.org/officeDocument/2006/relationships/slideLayout" Target="../slideLayouts/slideLayout1041.xml"/></Relationships>
</file>

<file path=ppt/slideMasters/_rels/slideMaster96.xml.rels><?xml version="1.0" encoding="UTF-8" standalone="yes"?>
<Relationships xmlns="http://schemas.openxmlformats.org/package/2006/relationships"><Relationship Id="rId11" Type="http://schemas.openxmlformats.org/officeDocument/2006/relationships/slideLayout" Target="../slideLayouts/slideLayout1053.xml"/><Relationship Id="rId12" Type="http://schemas.openxmlformats.org/officeDocument/2006/relationships/theme" Target="../theme/theme96.xml"/><Relationship Id="rId13" Type="http://schemas.openxmlformats.org/officeDocument/2006/relationships/image" Target="../media/image1.png"/><Relationship Id="rId1" Type="http://schemas.openxmlformats.org/officeDocument/2006/relationships/slideLayout" Target="../slideLayouts/slideLayout1043.xml"/><Relationship Id="rId2" Type="http://schemas.openxmlformats.org/officeDocument/2006/relationships/slideLayout" Target="../slideLayouts/slideLayout1044.xml"/><Relationship Id="rId3" Type="http://schemas.openxmlformats.org/officeDocument/2006/relationships/slideLayout" Target="../slideLayouts/slideLayout1045.xml"/><Relationship Id="rId4" Type="http://schemas.openxmlformats.org/officeDocument/2006/relationships/slideLayout" Target="../slideLayouts/slideLayout1046.xml"/><Relationship Id="rId5" Type="http://schemas.openxmlformats.org/officeDocument/2006/relationships/slideLayout" Target="../slideLayouts/slideLayout1047.xml"/><Relationship Id="rId6" Type="http://schemas.openxmlformats.org/officeDocument/2006/relationships/slideLayout" Target="../slideLayouts/slideLayout1048.xml"/><Relationship Id="rId7" Type="http://schemas.openxmlformats.org/officeDocument/2006/relationships/slideLayout" Target="../slideLayouts/slideLayout1049.xml"/><Relationship Id="rId8" Type="http://schemas.openxmlformats.org/officeDocument/2006/relationships/slideLayout" Target="../slideLayouts/slideLayout1050.xml"/><Relationship Id="rId9" Type="http://schemas.openxmlformats.org/officeDocument/2006/relationships/slideLayout" Target="../slideLayouts/slideLayout1051.xml"/><Relationship Id="rId10" Type="http://schemas.openxmlformats.org/officeDocument/2006/relationships/slideLayout" Target="../slideLayouts/slideLayout1052.xml"/></Relationships>
</file>

<file path=ppt/slideMasters/_rels/slideMaster97.xml.rels><?xml version="1.0" encoding="UTF-8" standalone="yes"?>
<Relationships xmlns="http://schemas.openxmlformats.org/package/2006/relationships"><Relationship Id="rId11" Type="http://schemas.openxmlformats.org/officeDocument/2006/relationships/slideLayout" Target="../slideLayouts/slideLayout1064.xml"/><Relationship Id="rId12" Type="http://schemas.openxmlformats.org/officeDocument/2006/relationships/slideLayout" Target="../slideLayouts/slideLayout1065.xml"/><Relationship Id="rId13" Type="http://schemas.openxmlformats.org/officeDocument/2006/relationships/theme" Target="../theme/theme97.xml"/><Relationship Id="rId14" Type="http://schemas.openxmlformats.org/officeDocument/2006/relationships/image" Target="../media/image1.png"/><Relationship Id="rId1" Type="http://schemas.openxmlformats.org/officeDocument/2006/relationships/slideLayout" Target="../slideLayouts/slideLayout1054.xml"/><Relationship Id="rId2" Type="http://schemas.openxmlformats.org/officeDocument/2006/relationships/slideLayout" Target="../slideLayouts/slideLayout1055.xml"/><Relationship Id="rId3" Type="http://schemas.openxmlformats.org/officeDocument/2006/relationships/slideLayout" Target="../slideLayouts/slideLayout1056.xml"/><Relationship Id="rId4" Type="http://schemas.openxmlformats.org/officeDocument/2006/relationships/slideLayout" Target="../slideLayouts/slideLayout1057.xml"/><Relationship Id="rId5" Type="http://schemas.openxmlformats.org/officeDocument/2006/relationships/slideLayout" Target="../slideLayouts/slideLayout1058.xml"/><Relationship Id="rId6" Type="http://schemas.openxmlformats.org/officeDocument/2006/relationships/slideLayout" Target="../slideLayouts/slideLayout1059.xml"/><Relationship Id="rId7" Type="http://schemas.openxmlformats.org/officeDocument/2006/relationships/slideLayout" Target="../slideLayouts/slideLayout1060.xml"/><Relationship Id="rId8" Type="http://schemas.openxmlformats.org/officeDocument/2006/relationships/slideLayout" Target="../slideLayouts/slideLayout1061.xml"/><Relationship Id="rId9" Type="http://schemas.openxmlformats.org/officeDocument/2006/relationships/slideLayout" Target="../slideLayouts/slideLayout1062.xml"/><Relationship Id="rId10" Type="http://schemas.openxmlformats.org/officeDocument/2006/relationships/slideLayout" Target="../slideLayouts/slideLayout1063.xml"/></Relationships>
</file>

<file path=ppt/slideMasters/_rels/slideMaster98.xml.rels><?xml version="1.0" encoding="UTF-8" standalone="yes"?>
<Relationships xmlns="http://schemas.openxmlformats.org/package/2006/relationships"><Relationship Id="rId11" Type="http://schemas.openxmlformats.org/officeDocument/2006/relationships/slideLayout" Target="../slideLayouts/slideLayout1076.xml"/><Relationship Id="rId12" Type="http://schemas.openxmlformats.org/officeDocument/2006/relationships/theme" Target="../theme/theme98.xml"/><Relationship Id="rId13" Type="http://schemas.openxmlformats.org/officeDocument/2006/relationships/image" Target="../media/image1.png"/><Relationship Id="rId1" Type="http://schemas.openxmlformats.org/officeDocument/2006/relationships/slideLayout" Target="../slideLayouts/slideLayout1066.xml"/><Relationship Id="rId2" Type="http://schemas.openxmlformats.org/officeDocument/2006/relationships/slideLayout" Target="../slideLayouts/slideLayout1067.xml"/><Relationship Id="rId3" Type="http://schemas.openxmlformats.org/officeDocument/2006/relationships/slideLayout" Target="../slideLayouts/slideLayout1068.xml"/><Relationship Id="rId4" Type="http://schemas.openxmlformats.org/officeDocument/2006/relationships/slideLayout" Target="../slideLayouts/slideLayout1069.xml"/><Relationship Id="rId5" Type="http://schemas.openxmlformats.org/officeDocument/2006/relationships/slideLayout" Target="../slideLayouts/slideLayout1070.xml"/><Relationship Id="rId6" Type="http://schemas.openxmlformats.org/officeDocument/2006/relationships/slideLayout" Target="../slideLayouts/slideLayout1071.xml"/><Relationship Id="rId7" Type="http://schemas.openxmlformats.org/officeDocument/2006/relationships/slideLayout" Target="../slideLayouts/slideLayout1072.xml"/><Relationship Id="rId8" Type="http://schemas.openxmlformats.org/officeDocument/2006/relationships/slideLayout" Target="../slideLayouts/slideLayout1073.xml"/><Relationship Id="rId9" Type="http://schemas.openxmlformats.org/officeDocument/2006/relationships/slideLayout" Target="../slideLayouts/slideLayout1074.xml"/><Relationship Id="rId10" Type="http://schemas.openxmlformats.org/officeDocument/2006/relationships/slideLayout" Target="../slideLayouts/slideLayout1075.xml"/></Relationships>
</file>

<file path=ppt/slideMasters/_rels/slideMaster99.xml.rels><?xml version="1.0" encoding="UTF-8" standalone="yes"?>
<Relationships xmlns="http://schemas.openxmlformats.org/package/2006/relationships"><Relationship Id="rId11" Type="http://schemas.openxmlformats.org/officeDocument/2006/relationships/slideLayout" Target="../slideLayouts/slideLayout1087.xml"/><Relationship Id="rId12" Type="http://schemas.openxmlformats.org/officeDocument/2006/relationships/theme" Target="../theme/theme99.xml"/><Relationship Id="rId13" Type="http://schemas.openxmlformats.org/officeDocument/2006/relationships/image" Target="../media/image1.png"/><Relationship Id="rId1" Type="http://schemas.openxmlformats.org/officeDocument/2006/relationships/slideLayout" Target="../slideLayouts/slideLayout1077.xml"/><Relationship Id="rId2" Type="http://schemas.openxmlformats.org/officeDocument/2006/relationships/slideLayout" Target="../slideLayouts/slideLayout1078.xml"/><Relationship Id="rId3" Type="http://schemas.openxmlformats.org/officeDocument/2006/relationships/slideLayout" Target="../slideLayouts/slideLayout1079.xml"/><Relationship Id="rId4" Type="http://schemas.openxmlformats.org/officeDocument/2006/relationships/slideLayout" Target="../slideLayouts/slideLayout1080.xml"/><Relationship Id="rId5" Type="http://schemas.openxmlformats.org/officeDocument/2006/relationships/slideLayout" Target="../slideLayouts/slideLayout1081.xml"/><Relationship Id="rId6" Type="http://schemas.openxmlformats.org/officeDocument/2006/relationships/slideLayout" Target="../slideLayouts/slideLayout1082.xml"/><Relationship Id="rId7" Type="http://schemas.openxmlformats.org/officeDocument/2006/relationships/slideLayout" Target="../slideLayouts/slideLayout1083.xml"/><Relationship Id="rId8" Type="http://schemas.openxmlformats.org/officeDocument/2006/relationships/slideLayout" Target="../slideLayouts/slideLayout1084.xml"/><Relationship Id="rId9" Type="http://schemas.openxmlformats.org/officeDocument/2006/relationships/slideLayout" Target="../slideLayouts/slideLayout1085.xml"/><Relationship Id="rId10" Type="http://schemas.openxmlformats.org/officeDocument/2006/relationships/slideLayout" Target="../slideLayouts/slideLayout1086.xml"/></Relationships>
</file>

<file path=ppt/slideMasters/_rels/slideMaster100.xml.rels><?xml version="1.0" encoding="UTF-8" standalone="yes"?>
<Relationships xmlns="http://schemas.openxmlformats.org/package/2006/relationships"><Relationship Id="rId11" Type="http://schemas.openxmlformats.org/officeDocument/2006/relationships/slideLayout" Target="../slideLayouts/slideLayout1098.xml"/><Relationship Id="rId12" Type="http://schemas.openxmlformats.org/officeDocument/2006/relationships/theme" Target="../theme/theme100.xml"/><Relationship Id="rId13" Type="http://schemas.openxmlformats.org/officeDocument/2006/relationships/image" Target="../media/image1.png"/><Relationship Id="rId1" Type="http://schemas.openxmlformats.org/officeDocument/2006/relationships/slideLayout" Target="../slideLayouts/slideLayout1088.xml"/><Relationship Id="rId2" Type="http://schemas.openxmlformats.org/officeDocument/2006/relationships/slideLayout" Target="../slideLayouts/slideLayout1089.xml"/><Relationship Id="rId3" Type="http://schemas.openxmlformats.org/officeDocument/2006/relationships/slideLayout" Target="../slideLayouts/slideLayout1090.xml"/><Relationship Id="rId4" Type="http://schemas.openxmlformats.org/officeDocument/2006/relationships/slideLayout" Target="../slideLayouts/slideLayout1091.xml"/><Relationship Id="rId5" Type="http://schemas.openxmlformats.org/officeDocument/2006/relationships/slideLayout" Target="../slideLayouts/slideLayout1092.xml"/><Relationship Id="rId6" Type="http://schemas.openxmlformats.org/officeDocument/2006/relationships/slideLayout" Target="../slideLayouts/slideLayout1093.xml"/><Relationship Id="rId7" Type="http://schemas.openxmlformats.org/officeDocument/2006/relationships/slideLayout" Target="../slideLayouts/slideLayout1094.xml"/><Relationship Id="rId8" Type="http://schemas.openxmlformats.org/officeDocument/2006/relationships/slideLayout" Target="../slideLayouts/slideLayout1095.xml"/><Relationship Id="rId9" Type="http://schemas.openxmlformats.org/officeDocument/2006/relationships/slideLayout" Target="../slideLayouts/slideLayout1096.xml"/><Relationship Id="rId10" Type="http://schemas.openxmlformats.org/officeDocument/2006/relationships/slideLayout" Target="../slideLayouts/slideLayout1097.xml"/></Relationships>
</file>

<file path=ppt/slideMasters/_rels/slideMaster101.xml.rels><?xml version="1.0" encoding="UTF-8" standalone="yes"?>
<Relationships xmlns="http://schemas.openxmlformats.org/package/2006/relationships"><Relationship Id="rId11" Type="http://schemas.openxmlformats.org/officeDocument/2006/relationships/slideLayout" Target="../slideLayouts/slideLayout1109.xml"/><Relationship Id="rId12" Type="http://schemas.openxmlformats.org/officeDocument/2006/relationships/theme" Target="../theme/theme101.xml"/><Relationship Id="rId13" Type="http://schemas.openxmlformats.org/officeDocument/2006/relationships/image" Target="../media/image1.png"/><Relationship Id="rId1" Type="http://schemas.openxmlformats.org/officeDocument/2006/relationships/slideLayout" Target="../slideLayouts/slideLayout1099.xml"/><Relationship Id="rId2" Type="http://schemas.openxmlformats.org/officeDocument/2006/relationships/slideLayout" Target="../slideLayouts/slideLayout1100.xml"/><Relationship Id="rId3" Type="http://schemas.openxmlformats.org/officeDocument/2006/relationships/slideLayout" Target="../slideLayouts/slideLayout1101.xml"/><Relationship Id="rId4" Type="http://schemas.openxmlformats.org/officeDocument/2006/relationships/slideLayout" Target="../slideLayouts/slideLayout1102.xml"/><Relationship Id="rId5" Type="http://schemas.openxmlformats.org/officeDocument/2006/relationships/slideLayout" Target="../slideLayouts/slideLayout1103.xml"/><Relationship Id="rId6" Type="http://schemas.openxmlformats.org/officeDocument/2006/relationships/slideLayout" Target="../slideLayouts/slideLayout1104.xml"/><Relationship Id="rId7" Type="http://schemas.openxmlformats.org/officeDocument/2006/relationships/slideLayout" Target="../slideLayouts/slideLayout1105.xml"/><Relationship Id="rId8" Type="http://schemas.openxmlformats.org/officeDocument/2006/relationships/slideLayout" Target="../slideLayouts/slideLayout1106.xml"/><Relationship Id="rId9" Type="http://schemas.openxmlformats.org/officeDocument/2006/relationships/slideLayout" Target="../slideLayouts/slideLayout1107.xml"/><Relationship Id="rId10" Type="http://schemas.openxmlformats.org/officeDocument/2006/relationships/slideLayout" Target="../slideLayouts/slideLayout1108.xml"/></Relationships>
</file>

<file path=ppt/slideMasters/_rels/slideMaster102.xml.rels><?xml version="1.0" encoding="UTF-8" standalone="yes"?>
<Relationships xmlns="http://schemas.openxmlformats.org/package/2006/relationships"><Relationship Id="rId11" Type="http://schemas.openxmlformats.org/officeDocument/2006/relationships/slideLayout" Target="../slideLayouts/slideLayout1120.xml"/><Relationship Id="rId12" Type="http://schemas.openxmlformats.org/officeDocument/2006/relationships/slideLayout" Target="../slideLayouts/slideLayout1121.xml"/><Relationship Id="rId13" Type="http://schemas.openxmlformats.org/officeDocument/2006/relationships/theme" Target="../theme/theme102.xml"/><Relationship Id="rId1" Type="http://schemas.openxmlformats.org/officeDocument/2006/relationships/slideLayout" Target="../slideLayouts/slideLayout1110.xml"/><Relationship Id="rId2" Type="http://schemas.openxmlformats.org/officeDocument/2006/relationships/slideLayout" Target="../slideLayouts/slideLayout1111.xml"/><Relationship Id="rId3" Type="http://schemas.openxmlformats.org/officeDocument/2006/relationships/slideLayout" Target="../slideLayouts/slideLayout1112.xml"/><Relationship Id="rId4" Type="http://schemas.openxmlformats.org/officeDocument/2006/relationships/slideLayout" Target="../slideLayouts/slideLayout1113.xml"/><Relationship Id="rId5" Type="http://schemas.openxmlformats.org/officeDocument/2006/relationships/slideLayout" Target="../slideLayouts/slideLayout1114.xml"/><Relationship Id="rId6" Type="http://schemas.openxmlformats.org/officeDocument/2006/relationships/slideLayout" Target="../slideLayouts/slideLayout1115.xml"/><Relationship Id="rId7" Type="http://schemas.openxmlformats.org/officeDocument/2006/relationships/slideLayout" Target="../slideLayouts/slideLayout1116.xml"/><Relationship Id="rId8" Type="http://schemas.openxmlformats.org/officeDocument/2006/relationships/slideLayout" Target="../slideLayouts/slideLayout1117.xml"/><Relationship Id="rId9" Type="http://schemas.openxmlformats.org/officeDocument/2006/relationships/slideLayout" Target="../slideLayouts/slideLayout1118.xml"/><Relationship Id="rId10" Type="http://schemas.openxmlformats.org/officeDocument/2006/relationships/slideLayout" Target="../slideLayouts/slideLayout1119.xml"/></Relationships>
</file>

<file path=ppt/slideMasters/_rels/slideMaster103.xml.rels><?xml version="1.0" encoding="UTF-8" standalone="yes"?>
<Relationships xmlns="http://schemas.openxmlformats.org/package/2006/relationships"><Relationship Id="rId11" Type="http://schemas.openxmlformats.org/officeDocument/2006/relationships/slideLayout" Target="../slideLayouts/slideLayout1132.xml"/><Relationship Id="rId12" Type="http://schemas.openxmlformats.org/officeDocument/2006/relationships/theme" Target="../theme/theme103.xml"/><Relationship Id="rId13" Type="http://schemas.openxmlformats.org/officeDocument/2006/relationships/image" Target="../media/image1.png"/><Relationship Id="rId1" Type="http://schemas.openxmlformats.org/officeDocument/2006/relationships/slideLayout" Target="../slideLayouts/slideLayout1122.xml"/><Relationship Id="rId2" Type="http://schemas.openxmlformats.org/officeDocument/2006/relationships/slideLayout" Target="../slideLayouts/slideLayout1123.xml"/><Relationship Id="rId3" Type="http://schemas.openxmlformats.org/officeDocument/2006/relationships/slideLayout" Target="../slideLayouts/slideLayout1124.xml"/><Relationship Id="rId4" Type="http://schemas.openxmlformats.org/officeDocument/2006/relationships/slideLayout" Target="../slideLayouts/slideLayout1125.xml"/><Relationship Id="rId5" Type="http://schemas.openxmlformats.org/officeDocument/2006/relationships/slideLayout" Target="../slideLayouts/slideLayout1126.xml"/><Relationship Id="rId6" Type="http://schemas.openxmlformats.org/officeDocument/2006/relationships/slideLayout" Target="../slideLayouts/slideLayout1127.xml"/><Relationship Id="rId7" Type="http://schemas.openxmlformats.org/officeDocument/2006/relationships/slideLayout" Target="../slideLayouts/slideLayout1128.xml"/><Relationship Id="rId8" Type="http://schemas.openxmlformats.org/officeDocument/2006/relationships/slideLayout" Target="../slideLayouts/slideLayout1129.xml"/><Relationship Id="rId9" Type="http://schemas.openxmlformats.org/officeDocument/2006/relationships/slideLayout" Target="../slideLayouts/slideLayout1130.xml"/><Relationship Id="rId10" Type="http://schemas.openxmlformats.org/officeDocument/2006/relationships/slideLayout" Target="../slideLayouts/slideLayout1131.xml"/></Relationships>
</file>

<file path=ppt/slideMasters/_rels/slideMaster104.xml.rels><?xml version="1.0" encoding="UTF-8" standalone="yes"?>
<Relationships xmlns="http://schemas.openxmlformats.org/package/2006/relationships"><Relationship Id="rId11" Type="http://schemas.openxmlformats.org/officeDocument/2006/relationships/slideLayout" Target="../slideLayouts/slideLayout1143.xml"/><Relationship Id="rId12" Type="http://schemas.openxmlformats.org/officeDocument/2006/relationships/theme" Target="../theme/theme104.xml"/><Relationship Id="rId13" Type="http://schemas.openxmlformats.org/officeDocument/2006/relationships/image" Target="../media/image1.png"/><Relationship Id="rId1" Type="http://schemas.openxmlformats.org/officeDocument/2006/relationships/slideLayout" Target="../slideLayouts/slideLayout1133.xml"/><Relationship Id="rId2" Type="http://schemas.openxmlformats.org/officeDocument/2006/relationships/slideLayout" Target="../slideLayouts/slideLayout1134.xml"/><Relationship Id="rId3" Type="http://schemas.openxmlformats.org/officeDocument/2006/relationships/slideLayout" Target="../slideLayouts/slideLayout1135.xml"/><Relationship Id="rId4" Type="http://schemas.openxmlformats.org/officeDocument/2006/relationships/slideLayout" Target="../slideLayouts/slideLayout1136.xml"/><Relationship Id="rId5" Type="http://schemas.openxmlformats.org/officeDocument/2006/relationships/slideLayout" Target="../slideLayouts/slideLayout1137.xml"/><Relationship Id="rId6" Type="http://schemas.openxmlformats.org/officeDocument/2006/relationships/slideLayout" Target="../slideLayouts/slideLayout1138.xml"/><Relationship Id="rId7" Type="http://schemas.openxmlformats.org/officeDocument/2006/relationships/slideLayout" Target="../slideLayouts/slideLayout1139.xml"/><Relationship Id="rId8" Type="http://schemas.openxmlformats.org/officeDocument/2006/relationships/slideLayout" Target="../slideLayouts/slideLayout1140.xml"/><Relationship Id="rId9" Type="http://schemas.openxmlformats.org/officeDocument/2006/relationships/slideLayout" Target="../slideLayouts/slideLayout1141.xml"/><Relationship Id="rId10" Type="http://schemas.openxmlformats.org/officeDocument/2006/relationships/slideLayout" Target="../slideLayouts/slideLayout1142.xml"/></Relationships>
</file>

<file path=ppt/slideMasters/_rels/slideMaster105.xml.rels><?xml version="1.0" encoding="UTF-8" standalone="yes"?>
<Relationships xmlns="http://schemas.openxmlformats.org/package/2006/relationships"><Relationship Id="rId11" Type="http://schemas.openxmlformats.org/officeDocument/2006/relationships/slideLayout" Target="../slideLayouts/slideLayout1154.xml"/><Relationship Id="rId12" Type="http://schemas.openxmlformats.org/officeDocument/2006/relationships/theme" Target="../theme/theme105.xml"/><Relationship Id="rId13" Type="http://schemas.openxmlformats.org/officeDocument/2006/relationships/image" Target="../media/image1.png"/><Relationship Id="rId1" Type="http://schemas.openxmlformats.org/officeDocument/2006/relationships/slideLayout" Target="../slideLayouts/slideLayout1144.xml"/><Relationship Id="rId2" Type="http://schemas.openxmlformats.org/officeDocument/2006/relationships/slideLayout" Target="../slideLayouts/slideLayout1145.xml"/><Relationship Id="rId3" Type="http://schemas.openxmlformats.org/officeDocument/2006/relationships/slideLayout" Target="../slideLayouts/slideLayout1146.xml"/><Relationship Id="rId4" Type="http://schemas.openxmlformats.org/officeDocument/2006/relationships/slideLayout" Target="../slideLayouts/slideLayout1147.xml"/><Relationship Id="rId5" Type="http://schemas.openxmlformats.org/officeDocument/2006/relationships/slideLayout" Target="../slideLayouts/slideLayout1148.xml"/><Relationship Id="rId6" Type="http://schemas.openxmlformats.org/officeDocument/2006/relationships/slideLayout" Target="../slideLayouts/slideLayout1149.xml"/><Relationship Id="rId7" Type="http://schemas.openxmlformats.org/officeDocument/2006/relationships/slideLayout" Target="../slideLayouts/slideLayout1150.xml"/><Relationship Id="rId8" Type="http://schemas.openxmlformats.org/officeDocument/2006/relationships/slideLayout" Target="../slideLayouts/slideLayout1151.xml"/><Relationship Id="rId9" Type="http://schemas.openxmlformats.org/officeDocument/2006/relationships/slideLayout" Target="../slideLayouts/slideLayout1152.xml"/><Relationship Id="rId10" Type="http://schemas.openxmlformats.org/officeDocument/2006/relationships/slideLayout" Target="../slideLayouts/slideLayout1153.xml"/></Relationships>
</file>

<file path=ppt/slideMasters/_rels/slideMaster106.xml.rels><?xml version="1.0" encoding="UTF-8" standalone="yes"?>
<Relationships xmlns="http://schemas.openxmlformats.org/package/2006/relationships"><Relationship Id="rId11" Type="http://schemas.openxmlformats.org/officeDocument/2006/relationships/slideLayout" Target="../slideLayouts/slideLayout1165.xml"/><Relationship Id="rId12" Type="http://schemas.openxmlformats.org/officeDocument/2006/relationships/theme" Target="../theme/theme106.xml"/><Relationship Id="rId13" Type="http://schemas.openxmlformats.org/officeDocument/2006/relationships/image" Target="../media/image1.png"/><Relationship Id="rId1" Type="http://schemas.openxmlformats.org/officeDocument/2006/relationships/slideLayout" Target="../slideLayouts/slideLayout1155.xml"/><Relationship Id="rId2" Type="http://schemas.openxmlformats.org/officeDocument/2006/relationships/slideLayout" Target="../slideLayouts/slideLayout1156.xml"/><Relationship Id="rId3" Type="http://schemas.openxmlformats.org/officeDocument/2006/relationships/slideLayout" Target="../slideLayouts/slideLayout1157.xml"/><Relationship Id="rId4" Type="http://schemas.openxmlformats.org/officeDocument/2006/relationships/slideLayout" Target="../slideLayouts/slideLayout1158.xml"/><Relationship Id="rId5" Type="http://schemas.openxmlformats.org/officeDocument/2006/relationships/slideLayout" Target="../slideLayouts/slideLayout1159.xml"/><Relationship Id="rId6" Type="http://schemas.openxmlformats.org/officeDocument/2006/relationships/slideLayout" Target="../slideLayouts/slideLayout1160.xml"/><Relationship Id="rId7" Type="http://schemas.openxmlformats.org/officeDocument/2006/relationships/slideLayout" Target="../slideLayouts/slideLayout1161.xml"/><Relationship Id="rId8" Type="http://schemas.openxmlformats.org/officeDocument/2006/relationships/slideLayout" Target="../slideLayouts/slideLayout1162.xml"/><Relationship Id="rId9" Type="http://schemas.openxmlformats.org/officeDocument/2006/relationships/slideLayout" Target="../slideLayouts/slideLayout1163.xml"/><Relationship Id="rId10" Type="http://schemas.openxmlformats.org/officeDocument/2006/relationships/slideLayout" Target="../slideLayouts/slideLayout1164.xml"/></Relationships>
</file>

<file path=ppt/slideMasters/_rels/slideMaster107.xml.rels><?xml version="1.0" encoding="UTF-8" standalone="yes"?>
<Relationships xmlns="http://schemas.openxmlformats.org/package/2006/relationships"><Relationship Id="rId11" Type="http://schemas.openxmlformats.org/officeDocument/2006/relationships/slideLayout" Target="../slideLayouts/slideLayout1176.xml"/><Relationship Id="rId12" Type="http://schemas.openxmlformats.org/officeDocument/2006/relationships/theme" Target="../theme/theme107.xml"/><Relationship Id="rId13" Type="http://schemas.openxmlformats.org/officeDocument/2006/relationships/image" Target="../media/image1.png"/><Relationship Id="rId1" Type="http://schemas.openxmlformats.org/officeDocument/2006/relationships/slideLayout" Target="../slideLayouts/slideLayout1166.xml"/><Relationship Id="rId2" Type="http://schemas.openxmlformats.org/officeDocument/2006/relationships/slideLayout" Target="../slideLayouts/slideLayout1167.xml"/><Relationship Id="rId3" Type="http://schemas.openxmlformats.org/officeDocument/2006/relationships/slideLayout" Target="../slideLayouts/slideLayout1168.xml"/><Relationship Id="rId4" Type="http://schemas.openxmlformats.org/officeDocument/2006/relationships/slideLayout" Target="../slideLayouts/slideLayout1169.xml"/><Relationship Id="rId5" Type="http://schemas.openxmlformats.org/officeDocument/2006/relationships/slideLayout" Target="../slideLayouts/slideLayout1170.xml"/><Relationship Id="rId6" Type="http://schemas.openxmlformats.org/officeDocument/2006/relationships/slideLayout" Target="../slideLayouts/slideLayout1171.xml"/><Relationship Id="rId7" Type="http://schemas.openxmlformats.org/officeDocument/2006/relationships/slideLayout" Target="../slideLayouts/slideLayout1172.xml"/><Relationship Id="rId8" Type="http://schemas.openxmlformats.org/officeDocument/2006/relationships/slideLayout" Target="../slideLayouts/slideLayout1173.xml"/><Relationship Id="rId9" Type="http://schemas.openxmlformats.org/officeDocument/2006/relationships/slideLayout" Target="../slideLayouts/slideLayout1174.xml"/><Relationship Id="rId10" Type="http://schemas.openxmlformats.org/officeDocument/2006/relationships/slideLayout" Target="../slideLayouts/slideLayout1175.xml"/></Relationships>
</file>

<file path=ppt/slideMasters/_rels/slideMaster108.xml.rels><?xml version="1.0" encoding="UTF-8" standalone="yes"?>
<Relationships xmlns="http://schemas.openxmlformats.org/package/2006/relationships"><Relationship Id="rId11" Type="http://schemas.openxmlformats.org/officeDocument/2006/relationships/slideLayout" Target="../slideLayouts/slideLayout1187.xml"/><Relationship Id="rId12" Type="http://schemas.openxmlformats.org/officeDocument/2006/relationships/theme" Target="../theme/theme108.xml"/><Relationship Id="rId13" Type="http://schemas.openxmlformats.org/officeDocument/2006/relationships/image" Target="../media/image1.png"/><Relationship Id="rId1" Type="http://schemas.openxmlformats.org/officeDocument/2006/relationships/slideLayout" Target="../slideLayouts/slideLayout1177.xml"/><Relationship Id="rId2" Type="http://schemas.openxmlformats.org/officeDocument/2006/relationships/slideLayout" Target="../slideLayouts/slideLayout1178.xml"/><Relationship Id="rId3" Type="http://schemas.openxmlformats.org/officeDocument/2006/relationships/slideLayout" Target="../slideLayouts/slideLayout1179.xml"/><Relationship Id="rId4" Type="http://schemas.openxmlformats.org/officeDocument/2006/relationships/slideLayout" Target="../slideLayouts/slideLayout1180.xml"/><Relationship Id="rId5" Type="http://schemas.openxmlformats.org/officeDocument/2006/relationships/slideLayout" Target="../slideLayouts/slideLayout1181.xml"/><Relationship Id="rId6" Type="http://schemas.openxmlformats.org/officeDocument/2006/relationships/slideLayout" Target="../slideLayouts/slideLayout1182.xml"/><Relationship Id="rId7" Type="http://schemas.openxmlformats.org/officeDocument/2006/relationships/slideLayout" Target="../slideLayouts/slideLayout1183.xml"/><Relationship Id="rId8" Type="http://schemas.openxmlformats.org/officeDocument/2006/relationships/slideLayout" Target="../slideLayouts/slideLayout1184.xml"/><Relationship Id="rId9" Type="http://schemas.openxmlformats.org/officeDocument/2006/relationships/slideLayout" Target="../slideLayouts/slideLayout1185.xml"/><Relationship Id="rId10" Type="http://schemas.openxmlformats.org/officeDocument/2006/relationships/slideLayout" Target="../slideLayouts/slideLayout1186.xml"/></Relationships>
</file>

<file path=ppt/slideMasters/_rels/slideMaster109.xml.rels><?xml version="1.0" encoding="UTF-8" standalone="yes"?>
<Relationships xmlns="http://schemas.openxmlformats.org/package/2006/relationships"><Relationship Id="rId11" Type="http://schemas.openxmlformats.org/officeDocument/2006/relationships/slideLayout" Target="../slideLayouts/slideLayout1198.xml"/><Relationship Id="rId12" Type="http://schemas.openxmlformats.org/officeDocument/2006/relationships/theme" Target="../theme/theme109.xml"/><Relationship Id="rId13" Type="http://schemas.openxmlformats.org/officeDocument/2006/relationships/image" Target="../media/image1.png"/><Relationship Id="rId1" Type="http://schemas.openxmlformats.org/officeDocument/2006/relationships/slideLayout" Target="../slideLayouts/slideLayout1188.xml"/><Relationship Id="rId2" Type="http://schemas.openxmlformats.org/officeDocument/2006/relationships/slideLayout" Target="../slideLayouts/slideLayout1189.xml"/><Relationship Id="rId3" Type="http://schemas.openxmlformats.org/officeDocument/2006/relationships/slideLayout" Target="../slideLayouts/slideLayout1190.xml"/><Relationship Id="rId4" Type="http://schemas.openxmlformats.org/officeDocument/2006/relationships/slideLayout" Target="../slideLayouts/slideLayout1191.xml"/><Relationship Id="rId5" Type="http://schemas.openxmlformats.org/officeDocument/2006/relationships/slideLayout" Target="../slideLayouts/slideLayout1192.xml"/><Relationship Id="rId6" Type="http://schemas.openxmlformats.org/officeDocument/2006/relationships/slideLayout" Target="../slideLayouts/slideLayout1193.xml"/><Relationship Id="rId7" Type="http://schemas.openxmlformats.org/officeDocument/2006/relationships/slideLayout" Target="../slideLayouts/slideLayout1194.xml"/><Relationship Id="rId8" Type="http://schemas.openxmlformats.org/officeDocument/2006/relationships/slideLayout" Target="../slideLayouts/slideLayout1195.xml"/><Relationship Id="rId9" Type="http://schemas.openxmlformats.org/officeDocument/2006/relationships/slideLayout" Target="../slideLayouts/slideLayout1196.xml"/><Relationship Id="rId10" Type="http://schemas.openxmlformats.org/officeDocument/2006/relationships/slideLayout" Target="../slideLayouts/slideLayout1197.xml"/></Relationships>
</file>

<file path=ppt/slideMasters/_rels/slideMaster110.xml.rels><?xml version="1.0" encoding="UTF-8" standalone="yes"?>
<Relationships xmlns="http://schemas.openxmlformats.org/package/2006/relationships"><Relationship Id="rId11" Type="http://schemas.openxmlformats.org/officeDocument/2006/relationships/slideLayout" Target="../slideLayouts/slideLayout1209.xml"/><Relationship Id="rId12" Type="http://schemas.openxmlformats.org/officeDocument/2006/relationships/theme" Target="../theme/theme110.xml"/><Relationship Id="rId13" Type="http://schemas.openxmlformats.org/officeDocument/2006/relationships/image" Target="../media/image1.png"/><Relationship Id="rId1" Type="http://schemas.openxmlformats.org/officeDocument/2006/relationships/slideLayout" Target="../slideLayouts/slideLayout1199.xml"/><Relationship Id="rId2" Type="http://schemas.openxmlformats.org/officeDocument/2006/relationships/slideLayout" Target="../slideLayouts/slideLayout1200.xml"/><Relationship Id="rId3" Type="http://schemas.openxmlformats.org/officeDocument/2006/relationships/slideLayout" Target="../slideLayouts/slideLayout1201.xml"/><Relationship Id="rId4" Type="http://schemas.openxmlformats.org/officeDocument/2006/relationships/slideLayout" Target="../slideLayouts/slideLayout1202.xml"/><Relationship Id="rId5" Type="http://schemas.openxmlformats.org/officeDocument/2006/relationships/slideLayout" Target="../slideLayouts/slideLayout1203.xml"/><Relationship Id="rId6" Type="http://schemas.openxmlformats.org/officeDocument/2006/relationships/slideLayout" Target="../slideLayouts/slideLayout1204.xml"/><Relationship Id="rId7" Type="http://schemas.openxmlformats.org/officeDocument/2006/relationships/slideLayout" Target="../slideLayouts/slideLayout1205.xml"/><Relationship Id="rId8" Type="http://schemas.openxmlformats.org/officeDocument/2006/relationships/slideLayout" Target="../slideLayouts/slideLayout1206.xml"/><Relationship Id="rId9" Type="http://schemas.openxmlformats.org/officeDocument/2006/relationships/slideLayout" Target="../slideLayouts/slideLayout1207.xml"/><Relationship Id="rId10" Type="http://schemas.openxmlformats.org/officeDocument/2006/relationships/slideLayout" Target="../slideLayouts/slideLayout1208.xml"/></Relationships>
</file>

<file path=ppt/slideMasters/_rels/slideMaster111.xml.rels><?xml version="1.0" encoding="UTF-8" standalone="yes"?>
<Relationships xmlns="http://schemas.openxmlformats.org/package/2006/relationships"><Relationship Id="rId11" Type="http://schemas.openxmlformats.org/officeDocument/2006/relationships/slideLayout" Target="../slideLayouts/slideLayout1220.xml"/><Relationship Id="rId12" Type="http://schemas.openxmlformats.org/officeDocument/2006/relationships/theme" Target="../theme/theme111.xml"/><Relationship Id="rId13" Type="http://schemas.openxmlformats.org/officeDocument/2006/relationships/image" Target="../media/image1.png"/><Relationship Id="rId1" Type="http://schemas.openxmlformats.org/officeDocument/2006/relationships/slideLayout" Target="../slideLayouts/slideLayout1210.xml"/><Relationship Id="rId2" Type="http://schemas.openxmlformats.org/officeDocument/2006/relationships/slideLayout" Target="../slideLayouts/slideLayout1211.xml"/><Relationship Id="rId3" Type="http://schemas.openxmlformats.org/officeDocument/2006/relationships/slideLayout" Target="../slideLayouts/slideLayout1212.xml"/><Relationship Id="rId4" Type="http://schemas.openxmlformats.org/officeDocument/2006/relationships/slideLayout" Target="../slideLayouts/slideLayout1213.xml"/><Relationship Id="rId5" Type="http://schemas.openxmlformats.org/officeDocument/2006/relationships/slideLayout" Target="../slideLayouts/slideLayout1214.xml"/><Relationship Id="rId6" Type="http://schemas.openxmlformats.org/officeDocument/2006/relationships/slideLayout" Target="../slideLayouts/slideLayout1215.xml"/><Relationship Id="rId7" Type="http://schemas.openxmlformats.org/officeDocument/2006/relationships/slideLayout" Target="../slideLayouts/slideLayout1216.xml"/><Relationship Id="rId8" Type="http://schemas.openxmlformats.org/officeDocument/2006/relationships/slideLayout" Target="../slideLayouts/slideLayout1217.xml"/><Relationship Id="rId9" Type="http://schemas.openxmlformats.org/officeDocument/2006/relationships/slideLayout" Target="../slideLayouts/slideLayout1218.xml"/><Relationship Id="rId10" Type="http://schemas.openxmlformats.org/officeDocument/2006/relationships/slideLayout" Target="../slideLayouts/slideLayout1219.xml"/></Relationships>
</file>

<file path=ppt/slideMasters/_rels/slideMaster112.xml.rels><?xml version="1.0" encoding="UTF-8" standalone="yes"?>
<Relationships xmlns="http://schemas.openxmlformats.org/package/2006/relationships"><Relationship Id="rId11" Type="http://schemas.openxmlformats.org/officeDocument/2006/relationships/slideLayout" Target="../slideLayouts/slideLayout1231.xml"/><Relationship Id="rId12" Type="http://schemas.openxmlformats.org/officeDocument/2006/relationships/theme" Target="../theme/theme112.xml"/><Relationship Id="rId13" Type="http://schemas.openxmlformats.org/officeDocument/2006/relationships/image" Target="../media/image1.png"/><Relationship Id="rId1" Type="http://schemas.openxmlformats.org/officeDocument/2006/relationships/slideLayout" Target="../slideLayouts/slideLayout1221.xml"/><Relationship Id="rId2" Type="http://schemas.openxmlformats.org/officeDocument/2006/relationships/slideLayout" Target="../slideLayouts/slideLayout1222.xml"/><Relationship Id="rId3" Type="http://schemas.openxmlformats.org/officeDocument/2006/relationships/slideLayout" Target="../slideLayouts/slideLayout1223.xml"/><Relationship Id="rId4" Type="http://schemas.openxmlformats.org/officeDocument/2006/relationships/slideLayout" Target="../slideLayouts/slideLayout1224.xml"/><Relationship Id="rId5" Type="http://schemas.openxmlformats.org/officeDocument/2006/relationships/slideLayout" Target="../slideLayouts/slideLayout1225.xml"/><Relationship Id="rId6" Type="http://schemas.openxmlformats.org/officeDocument/2006/relationships/slideLayout" Target="../slideLayouts/slideLayout1226.xml"/><Relationship Id="rId7" Type="http://schemas.openxmlformats.org/officeDocument/2006/relationships/slideLayout" Target="../slideLayouts/slideLayout1227.xml"/><Relationship Id="rId8" Type="http://schemas.openxmlformats.org/officeDocument/2006/relationships/slideLayout" Target="../slideLayouts/slideLayout1228.xml"/><Relationship Id="rId9" Type="http://schemas.openxmlformats.org/officeDocument/2006/relationships/slideLayout" Target="../slideLayouts/slideLayout1229.xml"/><Relationship Id="rId10" Type="http://schemas.openxmlformats.org/officeDocument/2006/relationships/slideLayout" Target="../slideLayouts/slideLayout1230.xml"/></Relationships>
</file>

<file path=ppt/slideMasters/_rels/slideMaster113.xml.rels><?xml version="1.0" encoding="UTF-8" standalone="yes"?>
<Relationships xmlns="http://schemas.openxmlformats.org/package/2006/relationships"><Relationship Id="rId11" Type="http://schemas.openxmlformats.org/officeDocument/2006/relationships/slideLayout" Target="../slideLayouts/slideLayout1242.xml"/><Relationship Id="rId12" Type="http://schemas.openxmlformats.org/officeDocument/2006/relationships/theme" Target="../theme/theme113.xml"/><Relationship Id="rId13" Type="http://schemas.openxmlformats.org/officeDocument/2006/relationships/image" Target="../media/image1.png"/><Relationship Id="rId1" Type="http://schemas.openxmlformats.org/officeDocument/2006/relationships/slideLayout" Target="../slideLayouts/slideLayout1232.xml"/><Relationship Id="rId2" Type="http://schemas.openxmlformats.org/officeDocument/2006/relationships/slideLayout" Target="../slideLayouts/slideLayout1233.xml"/><Relationship Id="rId3" Type="http://schemas.openxmlformats.org/officeDocument/2006/relationships/slideLayout" Target="../slideLayouts/slideLayout1234.xml"/><Relationship Id="rId4" Type="http://schemas.openxmlformats.org/officeDocument/2006/relationships/slideLayout" Target="../slideLayouts/slideLayout1235.xml"/><Relationship Id="rId5" Type="http://schemas.openxmlformats.org/officeDocument/2006/relationships/slideLayout" Target="../slideLayouts/slideLayout1236.xml"/><Relationship Id="rId6" Type="http://schemas.openxmlformats.org/officeDocument/2006/relationships/slideLayout" Target="../slideLayouts/slideLayout1237.xml"/><Relationship Id="rId7" Type="http://schemas.openxmlformats.org/officeDocument/2006/relationships/slideLayout" Target="../slideLayouts/slideLayout1238.xml"/><Relationship Id="rId8" Type="http://schemas.openxmlformats.org/officeDocument/2006/relationships/slideLayout" Target="../slideLayouts/slideLayout1239.xml"/><Relationship Id="rId9" Type="http://schemas.openxmlformats.org/officeDocument/2006/relationships/slideLayout" Target="../slideLayouts/slideLayout1240.xml"/><Relationship Id="rId10" Type="http://schemas.openxmlformats.org/officeDocument/2006/relationships/slideLayout" Target="../slideLayouts/slideLayout1241.xml"/></Relationships>
</file>

<file path=ppt/slideMasters/_rels/slideMaster114.xml.rels><?xml version="1.0" encoding="UTF-8" standalone="yes"?>
<Relationships xmlns="http://schemas.openxmlformats.org/package/2006/relationships"><Relationship Id="rId11" Type="http://schemas.openxmlformats.org/officeDocument/2006/relationships/slideLayout" Target="../slideLayouts/slideLayout1253.xml"/><Relationship Id="rId12" Type="http://schemas.openxmlformats.org/officeDocument/2006/relationships/theme" Target="../theme/theme114.xml"/><Relationship Id="rId13" Type="http://schemas.openxmlformats.org/officeDocument/2006/relationships/image" Target="../media/image1.png"/><Relationship Id="rId1" Type="http://schemas.openxmlformats.org/officeDocument/2006/relationships/slideLayout" Target="../slideLayouts/slideLayout1243.xml"/><Relationship Id="rId2" Type="http://schemas.openxmlformats.org/officeDocument/2006/relationships/slideLayout" Target="../slideLayouts/slideLayout1244.xml"/><Relationship Id="rId3" Type="http://schemas.openxmlformats.org/officeDocument/2006/relationships/slideLayout" Target="../slideLayouts/slideLayout1245.xml"/><Relationship Id="rId4" Type="http://schemas.openxmlformats.org/officeDocument/2006/relationships/slideLayout" Target="../slideLayouts/slideLayout1246.xml"/><Relationship Id="rId5" Type="http://schemas.openxmlformats.org/officeDocument/2006/relationships/slideLayout" Target="../slideLayouts/slideLayout1247.xml"/><Relationship Id="rId6" Type="http://schemas.openxmlformats.org/officeDocument/2006/relationships/slideLayout" Target="../slideLayouts/slideLayout1248.xml"/><Relationship Id="rId7" Type="http://schemas.openxmlformats.org/officeDocument/2006/relationships/slideLayout" Target="../slideLayouts/slideLayout1249.xml"/><Relationship Id="rId8" Type="http://schemas.openxmlformats.org/officeDocument/2006/relationships/slideLayout" Target="../slideLayouts/slideLayout1250.xml"/><Relationship Id="rId9" Type="http://schemas.openxmlformats.org/officeDocument/2006/relationships/slideLayout" Target="../slideLayouts/slideLayout1251.xml"/><Relationship Id="rId10" Type="http://schemas.openxmlformats.org/officeDocument/2006/relationships/slideLayout" Target="../slideLayouts/slideLayout1252.xml"/></Relationships>
</file>

<file path=ppt/slideMasters/_rels/slideMaster115.xml.rels><?xml version="1.0" encoding="UTF-8" standalone="yes"?>
<Relationships xmlns="http://schemas.openxmlformats.org/package/2006/relationships"><Relationship Id="rId11" Type="http://schemas.openxmlformats.org/officeDocument/2006/relationships/slideLayout" Target="../slideLayouts/slideLayout1264.xml"/><Relationship Id="rId12" Type="http://schemas.openxmlformats.org/officeDocument/2006/relationships/theme" Target="../theme/theme115.xml"/><Relationship Id="rId13" Type="http://schemas.openxmlformats.org/officeDocument/2006/relationships/image" Target="../media/image1.png"/><Relationship Id="rId1" Type="http://schemas.openxmlformats.org/officeDocument/2006/relationships/slideLayout" Target="../slideLayouts/slideLayout1254.xml"/><Relationship Id="rId2" Type="http://schemas.openxmlformats.org/officeDocument/2006/relationships/slideLayout" Target="../slideLayouts/slideLayout1255.xml"/><Relationship Id="rId3" Type="http://schemas.openxmlformats.org/officeDocument/2006/relationships/slideLayout" Target="../slideLayouts/slideLayout1256.xml"/><Relationship Id="rId4" Type="http://schemas.openxmlformats.org/officeDocument/2006/relationships/slideLayout" Target="../slideLayouts/slideLayout1257.xml"/><Relationship Id="rId5" Type="http://schemas.openxmlformats.org/officeDocument/2006/relationships/slideLayout" Target="../slideLayouts/slideLayout1258.xml"/><Relationship Id="rId6" Type="http://schemas.openxmlformats.org/officeDocument/2006/relationships/slideLayout" Target="../slideLayouts/slideLayout1259.xml"/><Relationship Id="rId7" Type="http://schemas.openxmlformats.org/officeDocument/2006/relationships/slideLayout" Target="../slideLayouts/slideLayout1260.xml"/><Relationship Id="rId8" Type="http://schemas.openxmlformats.org/officeDocument/2006/relationships/slideLayout" Target="../slideLayouts/slideLayout1261.xml"/><Relationship Id="rId9" Type="http://schemas.openxmlformats.org/officeDocument/2006/relationships/slideLayout" Target="../slideLayouts/slideLayout1262.xml"/><Relationship Id="rId10" Type="http://schemas.openxmlformats.org/officeDocument/2006/relationships/slideLayout" Target="../slideLayouts/slideLayout1263.xml"/></Relationships>
</file>

<file path=ppt/slideMasters/_rels/slideMaster116.xml.rels><?xml version="1.0" encoding="UTF-8" standalone="yes"?>
<Relationships xmlns="http://schemas.openxmlformats.org/package/2006/relationships"><Relationship Id="rId11" Type="http://schemas.openxmlformats.org/officeDocument/2006/relationships/slideLayout" Target="../slideLayouts/slideLayout1275.xml"/><Relationship Id="rId12" Type="http://schemas.openxmlformats.org/officeDocument/2006/relationships/theme" Target="../theme/theme116.xml"/><Relationship Id="rId1" Type="http://schemas.openxmlformats.org/officeDocument/2006/relationships/slideLayout" Target="../slideLayouts/slideLayout1265.xml"/><Relationship Id="rId2" Type="http://schemas.openxmlformats.org/officeDocument/2006/relationships/slideLayout" Target="../slideLayouts/slideLayout1266.xml"/><Relationship Id="rId3" Type="http://schemas.openxmlformats.org/officeDocument/2006/relationships/slideLayout" Target="../slideLayouts/slideLayout1267.xml"/><Relationship Id="rId4" Type="http://schemas.openxmlformats.org/officeDocument/2006/relationships/slideLayout" Target="../slideLayouts/slideLayout1268.xml"/><Relationship Id="rId5" Type="http://schemas.openxmlformats.org/officeDocument/2006/relationships/slideLayout" Target="../slideLayouts/slideLayout1269.xml"/><Relationship Id="rId6" Type="http://schemas.openxmlformats.org/officeDocument/2006/relationships/slideLayout" Target="../slideLayouts/slideLayout1270.xml"/><Relationship Id="rId7" Type="http://schemas.openxmlformats.org/officeDocument/2006/relationships/slideLayout" Target="../slideLayouts/slideLayout1271.xml"/><Relationship Id="rId8" Type="http://schemas.openxmlformats.org/officeDocument/2006/relationships/slideLayout" Target="../slideLayouts/slideLayout1272.xml"/><Relationship Id="rId9" Type="http://schemas.openxmlformats.org/officeDocument/2006/relationships/slideLayout" Target="../slideLayouts/slideLayout1273.xml"/><Relationship Id="rId10" Type="http://schemas.openxmlformats.org/officeDocument/2006/relationships/slideLayout" Target="../slideLayouts/slideLayout1274.xml"/></Relationships>
</file>

<file path=ppt/slideMasters/_rels/slideMaster117.xml.rels><?xml version="1.0" encoding="UTF-8" standalone="yes"?>
<Relationships xmlns="http://schemas.openxmlformats.org/package/2006/relationships"><Relationship Id="rId11" Type="http://schemas.openxmlformats.org/officeDocument/2006/relationships/slideLayout" Target="../slideLayouts/slideLayout1286.xml"/><Relationship Id="rId12" Type="http://schemas.openxmlformats.org/officeDocument/2006/relationships/theme" Target="../theme/theme117.xml"/><Relationship Id="rId13" Type="http://schemas.openxmlformats.org/officeDocument/2006/relationships/image" Target="../media/image1.png"/><Relationship Id="rId1" Type="http://schemas.openxmlformats.org/officeDocument/2006/relationships/slideLayout" Target="../slideLayouts/slideLayout1276.xml"/><Relationship Id="rId2" Type="http://schemas.openxmlformats.org/officeDocument/2006/relationships/slideLayout" Target="../slideLayouts/slideLayout1277.xml"/><Relationship Id="rId3" Type="http://schemas.openxmlformats.org/officeDocument/2006/relationships/slideLayout" Target="../slideLayouts/slideLayout1278.xml"/><Relationship Id="rId4" Type="http://schemas.openxmlformats.org/officeDocument/2006/relationships/slideLayout" Target="../slideLayouts/slideLayout1279.xml"/><Relationship Id="rId5" Type="http://schemas.openxmlformats.org/officeDocument/2006/relationships/slideLayout" Target="../slideLayouts/slideLayout1280.xml"/><Relationship Id="rId6" Type="http://schemas.openxmlformats.org/officeDocument/2006/relationships/slideLayout" Target="../slideLayouts/slideLayout1281.xml"/><Relationship Id="rId7" Type="http://schemas.openxmlformats.org/officeDocument/2006/relationships/slideLayout" Target="../slideLayouts/slideLayout1282.xml"/><Relationship Id="rId8" Type="http://schemas.openxmlformats.org/officeDocument/2006/relationships/slideLayout" Target="../slideLayouts/slideLayout1283.xml"/><Relationship Id="rId9" Type="http://schemas.openxmlformats.org/officeDocument/2006/relationships/slideLayout" Target="../slideLayouts/slideLayout1284.xml"/><Relationship Id="rId10" Type="http://schemas.openxmlformats.org/officeDocument/2006/relationships/slideLayout" Target="../slideLayouts/slideLayout1285.xml"/></Relationships>
</file>

<file path=ppt/slideMasters/_rels/slideMaster118.xml.rels><?xml version="1.0" encoding="UTF-8" standalone="yes"?>
<Relationships xmlns="http://schemas.openxmlformats.org/package/2006/relationships"><Relationship Id="rId11" Type="http://schemas.openxmlformats.org/officeDocument/2006/relationships/slideLayout" Target="../slideLayouts/slideLayout1297.xml"/><Relationship Id="rId12" Type="http://schemas.openxmlformats.org/officeDocument/2006/relationships/theme" Target="../theme/theme118.xml"/><Relationship Id="rId13" Type="http://schemas.openxmlformats.org/officeDocument/2006/relationships/image" Target="../media/image1.png"/><Relationship Id="rId1" Type="http://schemas.openxmlformats.org/officeDocument/2006/relationships/slideLayout" Target="../slideLayouts/slideLayout1287.xml"/><Relationship Id="rId2" Type="http://schemas.openxmlformats.org/officeDocument/2006/relationships/slideLayout" Target="../slideLayouts/slideLayout1288.xml"/><Relationship Id="rId3" Type="http://schemas.openxmlformats.org/officeDocument/2006/relationships/slideLayout" Target="../slideLayouts/slideLayout1289.xml"/><Relationship Id="rId4" Type="http://schemas.openxmlformats.org/officeDocument/2006/relationships/slideLayout" Target="../slideLayouts/slideLayout1290.xml"/><Relationship Id="rId5" Type="http://schemas.openxmlformats.org/officeDocument/2006/relationships/slideLayout" Target="../slideLayouts/slideLayout1291.xml"/><Relationship Id="rId6" Type="http://schemas.openxmlformats.org/officeDocument/2006/relationships/slideLayout" Target="../slideLayouts/slideLayout1292.xml"/><Relationship Id="rId7" Type="http://schemas.openxmlformats.org/officeDocument/2006/relationships/slideLayout" Target="../slideLayouts/slideLayout1293.xml"/><Relationship Id="rId8" Type="http://schemas.openxmlformats.org/officeDocument/2006/relationships/slideLayout" Target="../slideLayouts/slideLayout1294.xml"/><Relationship Id="rId9" Type="http://schemas.openxmlformats.org/officeDocument/2006/relationships/slideLayout" Target="../slideLayouts/slideLayout1295.xml"/><Relationship Id="rId10" Type="http://schemas.openxmlformats.org/officeDocument/2006/relationships/slideLayout" Target="../slideLayouts/slideLayout1296.xml"/></Relationships>
</file>

<file path=ppt/slideMasters/_rels/slideMaster119.xml.rels><?xml version="1.0" encoding="UTF-8" standalone="yes"?>
<Relationships xmlns="http://schemas.openxmlformats.org/package/2006/relationships"><Relationship Id="rId11" Type="http://schemas.openxmlformats.org/officeDocument/2006/relationships/slideLayout" Target="../slideLayouts/slideLayout1308.xml"/><Relationship Id="rId12" Type="http://schemas.openxmlformats.org/officeDocument/2006/relationships/theme" Target="../theme/theme119.xml"/><Relationship Id="rId13" Type="http://schemas.openxmlformats.org/officeDocument/2006/relationships/image" Target="../media/image1.png"/><Relationship Id="rId1" Type="http://schemas.openxmlformats.org/officeDocument/2006/relationships/slideLayout" Target="../slideLayouts/slideLayout1298.xml"/><Relationship Id="rId2" Type="http://schemas.openxmlformats.org/officeDocument/2006/relationships/slideLayout" Target="../slideLayouts/slideLayout1299.xml"/><Relationship Id="rId3" Type="http://schemas.openxmlformats.org/officeDocument/2006/relationships/slideLayout" Target="../slideLayouts/slideLayout1300.xml"/><Relationship Id="rId4" Type="http://schemas.openxmlformats.org/officeDocument/2006/relationships/slideLayout" Target="../slideLayouts/slideLayout1301.xml"/><Relationship Id="rId5" Type="http://schemas.openxmlformats.org/officeDocument/2006/relationships/slideLayout" Target="../slideLayouts/slideLayout1302.xml"/><Relationship Id="rId6" Type="http://schemas.openxmlformats.org/officeDocument/2006/relationships/slideLayout" Target="../slideLayouts/slideLayout1303.xml"/><Relationship Id="rId7" Type="http://schemas.openxmlformats.org/officeDocument/2006/relationships/slideLayout" Target="../slideLayouts/slideLayout1304.xml"/><Relationship Id="rId8" Type="http://schemas.openxmlformats.org/officeDocument/2006/relationships/slideLayout" Target="../slideLayouts/slideLayout1305.xml"/><Relationship Id="rId9" Type="http://schemas.openxmlformats.org/officeDocument/2006/relationships/slideLayout" Target="../slideLayouts/slideLayout1306.xml"/><Relationship Id="rId10" Type="http://schemas.openxmlformats.org/officeDocument/2006/relationships/slideLayout" Target="../slideLayouts/slideLayout1307.xml"/></Relationships>
</file>

<file path=ppt/slideMasters/_rels/slideMaster120.xml.rels><?xml version="1.0" encoding="UTF-8" standalone="yes"?>
<Relationships xmlns="http://schemas.openxmlformats.org/package/2006/relationships"><Relationship Id="rId11" Type="http://schemas.openxmlformats.org/officeDocument/2006/relationships/slideLayout" Target="../slideLayouts/slideLayout1319.xml"/><Relationship Id="rId12" Type="http://schemas.openxmlformats.org/officeDocument/2006/relationships/theme" Target="../theme/theme120.xml"/><Relationship Id="rId13" Type="http://schemas.openxmlformats.org/officeDocument/2006/relationships/image" Target="../media/image1.png"/><Relationship Id="rId1" Type="http://schemas.openxmlformats.org/officeDocument/2006/relationships/slideLayout" Target="../slideLayouts/slideLayout1309.xml"/><Relationship Id="rId2" Type="http://schemas.openxmlformats.org/officeDocument/2006/relationships/slideLayout" Target="../slideLayouts/slideLayout1310.xml"/><Relationship Id="rId3" Type="http://schemas.openxmlformats.org/officeDocument/2006/relationships/slideLayout" Target="../slideLayouts/slideLayout1311.xml"/><Relationship Id="rId4" Type="http://schemas.openxmlformats.org/officeDocument/2006/relationships/slideLayout" Target="../slideLayouts/slideLayout1312.xml"/><Relationship Id="rId5" Type="http://schemas.openxmlformats.org/officeDocument/2006/relationships/slideLayout" Target="../slideLayouts/slideLayout1313.xml"/><Relationship Id="rId6" Type="http://schemas.openxmlformats.org/officeDocument/2006/relationships/slideLayout" Target="../slideLayouts/slideLayout1314.xml"/><Relationship Id="rId7" Type="http://schemas.openxmlformats.org/officeDocument/2006/relationships/slideLayout" Target="../slideLayouts/slideLayout1315.xml"/><Relationship Id="rId8" Type="http://schemas.openxmlformats.org/officeDocument/2006/relationships/slideLayout" Target="../slideLayouts/slideLayout1316.xml"/><Relationship Id="rId9" Type="http://schemas.openxmlformats.org/officeDocument/2006/relationships/slideLayout" Target="../slideLayouts/slideLayout1317.xml"/><Relationship Id="rId10" Type="http://schemas.openxmlformats.org/officeDocument/2006/relationships/slideLayout" Target="../slideLayouts/slideLayout1318.xml"/></Relationships>
</file>

<file path=ppt/slideMasters/_rels/slideMaster121.xml.rels><?xml version="1.0" encoding="UTF-8" standalone="yes"?>
<Relationships xmlns="http://schemas.openxmlformats.org/package/2006/relationships"><Relationship Id="rId11" Type="http://schemas.openxmlformats.org/officeDocument/2006/relationships/slideLayout" Target="../slideLayouts/slideLayout1330.xml"/><Relationship Id="rId12" Type="http://schemas.openxmlformats.org/officeDocument/2006/relationships/theme" Target="../theme/theme121.xml"/><Relationship Id="rId13" Type="http://schemas.openxmlformats.org/officeDocument/2006/relationships/image" Target="../media/image1.png"/><Relationship Id="rId1" Type="http://schemas.openxmlformats.org/officeDocument/2006/relationships/slideLayout" Target="../slideLayouts/slideLayout1320.xml"/><Relationship Id="rId2" Type="http://schemas.openxmlformats.org/officeDocument/2006/relationships/slideLayout" Target="../slideLayouts/slideLayout1321.xml"/><Relationship Id="rId3" Type="http://schemas.openxmlformats.org/officeDocument/2006/relationships/slideLayout" Target="../slideLayouts/slideLayout1322.xml"/><Relationship Id="rId4" Type="http://schemas.openxmlformats.org/officeDocument/2006/relationships/slideLayout" Target="../slideLayouts/slideLayout1323.xml"/><Relationship Id="rId5" Type="http://schemas.openxmlformats.org/officeDocument/2006/relationships/slideLayout" Target="../slideLayouts/slideLayout1324.xml"/><Relationship Id="rId6" Type="http://schemas.openxmlformats.org/officeDocument/2006/relationships/slideLayout" Target="../slideLayouts/slideLayout1325.xml"/><Relationship Id="rId7" Type="http://schemas.openxmlformats.org/officeDocument/2006/relationships/slideLayout" Target="../slideLayouts/slideLayout1326.xml"/><Relationship Id="rId8" Type="http://schemas.openxmlformats.org/officeDocument/2006/relationships/slideLayout" Target="../slideLayouts/slideLayout1327.xml"/><Relationship Id="rId9" Type="http://schemas.openxmlformats.org/officeDocument/2006/relationships/slideLayout" Target="../slideLayouts/slideLayout1328.xml"/><Relationship Id="rId10" Type="http://schemas.openxmlformats.org/officeDocument/2006/relationships/slideLayout" Target="../slideLayouts/slideLayout1329.xml"/></Relationships>
</file>

<file path=ppt/slideMasters/_rels/slideMaster122.xml.rels><?xml version="1.0" encoding="UTF-8" standalone="yes"?>
<Relationships xmlns="http://schemas.openxmlformats.org/package/2006/relationships"><Relationship Id="rId11" Type="http://schemas.openxmlformats.org/officeDocument/2006/relationships/slideLayout" Target="../slideLayouts/slideLayout1341.xml"/><Relationship Id="rId12" Type="http://schemas.openxmlformats.org/officeDocument/2006/relationships/theme" Target="../theme/theme122.xml"/><Relationship Id="rId13" Type="http://schemas.openxmlformats.org/officeDocument/2006/relationships/image" Target="../media/image1.png"/><Relationship Id="rId1" Type="http://schemas.openxmlformats.org/officeDocument/2006/relationships/slideLayout" Target="../slideLayouts/slideLayout1331.xml"/><Relationship Id="rId2" Type="http://schemas.openxmlformats.org/officeDocument/2006/relationships/slideLayout" Target="../slideLayouts/slideLayout1332.xml"/><Relationship Id="rId3" Type="http://schemas.openxmlformats.org/officeDocument/2006/relationships/slideLayout" Target="../slideLayouts/slideLayout1333.xml"/><Relationship Id="rId4" Type="http://schemas.openxmlformats.org/officeDocument/2006/relationships/slideLayout" Target="../slideLayouts/slideLayout1334.xml"/><Relationship Id="rId5" Type="http://schemas.openxmlformats.org/officeDocument/2006/relationships/slideLayout" Target="../slideLayouts/slideLayout1335.xml"/><Relationship Id="rId6" Type="http://schemas.openxmlformats.org/officeDocument/2006/relationships/slideLayout" Target="../slideLayouts/slideLayout1336.xml"/><Relationship Id="rId7" Type="http://schemas.openxmlformats.org/officeDocument/2006/relationships/slideLayout" Target="../slideLayouts/slideLayout1337.xml"/><Relationship Id="rId8" Type="http://schemas.openxmlformats.org/officeDocument/2006/relationships/slideLayout" Target="../slideLayouts/slideLayout1338.xml"/><Relationship Id="rId9" Type="http://schemas.openxmlformats.org/officeDocument/2006/relationships/slideLayout" Target="../slideLayouts/slideLayout1339.xml"/><Relationship Id="rId10" Type="http://schemas.openxmlformats.org/officeDocument/2006/relationships/slideLayout" Target="../slideLayouts/slideLayout1340.xml"/></Relationships>
</file>

<file path=ppt/slideMasters/_rels/slideMaster123.xml.rels><?xml version="1.0" encoding="UTF-8" standalone="yes"?>
<Relationships xmlns="http://schemas.openxmlformats.org/package/2006/relationships"><Relationship Id="rId11" Type="http://schemas.openxmlformats.org/officeDocument/2006/relationships/slideLayout" Target="../slideLayouts/slideLayout1352.xml"/><Relationship Id="rId12" Type="http://schemas.openxmlformats.org/officeDocument/2006/relationships/slideLayout" Target="../slideLayouts/slideLayout1353.xml"/><Relationship Id="rId13" Type="http://schemas.openxmlformats.org/officeDocument/2006/relationships/theme" Target="../theme/theme123.xml"/><Relationship Id="rId1" Type="http://schemas.openxmlformats.org/officeDocument/2006/relationships/slideLayout" Target="../slideLayouts/slideLayout1342.xml"/><Relationship Id="rId2" Type="http://schemas.openxmlformats.org/officeDocument/2006/relationships/slideLayout" Target="../slideLayouts/slideLayout1343.xml"/><Relationship Id="rId3" Type="http://schemas.openxmlformats.org/officeDocument/2006/relationships/slideLayout" Target="../slideLayouts/slideLayout1344.xml"/><Relationship Id="rId4" Type="http://schemas.openxmlformats.org/officeDocument/2006/relationships/slideLayout" Target="../slideLayouts/slideLayout1345.xml"/><Relationship Id="rId5" Type="http://schemas.openxmlformats.org/officeDocument/2006/relationships/slideLayout" Target="../slideLayouts/slideLayout1346.xml"/><Relationship Id="rId6" Type="http://schemas.openxmlformats.org/officeDocument/2006/relationships/slideLayout" Target="../slideLayouts/slideLayout1347.xml"/><Relationship Id="rId7" Type="http://schemas.openxmlformats.org/officeDocument/2006/relationships/slideLayout" Target="../slideLayouts/slideLayout1348.xml"/><Relationship Id="rId8" Type="http://schemas.openxmlformats.org/officeDocument/2006/relationships/slideLayout" Target="../slideLayouts/slideLayout1349.xml"/><Relationship Id="rId9" Type="http://schemas.openxmlformats.org/officeDocument/2006/relationships/slideLayout" Target="../slideLayouts/slideLayout1350.xml"/><Relationship Id="rId10" Type="http://schemas.openxmlformats.org/officeDocument/2006/relationships/slideLayout" Target="../slideLayouts/slideLayout1351.xml"/></Relationships>
</file>

<file path=ppt/slideMasters/_rels/slideMaster124.xml.rels><?xml version="1.0" encoding="UTF-8" standalone="yes"?>
<Relationships xmlns="http://schemas.openxmlformats.org/package/2006/relationships"><Relationship Id="rId11" Type="http://schemas.openxmlformats.org/officeDocument/2006/relationships/slideLayout" Target="../slideLayouts/slideLayout1364.xml"/><Relationship Id="rId12" Type="http://schemas.openxmlformats.org/officeDocument/2006/relationships/theme" Target="../theme/theme124.xml"/><Relationship Id="rId13" Type="http://schemas.openxmlformats.org/officeDocument/2006/relationships/image" Target="../media/image1.png"/><Relationship Id="rId1" Type="http://schemas.openxmlformats.org/officeDocument/2006/relationships/slideLayout" Target="../slideLayouts/slideLayout1354.xml"/><Relationship Id="rId2" Type="http://schemas.openxmlformats.org/officeDocument/2006/relationships/slideLayout" Target="../slideLayouts/slideLayout1355.xml"/><Relationship Id="rId3" Type="http://schemas.openxmlformats.org/officeDocument/2006/relationships/slideLayout" Target="../slideLayouts/slideLayout1356.xml"/><Relationship Id="rId4" Type="http://schemas.openxmlformats.org/officeDocument/2006/relationships/slideLayout" Target="../slideLayouts/slideLayout1357.xml"/><Relationship Id="rId5" Type="http://schemas.openxmlformats.org/officeDocument/2006/relationships/slideLayout" Target="../slideLayouts/slideLayout1358.xml"/><Relationship Id="rId6" Type="http://schemas.openxmlformats.org/officeDocument/2006/relationships/slideLayout" Target="../slideLayouts/slideLayout1359.xml"/><Relationship Id="rId7" Type="http://schemas.openxmlformats.org/officeDocument/2006/relationships/slideLayout" Target="../slideLayouts/slideLayout1360.xml"/><Relationship Id="rId8" Type="http://schemas.openxmlformats.org/officeDocument/2006/relationships/slideLayout" Target="../slideLayouts/slideLayout1361.xml"/><Relationship Id="rId9" Type="http://schemas.openxmlformats.org/officeDocument/2006/relationships/slideLayout" Target="../slideLayouts/slideLayout1362.xml"/><Relationship Id="rId10" Type="http://schemas.openxmlformats.org/officeDocument/2006/relationships/slideLayout" Target="../slideLayouts/slideLayout1363.xml"/></Relationships>
</file>

<file path=ppt/slideMasters/_rels/slideMaster125.xml.rels><?xml version="1.0" encoding="UTF-8" standalone="yes"?>
<Relationships xmlns="http://schemas.openxmlformats.org/package/2006/relationships"><Relationship Id="rId11" Type="http://schemas.openxmlformats.org/officeDocument/2006/relationships/slideLayout" Target="../slideLayouts/slideLayout1375.xml"/><Relationship Id="rId12" Type="http://schemas.openxmlformats.org/officeDocument/2006/relationships/theme" Target="../theme/theme125.xml"/><Relationship Id="rId13" Type="http://schemas.openxmlformats.org/officeDocument/2006/relationships/image" Target="../media/image1.png"/><Relationship Id="rId1" Type="http://schemas.openxmlformats.org/officeDocument/2006/relationships/slideLayout" Target="../slideLayouts/slideLayout1365.xml"/><Relationship Id="rId2" Type="http://schemas.openxmlformats.org/officeDocument/2006/relationships/slideLayout" Target="../slideLayouts/slideLayout1366.xml"/><Relationship Id="rId3" Type="http://schemas.openxmlformats.org/officeDocument/2006/relationships/slideLayout" Target="../slideLayouts/slideLayout1367.xml"/><Relationship Id="rId4" Type="http://schemas.openxmlformats.org/officeDocument/2006/relationships/slideLayout" Target="../slideLayouts/slideLayout1368.xml"/><Relationship Id="rId5" Type="http://schemas.openxmlformats.org/officeDocument/2006/relationships/slideLayout" Target="../slideLayouts/slideLayout1369.xml"/><Relationship Id="rId6" Type="http://schemas.openxmlformats.org/officeDocument/2006/relationships/slideLayout" Target="../slideLayouts/slideLayout1370.xml"/><Relationship Id="rId7" Type="http://schemas.openxmlformats.org/officeDocument/2006/relationships/slideLayout" Target="../slideLayouts/slideLayout1371.xml"/><Relationship Id="rId8" Type="http://schemas.openxmlformats.org/officeDocument/2006/relationships/slideLayout" Target="../slideLayouts/slideLayout1372.xml"/><Relationship Id="rId9" Type="http://schemas.openxmlformats.org/officeDocument/2006/relationships/slideLayout" Target="../slideLayouts/slideLayout1373.xml"/><Relationship Id="rId10" Type="http://schemas.openxmlformats.org/officeDocument/2006/relationships/slideLayout" Target="../slideLayouts/slideLayout1374.xml"/></Relationships>
</file>

<file path=ppt/slideMasters/_rels/slideMaster126.xml.rels><?xml version="1.0" encoding="UTF-8" standalone="yes"?>
<Relationships xmlns="http://schemas.openxmlformats.org/package/2006/relationships"><Relationship Id="rId11" Type="http://schemas.openxmlformats.org/officeDocument/2006/relationships/slideLayout" Target="../slideLayouts/slideLayout1386.xml"/><Relationship Id="rId12" Type="http://schemas.openxmlformats.org/officeDocument/2006/relationships/theme" Target="../theme/theme126.xml"/><Relationship Id="rId13" Type="http://schemas.openxmlformats.org/officeDocument/2006/relationships/image" Target="../media/image1.png"/><Relationship Id="rId1" Type="http://schemas.openxmlformats.org/officeDocument/2006/relationships/slideLayout" Target="../slideLayouts/slideLayout1376.xml"/><Relationship Id="rId2" Type="http://schemas.openxmlformats.org/officeDocument/2006/relationships/slideLayout" Target="../slideLayouts/slideLayout1377.xml"/><Relationship Id="rId3" Type="http://schemas.openxmlformats.org/officeDocument/2006/relationships/slideLayout" Target="../slideLayouts/slideLayout1378.xml"/><Relationship Id="rId4" Type="http://schemas.openxmlformats.org/officeDocument/2006/relationships/slideLayout" Target="../slideLayouts/slideLayout1379.xml"/><Relationship Id="rId5" Type="http://schemas.openxmlformats.org/officeDocument/2006/relationships/slideLayout" Target="../slideLayouts/slideLayout1380.xml"/><Relationship Id="rId6" Type="http://schemas.openxmlformats.org/officeDocument/2006/relationships/slideLayout" Target="../slideLayouts/slideLayout1381.xml"/><Relationship Id="rId7" Type="http://schemas.openxmlformats.org/officeDocument/2006/relationships/slideLayout" Target="../slideLayouts/slideLayout1382.xml"/><Relationship Id="rId8" Type="http://schemas.openxmlformats.org/officeDocument/2006/relationships/slideLayout" Target="../slideLayouts/slideLayout1383.xml"/><Relationship Id="rId9" Type="http://schemas.openxmlformats.org/officeDocument/2006/relationships/slideLayout" Target="../slideLayouts/slideLayout1384.xml"/><Relationship Id="rId10" Type="http://schemas.openxmlformats.org/officeDocument/2006/relationships/slideLayout" Target="../slideLayouts/slideLayout1385.xml"/></Relationships>
</file>

<file path=ppt/slideMasters/_rels/slideMaster127.xml.rels><?xml version="1.0" encoding="UTF-8" standalone="yes"?>
<Relationships xmlns="http://schemas.openxmlformats.org/package/2006/relationships"><Relationship Id="rId11" Type="http://schemas.openxmlformats.org/officeDocument/2006/relationships/slideLayout" Target="../slideLayouts/slideLayout1397.xml"/><Relationship Id="rId12" Type="http://schemas.openxmlformats.org/officeDocument/2006/relationships/theme" Target="../theme/theme127.xml"/><Relationship Id="rId13" Type="http://schemas.openxmlformats.org/officeDocument/2006/relationships/image" Target="../media/image1.png"/><Relationship Id="rId1" Type="http://schemas.openxmlformats.org/officeDocument/2006/relationships/slideLayout" Target="../slideLayouts/slideLayout1387.xml"/><Relationship Id="rId2" Type="http://schemas.openxmlformats.org/officeDocument/2006/relationships/slideLayout" Target="../slideLayouts/slideLayout1388.xml"/><Relationship Id="rId3" Type="http://schemas.openxmlformats.org/officeDocument/2006/relationships/slideLayout" Target="../slideLayouts/slideLayout1389.xml"/><Relationship Id="rId4" Type="http://schemas.openxmlformats.org/officeDocument/2006/relationships/slideLayout" Target="../slideLayouts/slideLayout1390.xml"/><Relationship Id="rId5" Type="http://schemas.openxmlformats.org/officeDocument/2006/relationships/slideLayout" Target="../slideLayouts/slideLayout1391.xml"/><Relationship Id="rId6" Type="http://schemas.openxmlformats.org/officeDocument/2006/relationships/slideLayout" Target="../slideLayouts/slideLayout1392.xml"/><Relationship Id="rId7" Type="http://schemas.openxmlformats.org/officeDocument/2006/relationships/slideLayout" Target="../slideLayouts/slideLayout1393.xml"/><Relationship Id="rId8" Type="http://schemas.openxmlformats.org/officeDocument/2006/relationships/slideLayout" Target="../slideLayouts/slideLayout1394.xml"/><Relationship Id="rId9" Type="http://schemas.openxmlformats.org/officeDocument/2006/relationships/slideLayout" Target="../slideLayouts/slideLayout1395.xml"/><Relationship Id="rId10" Type="http://schemas.openxmlformats.org/officeDocument/2006/relationships/slideLayout" Target="../slideLayouts/slideLayout1396.xml"/></Relationships>
</file>

<file path=ppt/slideMasters/_rels/slideMaster128.xml.rels><?xml version="1.0" encoding="UTF-8" standalone="yes"?>
<Relationships xmlns="http://schemas.openxmlformats.org/package/2006/relationships"><Relationship Id="rId11" Type="http://schemas.openxmlformats.org/officeDocument/2006/relationships/slideLayout" Target="../slideLayouts/slideLayout1408.xml"/><Relationship Id="rId12" Type="http://schemas.openxmlformats.org/officeDocument/2006/relationships/theme" Target="../theme/theme128.xml"/><Relationship Id="rId13" Type="http://schemas.openxmlformats.org/officeDocument/2006/relationships/image" Target="../media/image1.png"/><Relationship Id="rId1" Type="http://schemas.openxmlformats.org/officeDocument/2006/relationships/slideLayout" Target="../slideLayouts/slideLayout1398.xml"/><Relationship Id="rId2" Type="http://schemas.openxmlformats.org/officeDocument/2006/relationships/slideLayout" Target="../slideLayouts/slideLayout1399.xml"/><Relationship Id="rId3" Type="http://schemas.openxmlformats.org/officeDocument/2006/relationships/slideLayout" Target="../slideLayouts/slideLayout1400.xml"/><Relationship Id="rId4" Type="http://schemas.openxmlformats.org/officeDocument/2006/relationships/slideLayout" Target="../slideLayouts/slideLayout1401.xml"/><Relationship Id="rId5" Type="http://schemas.openxmlformats.org/officeDocument/2006/relationships/slideLayout" Target="../slideLayouts/slideLayout1402.xml"/><Relationship Id="rId6" Type="http://schemas.openxmlformats.org/officeDocument/2006/relationships/slideLayout" Target="../slideLayouts/slideLayout1403.xml"/><Relationship Id="rId7" Type="http://schemas.openxmlformats.org/officeDocument/2006/relationships/slideLayout" Target="../slideLayouts/slideLayout1404.xml"/><Relationship Id="rId8" Type="http://schemas.openxmlformats.org/officeDocument/2006/relationships/slideLayout" Target="../slideLayouts/slideLayout1405.xml"/><Relationship Id="rId9" Type="http://schemas.openxmlformats.org/officeDocument/2006/relationships/slideLayout" Target="../slideLayouts/slideLayout1406.xml"/><Relationship Id="rId10" Type="http://schemas.openxmlformats.org/officeDocument/2006/relationships/slideLayout" Target="../slideLayouts/slideLayout1407.xml"/></Relationships>
</file>

<file path=ppt/slideMasters/_rels/slideMaster129.xml.rels><?xml version="1.0" encoding="UTF-8" standalone="yes"?>
<Relationships xmlns="http://schemas.openxmlformats.org/package/2006/relationships"><Relationship Id="rId11" Type="http://schemas.openxmlformats.org/officeDocument/2006/relationships/slideLayout" Target="../slideLayouts/slideLayout1419.xml"/><Relationship Id="rId12" Type="http://schemas.openxmlformats.org/officeDocument/2006/relationships/theme" Target="../theme/theme129.xml"/><Relationship Id="rId13" Type="http://schemas.openxmlformats.org/officeDocument/2006/relationships/image" Target="../media/image1.png"/><Relationship Id="rId1" Type="http://schemas.openxmlformats.org/officeDocument/2006/relationships/slideLayout" Target="../slideLayouts/slideLayout1409.xml"/><Relationship Id="rId2" Type="http://schemas.openxmlformats.org/officeDocument/2006/relationships/slideLayout" Target="../slideLayouts/slideLayout1410.xml"/><Relationship Id="rId3" Type="http://schemas.openxmlformats.org/officeDocument/2006/relationships/slideLayout" Target="../slideLayouts/slideLayout1411.xml"/><Relationship Id="rId4" Type="http://schemas.openxmlformats.org/officeDocument/2006/relationships/slideLayout" Target="../slideLayouts/slideLayout1412.xml"/><Relationship Id="rId5" Type="http://schemas.openxmlformats.org/officeDocument/2006/relationships/slideLayout" Target="../slideLayouts/slideLayout1413.xml"/><Relationship Id="rId6" Type="http://schemas.openxmlformats.org/officeDocument/2006/relationships/slideLayout" Target="../slideLayouts/slideLayout1414.xml"/><Relationship Id="rId7" Type="http://schemas.openxmlformats.org/officeDocument/2006/relationships/slideLayout" Target="../slideLayouts/slideLayout1415.xml"/><Relationship Id="rId8" Type="http://schemas.openxmlformats.org/officeDocument/2006/relationships/slideLayout" Target="../slideLayouts/slideLayout1416.xml"/><Relationship Id="rId9" Type="http://schemas.openxmlformats.org/officeDocument/2006/relationships/slideLayout" Target="../slideLayouts/slideLayout1417.xml"/><Relationship Id="rId10" Type="http://schemas.openxmlformats.org/officeDocument/2006/relationships/slideLayout" Target="../slideLayouts/slideLayout1418.xml"/></Relationships>
</file>

<file path=ppt/slideMasters/_rels/slideMaster130.xml.rels><?xml version="1.0" encoding="UTF-8" standalone="yes"?>
<Relationships xmlns="http://schemas.openxmlformats.org/package/2006/relationships"><Relationship Id="rId11" Type="http://schemas.openxmlformats.org/officeDocument/2006/relationships/slideLayout" Target="../slideLayouts/slideLayout1430.xml"/><Relationship Id="rId12" Type="http://schemas.openxmlformats.org/officeDocument/2006/relationships/theme" Target="../theme/theme130.xml"/><Relationship Id="rId13" Type="http://schemas.openxmlformats.org/officeDocument/2006/relationships/image" Target="../media/image1.png"/><Relationship Id="rId1" Type="http://schemas.openxmlformats.org/officeDocument/2006/relationships/slideLayout" Target="../slideLayouts/slideLayout1420.xml"/><Relationship Id="rId2" Type="http://schemas.openxmlformats.org/officeDocument/2006/relationships/slideLayout" Target="../slideLayouts/slideLayout1421.xml"/><Relationship Id="rId3" Type="http://schemas.openxmlformats.org/officeDocument/2006/relationships/slideLayout" Target="../slideLayouts/slideLayout1422.xml"/><Relationship Id="rId4" Type="http://schemas.openxmlformats.org/officeDocument/2006/relationships/slideLayout" Target="../slideLayouts/slideLayout1423.xml"/><Relationship Id="rId5" Type="http://schemas.openxmlformats.org/officeDocument/2006/relationships/slideLayout" Target="../slideLayouts/slideLayout1424.xml"/><Relationship Id="rId6" Type="http://schemas.openxmlformats.org/officeDocument/2006/relationships/slideLayout" Target="../slideLayouts/slideLayout1425.xml"/><Relationship Id="rId7" Type="http://schemas.openxmlformats.org/officeDocument/2006/relationships/slideLayout" Target="../slideLayouts/slideLayout1426.xml"/><Relationship Id="rId8" Type="http://schemas.openxmlformats.org/officeDocument/2006/relationships/slideLayout" Target="../slideLayouts/slideLayout1427.xml"/><Relationship Id="rId9" Type="http://schemas.openxmlformats.org/officeDocument/2006/relationships/slideLayout" Target="../slideLayouts/slideLayout1428.xml"/><Relationship Id="rId10" Type="http://schemas.openxmlformats.org/officeDocument/2006/relationships/slideLayout" Target="../slideLayouts/slideLayout1429.xml"/></Relationships>
</file>

<file path=ppt/slideMasters/_rels/slideMaster131.xml.rels><?xml version="1.0" encoding="UTF-8" standalone="yes"?>
<Relationships xmlns="http://schemas.openxmlformats.org/package/2006/relationships"><Relationship Id="rId11" Type="http://schemas.openxmlformats.org/officeDocument/2006/relationships/slideLayout" Target="../slideLayouts/slideLayout1441.xml"/><Relationship Id="rId12" Type="http://schemas.openxmlformats.org/officeDocument/2006/relationships/theme" Target="../theme/theme131.xml"/><Relationship Id="rId13" Type="http://schemas.openxmlformats.org/officeDocument/2006/relationships/image" Target="../media/image1.png"/><Relationship Id="rId1" Type="http://schemas.openxmlformats.org/officeDocument/2006/relationships/slideLayout" Target="../slideLayouts/slideLayout1431.xml"/><Relationship Id="rId2" Type="http://schemas.openxmlformats.org/officeDocument/2006/relationships/slideLayout" Target="../slideLayouts/slideLayout1432.xml"/><Relationship Id="rId3" Type="http://schemas.openxmlformats.org/officeDocument/2006/relationships/slideLayout" Target="../slideLayouts/slideLayout1433.xml"/><Relationship Id="rId4" Type="http://schemas.openxmlformats.org/officeDocument/2006/relationships/slideLayout" Target="../slideLayouts/slideLayout1434.xml"/><Relationship Id="rId5" Type="http://schemas.openxmlformats.org/officeDocument/2006/relationships/slideLayout" Target="../slideLayouts/slideLayout1435.xml"/><Relationship Id="rId6" Type="http://schemas.openxmlformats.org/officeDocument/2006/relationships/slideLayout" Target="../slideLayouts/slideLayout1436.xml"/><Relationship Id="rId7" Type="http://schemas.openxmlformats.org/officeDocument/2006/relationships/slideLayout" Target="../slideLayouts/slideLayout1437.xml"/><Relationship Id="rId8" Type="http://schemas.openxmlformats.org/officeDocument/2006/relationships/slideLayout" Target="../slideLayouts/slideLayout1438.xml"/><Relationship Id="rId9" Type="http://schemas.openxmlformats.org/officeDocument/2006/relationships/slideLayout" Target="../slideLayouts/slideLayout1439.xml"/><Relationship Id="rId10" Type="http://schemas.openxmlformats.org/officeDocument/2006/relationships/slideLayout" Target="../slideLayouts/slideLayout1440.xml"/></Relationships>
</file>

<file path=ppt/slideMasters/_rels/slideMaster132.xml.rels><?xml version="1.0" encoding="UTF-8" standalone="yes"?>
<Relationships xmlns="http://schemas.openxmlformats.org/package/2006/relationships"><Relationship Id="rId11" Type="http://schemas.openxmlformats.org/officeDocument/2006/relationships/slideLayout" Target="../slideLayouts/slideLayout1452.xml"/><Relationship Id="rId12" Type="http://schemas.openxmlformats.org/officeDocument/2006/relationships/theme" Target="../theme/theme132.xml"/><Relationship Id="rId13" Type="http://schemas.openxmlformats.org/officeDocument/2006/relationships/image" Target="../media/image1.png"/><Relationship Id="rId1" Type="http://schemas.openxmlformats.org/officeDocument/2006/relationships/slideLayout" Target="../slideLayouts/slideLayout1442.xml"/><Relationship Id="rId2" Type="http://schemas.openxmlformats.org/officeDocument/2006/relationships/slideLayout" Target="../slideLayouts/slideLayout1443.xml"/><Relationship Id="rId3" Type="http://schemas.openxmlformats.org/officeDocument/2006/relationships/slideLayout" Target="../slideLayouts/slideLayout1444.xml"/><Relationship Id="rId4" Type="http://schemas.openxmlformats.org/officeDocument/2006/relationships/slideLayout" Target="../slideLayouts/slideLayout1445.xml"/><Relationship Id="rId5" Type="http://schemas.openxmlformats.org/officeDocument/2006/relationships/slideLayout" Target="../slideLayouts/slideLayout1446.xml"/><Relationship Id="rId6" Type="http://schemas.openxmlformats.org/officeDocument/2006/relationships/slideLayout" Target="../slideLayouts/slideLayout1447.xml"/><Relationship Id="rId7" Type="http://schemas.openxmlformats.org/officeDocument/2006/relationships/slideLayout" Target="../slideLayouts/slideLayout1448.xml"/><Relationship Id="rId8" Type="http://schemas.openxmlformats.org/officeDocument/2006/relationships/slideLayout" Target="../slideLayouts/slideLayout1449.xml"/><Relationship Id="rId9" Type="http://schemas.openxmlformats.org/officeDocument/2006/relationships/slideLayout" Target="../slideLayouts/slideLayout1450.xml"/><Relationship Id="rId10" Type="http://schemas.openxmlformats.org/officeDocument/2006/relationships/slideLayout" Target="../slideLayouts/slideLayout1451.xml"/></Relationships>
</file>

<file path=ppt/slideMasters/_rels/slideMaster133.xml.rels><?xml version="1.0" encoding="UTF-8" standalone="yes"?>
<Relationships xmlns="http://schemas.openxmlformats.org/package/2006/relationships"><Relationship Id="rId3" Type="http://schemas.openxmlformats.org/officeDocument/2006/relationships/slideLayout" Target="../slideLayouts/slideLayout1455.xml"/><Relationship Id="rId4" Type="http://schemas.openxmlformats.org/officeDocument/2006/relationships/slideLayout" Target="../slideLayouts/slideLayout1456.xml"/><Relationship Id="rId5" Type="http://schemas.openxmlformats.org/officeDocument/2006/relationships/slideLayout" Target="../slideLayouts/slideLayout1457.xml"/><Relationship Id="rId6" Type="http://schemas.openxmlformats.org/officeDocument/2006/relationships/slideLayout" Target="../slideLayouts/slideLayout1458.xml"/><Relationship Id="rId7" Type="http://schemas.openxmlformats.org/officeDocument/2006/relationships/slideLayout" Target="../slideLayouts/slideLayout1459.xml"/><Relationship Id="rId8" Type="http://schemas.openxmlformats.org/officeDocument/2006/relationships/theme" Target="../theme/theme133.xml"/><Relationship Id="rId1" Type="http://schemas.openxmlformats.org/officeDocument/2006/relationships/slideLayout" Target="../slideLayouts/slideLayout1453.xml"/><Relationship Id="rId2" Type="http://schemas.openxmlformats.org/officeDocument/2006/relationships/slideLayout" Target="../slideLayouts/slideLayout1454.xml"/></Relationships>
</file>

<file path=ppt/slideMasters/_rels/slideMaster134.xml.rels><?xml version="1.0" encoding="UTF-8" standalone="yes"?>
<Relationships xmlns="http://schemas.openxmlformats.org/package/2006/relationships"><Relationship Id="rId3" Type="http://schemas.openxmlformats.org/officeDocument/2006/relationships/slideLayout" Target="../slideLayouts/slideLayout1462.xml"/><Relationship Id="rId4" Type="http://schemas.openxmlformats.org/officeDocument/2006/relationships/slideLayout" Target="../slideLayouts/slideLayout1463.xml"/><Relationship Id="rId5" Type="http://schemas.openxmlformats.org/officeDocument/2006/relationships/slideLayout" Target="../slideLayouts/slideLayout1464.xml"/><Relationship Id="rId6" Type="http://schemas.openxmlformats.org/officeDocument/2006/relationships/slideLayout" Target="../slideLayouts/slideLayout1465.xml"/><Relationship Id="rId7" Type="http://schemas.openxmlformats.org/officeDocument/2006/relationships/slideLayout" Target="../slideLayouts/slideLayout1466.xml"/><Relationship Id="rId8" Type="http://schemas.openxmlformats.org/officeDocument/2006/relationships/theme" Target="../theme/theme134.xml"/><Relationship Id="rId1" Type="http://schemas.openxmlformats.org/officeDocument/2006/relationships/slideLayout" Target="../slideLayouts/slideLayout1460.xml"/><Relationship Id="rId2" Type="http://schemas.openxmlformats.org/officeDocument/2006/relationships/slideLayout" Target="../slideLayouts/slideLayout1461.xml"/></Relationships>
</file>

<file path=ppt/slideMasters/_rels/slideMaster135.xml.rels><?xml version="1.0" encoding="UTF-8" standalone="yes"?>
<Relationships xmlns="http://schemas.openxmlformats.org/package/2006/relationships"><Relationship Id="rId3" Type="http://schemas.openxmlformats.org/officeDocument/2006/relationships/slideLayout" Target="../slideLayouts/slideLayout1469.xml"/><Relationship Id="rId4" Type="http://schemas.openxmlformats.org/officeDocument/2006/relationships/slideLayout" Target="../slideLayouts/slideLayout1470.xml"/><Relationship Id="rId5" Type="http://schemas.openxmlformats.org/officeDocument/2006/relationships/slideLayout" Target="../slideLayouts/slideLayout1471.xml"/><Relationship Id="rId6" Type="http://schemas.openxmlformats.org/officeDocument/2006/relationships/slideLayout" Target="../slideLayouts/slideLayout1472.xml"/><Relationship Id="rId7" Type="http://schemas.openxmlformats.org/officeDocument/2006/relationships/slideLayout" Target="../slideLayouts/slideLayout1473.xml"/><Relationship Id="rId8" Type="http://schemas.openxmlformats.org/officeDocument/2006/relationships/theme" Target="../theme/theme135.xml"/><Relationship Id="rId1" Type="http://schemas.openxmlformats.org/officeDocument/2006/relationships/slideLayout" Target="../slideLayouts/slideLayout1467.xml"/><Relationship Id="rId2" Type="http://schemas.openxmlformats.org/officeDocument/2006/relationships/slideLayout" Target="../slideLayouts/slideLayout1468.xml"/></Relationships>
</file>

<file path=ppt/slideMasters/_rels/slideMaster136.xml.rels><?xml version="1.0" encoding="UTF-8" standalone="yes"?>
<Relationships xmlns="http://schemas.openxmlformats.org/package/2006/relationships"><Relationship Id="rId11" Type="http://schemas.openxmlformats.org/officeDocument/2006/relationships/slideLayout" Target="../slideLayouts/slideLayout1484.xml"/><Relationship Id="rId12" Type="http://schemas.openxmlformats.org/officeDocument/2006/relationships/theme" Target="../theme/theme136.xml"/><Relationship Id="rId13" Type="http://schemas.openxmlformats.org/officeDocument/2006/relationships/image" Target="../media/image1.png"/><Relationship Id="rId1" Type="http://schemas.openxmlformats.org/officeDocument/2006/relationships/slideLayout" Target="../slideLayouts/slideLayout1474.xml"/><Relationship Id="rId2" Type="http://schemas.openxmlformats.org/officeDocument/2006/relationships/slideLayout" Target="../slideLayouts/slideLayout1475.xml"/><Relationship Id="rId3" Type="http://schemas.openxmlformats.org/officeDocument/2006/relationships/slideLayout" Target="../slideLayouts/slideLayout1476.xml"/><Relationship Id="rId4" Type="http://schemas.openxmlformats.org/officeDocument/2006/relationships/slideLayout" Target="../slideLayouts/slideLayout1477.xml"/><Relationship Id="rId5" Type="http://schemas.openxmlformats.org/officeDocument/2006/relationships/slideLayout" Target="../slideLayouts/slideLayout1478.xml"/><Relationship Id="rId6" Type="http://schemas.openxmlformats.org/officeDocument/2006/relationships/slideLayout" Target="../slideLayouts/slideLayout1479.xml"/><Relationship Id="rId7" Type="http://schemas.openxmlformats.org/officeDocument/2006/relationships/slideLayout" Target="../slideLayouts/slideLayout1480.xml"/><Relationship Id="rId8" Type="http://schemas.openxmlformats.org/officeDocument/2006/relationships/slideLayout" Target="../slideLayouts/slideLayout1481.xml"/><Relationship Id="rId9" Type="http://schemas.openxmlformats.org/officeDocument/2006/relationships/slideLayout" Target="../slideLayouts/slideLayout1482.xml"/><Relationship Id="rId10" Type="http://schemas.openxmlformats.org/officeDocument/2006/relationships/slideLayout" Target="../slideLayouts/slideLayout1483.xml"/></Relationships>
</file>

<file path=ppt/slideMasters/_rels/slideMaster137.xml.rels><?xml version="1.0" encoding="UTF-8" standalone="yes"?>
<Relationships xmlns="http://schemas.openxmlformats.org/package/2006/relationships"><Relationship Id="rId11" Type="http://schemas.openxmlformats.org/officeDocument/2006/relationships/slideLayout" Target="../slideLayouts/slideLayout1495.xml"/><Relationship Id="rId12" Type="http://schemas.openxmlformats.org/officeDocument/2006/relationships/theme" Target="../theme/theme137.xml"/><Relationship Id="rId13" Type="http://schemas.openxmlformats.org/officeDocument/2006/relationships/image" Target="../media/image1.png"/><Relationship Id="rId1" Type="http://schemas.openxmlformats.org/officeDocument/2006/relationships/slideLayout" Target="../slideLayouts/slideLayout1485.xml"/><Relationship Id="rId2" Type="http://schemas.openxmlformats.org/officeDocument/2006/relationships/slideLayout" Target="../slideLayouts/slideLayout1486.xml"/><Relationship Id="rId3" Type="http://schemas.openxmlformats.org/officeDocument/2006/relationships/slideLayout" Target="../slideLayouts/slideLayout1487.xml"/><Relationship Id="rId4" Type="http://schemas.openxmlformats.org/officeDocument/2006/relationships/slideLayout" Target="../slideLayouts/slideLayout1488.xml"/><Relationship Id="rId5" Type="http://schemas.openxmlformats.org/officeDocument/2006/relationships/slideLayout" Target="../slideLayouts/slideLayout1489.xml"/><Relationship Id="rId6" Type="http://schemas.openxmlformats.org/officeDocument/2006/relationships/slideLayout" Target="../slideLayouts/slideLayout1490.xml"/><Relationship Id="rId7" Type="http://schemas.openxmlformats.org/officeDocument/2006/relationships/slideLayout" Target="../slideLayouts/slideLayout1491.xml"/><Relationship Id="rId8" Type="http://schemas.openxmlformats.org/officeDocument/2006/relationships/slideLayout" Target="../slideLayouts/slideLayout1492.xml"/><Relationship Id="rId9" Type="http://schemas.openxmlformats.org/officeDocument/2006/relationships/slideLayout" Target="../slideLayouts/slideLayout1493.xml"/><Relationship Id="rId10" Type="http://schemas.openxmlformats.org/officeDocument/2006/relationships/slideLayout" Target="../slideLayouts/slideLayout1494.xml"/></Relationships>
</file>

<file path=ppt/slideMasters/_rels/slideMaster138.xml.rels><?xml version="1.0" encoding="UTF-8" standalone="yes"?>
<Relationships xmlns="http://schemas.openxmlformats.org/package/2006/relationships"><Relationship Id="rId11" Type="http://schemas.openxmlformats.org/officeDocument/2006/relationships/slideLayout" Target="../slideLayouts/slideLayout1506.xml"/><Relationship Id="rId12" Type="http://schemas.openxmlformats.org/officeDocument/2006/relationships/theme" Target="../theme/theme138.xml"/><Relationship Id="rId13" Type="http://schemas.openxmlformats.org/officeDocument/2006/relationships/image" Target="../media/image1.png"/><Relationship Id="rId1" Type="http://schemas.openxmlformats.org/officeDocument/2006/relationships/slideLayout" Target="../slideLayouts/slideLayout1496.xml"/><Relationship Id="rId2" Type="http://schemas.openxmlformats.org/officeDocument/2006/relationships/slideLayout" Target="../slideLayouts/slideLayout1497.xml"/><Relationship Id="rId3" Type="http://schemas.openxmlformats.org/officeDocument/2006/relationships/slideLayout" Target="../slideLayouts/slideLayout1498.xml"/><Relationship Id="rId4" Type="http://schemas.openxmlformats.org/officeDocument/2006/relationships/slideLayout" Target="../slideLayouts/slideLayout1499.xml"/><Relationship Id="rId5" Type="http://schemas.openxmlformats.org/officeDocument/2006/relationships/slideLayout" Target="../slideLayouts/slideLayout1500.xml"/><Relationship Id="rId6" Type="http://schemas.openxmlformats.org/officeDocument/2006/relationships/slideLayout" Target="../slideLayouts/slideLayout1501.xml"/><Relationship Id="rId7" Type="http://schemas.openxmlformats.org/officeDocument/2006/relationships/slideLayout" Target="../slideLayouts/slideLayout1502.xml"/><Relationship Id="rId8" Type="http://schemas.openxmlformats.org/officeDocument/2006/relationships/slideLayout" Target="../slideLayouts/slideLayout1503.xml"/><Relationship Id="rId9" Type="http://schemas.openxmlformats.org/officeDocument/2006/relationships/slideLayout" Target="../slideLayouts/slideLayout1504.xml"/><Relationship Id="rId10" Type="http://schemas.openxmlformats.org/officeDocument/2006/relationships/slideLayout" Target="../slideLayouts/slideLayout1505.xml"/></Relationships>
</file>

<file path=ppt/slideMasters/_rels/slideMaster139.xml.rels><?xml version="1.0" encoding="UTF-8" standalone="yes"?>
<Relationships xmlns="http://schemas.openxmlformats.org/package/2006/relationships"><Relationship Id="rId11" Type="http://schemas.openxmlformats.org/officeDocument/2006/relationships/slideLayout" Target="../slideLayouts/slideLayout1517.xml"/><Relationship Id="rId12" Type="http://schemas.openxmlformats.org/officeDocument/2006/relationships/theme" Target="../theme/theme139.xml"/><Relationship Id="rId13" Type="http://schemas.openxmlformats.org/officeDocument/2006/relationships/image" Target="../media/image1.png"/><Relationship Id="rId1" Type="http://schemas.openxmlformats.org/officeDocument/2006/relationships/slideLayout" Target="../slideLayouts/slideLayout1507.xml"/><Relationship Id="rId2" Type="http://schemas.openxmlformats.org/officeDocument/2006/relationships/slideLayout" Target="../slideLayouts/slideLayout1508.xml"/><Relationship Id="rId3" Type="http://schemas.openxmlformats.org/officeDocument/2006/relationships/slideLayout" Target="../slideLayouts/slideLayout1509.xml"/><Relationship Id="rId4" Type="http://schemas.openxmlformats.org/officeDocument/2006/relationships/slideLayout" Target="../slideLayouts/slideLayout1510.xml"/><Relationship Id="rId5" Type="http://schemas.openxmlformats.org/officeDocument/2006/relationships/slideLayout" Target="../slideLayouts/slideLayout1511.xml"/><Relationship Id="rId6" Type="http://schemas.openxmlformats.org/officeDocument/2006/relationships/slideLayout" Target="../slideLayouts/slideLayout1512.xml"/><Relationship Id="rId7" Type="http://schemas.openxmlformats.org/officeDocument/2006/relationships/slideLayout" Target="../slideLayouts/slideLayout1513.xml"/><Relationship Id="rId8" Type="http://schemas.openxmlformats.org/officeDocument/2006/relationships/slideLayout" Target="../slideLayouts/slideLayout1514.xml"/><Relationship Id="rId9" Type="http://schemas.openxmlformats.org/officeDocument/2006/relationships/slideLayout" Target="../slideLayouts/slideLayout1515.xml"/><Relationship Id="rId10" Type="http://schemas.openxmlformats.org/officeDocument/2006/relationships/slideLayout" Target="../slideLayouts/slideLayout1516.xml"/></Relationships>
</file>

<file path=ppt/slideMasters/_rels/slideMaster140.xml.rels><?xml version="1.0" encoding="UTF-8" standalone="yes"?>
<Relationships xmlns="http://schemas.openxmlformats.org/package/2006/relationships"><Relationship Id="rId11" Type="http://schemas.openxmlformats.org/officeDocument/2006/relationships/slideLayout" Target="../slideLayouts/slideLayout1528.xml"/><Relationship Id="rId12" Type="http://schemas.openxmlformats.org/officeDocument/2006/relationships/theme" Target="../theme/theme140.xml"/><Relationship Id="rId13" Type="http://schemas.openxmlformats.org/officeDocument/2006/relationships/image" Target="../media/image1.png"/><Relationship Id="rId1" Type="http://schemas.openxmlformats.org/officeDocument/2006/relationships/slideLayout" Target="../slideLayouts/slideLayout1518.xml"/><Relationship Id="rId2" Type="http://schemas.openxmlformats.org/officeDocument/2006/relationships/slideLayout" Target="../slideLayouts/slideLayout1519.xml"/><Relationship Id="rId3" Type="http://schemas.openxmlformats.org/officeDocument/2006/relationships/slideLayout" Target="../slideLayouts/slideLayout1520.xml"/><Relationship Id="rId4" Type="http://schemas.openxmlformats.org/officeDocument/2006/relationships/slideLayout" Target="../slideLayouts/slideLayout1521.xml"/><Relationship Id="rId5" Type="http://schemas.openxmlformats.org/officeDocument/2006/relationships/slideLayout" Target="../slideLayouts/slideLayout1522.xml"/><Relationship Id="rId6" Type="http://schemas.openxmlformats.org/officeDocument/2006/relationships/slideLayout" Target="../slideLayouts/slideLayout1523.xml"/><Relationship Id="rId7" Type="http://schemas.openxmlformats.org/officeDocument/2006/relationships/slideLayout" Target="../slideLayouts/slideLayout1524.xml"/><Relationship Id="rId8" Type="http://schemas.openxmlformats.org/officeDocument/2006/relationships/slideLayout" Target="../slideLayouts/slideLayout1525.xml"/><Relationship Id="rId9" Type="http://schemas.openxmlformats.org/officeDocument/2006/relationships/slideLayout" Target="../slideLayouts/slideLayout1526.xml"/><Relationship Id="rId10" Type="http://schemas.openxmlformats.org/officeDocument/2006/relationships/slideLayout" Target="../slideLayouts/slideLayout1527.xml"/></Relationships>
</file>

<file path=ppt/slideMasters/_rels/slideMaster141.xml.rels><?xml version="1.0" encoding="UTF-8" standalone="yes"?>
<Relationships xmlns="http://schemas.openxmlformats.org/package/2006/relationships"><Relationship Id="rId11" Type="http://schemas.openxmlformats.org/officeDocument/2006/relationships/slideLayout" Target="../slideLayouts/slideLayout1539.xml"/><Relationship Id="rId12" Type="http://schemas.openxmlformats.org/officeDocument/2006/relationships/theme" Target="../theme/theme141.xml"/><Relationship Id="rId13" Type="http://schemas.openxmlformats.org/officeDocument/2006/relationships/image" Target="../media/image1.png"/><Relationship Id="rId1" Type="http://schemas.openxmlformats.org/officeDocument/2006/relationships/slideLayout" Target="../slideLayouts/slideLayout1529.xml"/><Relationship Id="rId2" Type="http://schemas.openxmlformats.org/officeDocument/2006/relationships/slideLayout" Target="../slideLayouts/slideLayout1530.xml"/><Relationship Id="rId3" Type="http://schemas.openxmlformats.org/officeDocument/2006/relationships/slideLayout" Target="../slideLayouts/slideLayout1531.xml"/><Relationship Id="rId4" Type="http://schemas.openxmlformats.org/officeDocument/2006/relationships/slideLayout" Target="../slideLayouts/slideLayout1532.xml"/><Relationship Id="rId5" Type="http://schemas.openxmlformats.org/officeDocument/2006/relationships/slideLayout" Target="../slideLayouts/slideLayout1533.xml"/><Relationship Id="rId6" Type="http://schemas.openxmlformats.org/officeDocument/2006/relationships/slideLayout" Target="../slideLayouts/slideLayout1534.xml"/><Relationship Id="rId7" Type="http://schemas.openxmlformats.org/officeDocument/2006/relationships/slideLayout" Target="../slideLayouts/slideLayout1535.xml"/><Relationship Id="rId8" Type="http://schemas.openxmlformats.org/officeDocument/2006/relationships/slideLayout" Target="../slideLayouts/slideLayout1536.xml"/><Relationship Id="rId9" Type="http://schemas.openxmlformats.org/officeDocument/2006/relationships/slideLayout" Target="../slideLayouts/slideLayout1537.xml"/><Relationship Id="rId10" Type="http://schemas.openxmlformats.org/officeDocument/2006/relationships/slideLayout" Target="../slideLayouts/slideLayout1538.xml"/></Relationships>
</file>

<file path=ppt/slideMasters/_rels/slideMaster142.xml.rels><?xml version="1.0" encoding="UTF-8" standalone="yes"?>
<Relationships xmlns="http://schemas.openxmlformats.org/package/2006/relationships"><Relationship Id="rId11" Type="http://schemas.openxmlformats.org/officeDocument/2006/relationships/slideLayout" Target="../slideLayouts/slideLayout1550.xml"/><Relationship Id="rId12" Type="http://schemas.openxmlformats.org/officeDocument/2006/relationships/theme" Target="../theme/theme142.xml"/><Relationship Id="rId13" Type="http://schemas.openxmlformats.org/officeDocument/2006/relationships/image" Target="../media/image1.png"/><Relationship Id="rId1" Type="http://schemas.openxmlformats.org/officeDocument/2006/relationships/slideLayout" Target="../slideLayouts/slideLayout1540.xml"/><Relationship Id="rId2" Type="http://schemas.openxmlformats.org/officeDocument/2006/relationships/slideLayout" Target="../slideLayouts/slideLayout1541.xml"/><Relationship Id="rId3" Type="http://schemas.openxmlformats.org/officeDocument/2006/relationships/slideLayout" Target="../slideLayouts/slideLayout1542.xml"/><Relationship Id="rId4" Type="http://schemas.openxmlformats.org/officeDocument/2006/relationships/slideLayout" Target="../slideLayouts/slideLayout1543.xml"/><Relationship Id="rId5" Type="http://schemas.openxmlformats.org/officeDocument/2006/relationships/slideLayout" Target="../slideLayouts/slideLayout1544.xml"/><Relationship Id="rId6" Type="http://schemas.openxmlformats.org/officeDocument/2006/relationships/slideLayout" Target="../slideLayouts/slideLayout1545.xml"/><Relationship Id="rId7" Type="http://schemas.openxmlformats.org/officeDocument/2006/relationships/slideLayout" Target="../slideLayouts/slideLayout1546.xml"/><Relationship Id="rId8" Type="http://schemas.openxmlformats.org/officeDocument/2006/relationships/slideLayout" Target="../slideLayouts/slideLayout1547.xml"/><Relationship Id="rId9" Type="http://schemas.openxmlformats.org/officeDocument/2006/relationships/slideLayout" Target="../slideLayouts/slideLayout1548.xml"/><Relationship Id="rId10" Type="http://schemas.openxmlformats.org/officeDocument/2006/relationships/slideLayout" Target="../slideLayouts/slideLayout1549.xml"/></Relationships>
</file>

<file path=ppt/slideMasters/_rels/slideMaster143.xml.rels><?xml version="1.0" encoding="UTF-8" standalone="yes"?>
<Relationships xmlns="http://schemas.openxmlformats.org/package/2006/relationships"><Relationship Id="rId11" Type="http://schemas.openxmlformats.org/officeDocument/2006/relationships/slideLayout" Target="../slideLayouts/slideLayout1561.xml"/><Relationship Id="rId12" Type="http://schemas.openxmlformats.org/officeDocument/2006/relationships/theme" Target="../theme/theme143.xml"/><Relationship Id="rId13" Type="http://schemas.openxmlformats.org/officeDocument/2006/relationships/image" Target="../media/image1.png"/><Relationship Id="rId1" Type="http://schemas.openxmlformats.org/officeDocument/2006/relationships/slideLayout" Target="../slideLayouts/slideLayout1551.xml"/><Relationship Id="rId2" Type="http://schemas.openxmlformats.org/officeDocument/2006/relationships/slideLayout" Target="../slideLayouts/slideLayout1552.xml"/><Relationship Id="rId3" Type="http://schemas.openxmlformats.org/officeDocument/2006/relationships/slideLayout" Target="../slideLayouts/slideLayout1553.xml"/><Relationship Id="rId4" Type="http://schemas.openxmlformats.org/officeDocument/2006/relationships/slideLayout" Target="../slideLayouts/slideLayout1554.xml"/><Relationship Id="rId5" Type="http://schemas.openxmlformats.org/officeDocument/2006/relationships/slideLayout" Target="../slideLayouts/slideLayout1555.xml"/><Relationship Id="rId6" Type="http://schemas.openxmlformats.org/officeDocument/2006/relationships/slideLayout" Target="../slideLayouts/slideLayout1556.xml"/><Relationship Id="rId7" Type="http://schemas.openxmlformats.org/officeDocument/2006/relationships/slideLayout" Target="../slideLayouts/slideLayout1557.xml"/><Relationship Id="rId8" Type="http://schemas.openxmlformats.org/officeDocument/2006/relationships/slideLayout" Target="../slideLayouts/slideLayout1558.xml"/><Relationship Id="rId9" Type="http://schemas.openxmlformats.org/officeDocument/2006/relationships/slideLayout" Target="../slideLayouts/slideLayout1559.xml"/><Relationship Id="rId10" Type="http://schemas.openxmlformats.org/officeDocument/2006/relationships/slideLayout" Target="../slideLayouts/slideLayout1560.xml"/></Relationships>
</file>

<file path=ppt/slideMasters/_rels/slideMaster144.xml.rels><?xml version="1.0" encoding="UTF-8" standalone="yes"?>
<Relationships xmlns="http://schemas.openxmlformats.org/package/2006/relationships"><Relationship Id="rId11" Type="http://schemas.openxmlformats.org/officeDocument/2006/relationships/slideLayout" Target="../slideLayouts/slideLayout1572.xml"/><Relationship Id="rId12" Type="http://schemas.openxmlformats.org/officeDocument/2006/relationships/theme" Target="../theme/theme144.xml"/><Relationship Id="rId13" Type="http://schemas.openxmlformats.org/officeDocument/2006/relationships/image" Target="../media/image1.png"/><Relationship Id="rId1" Type="http://schemas.openxmlformats.org/officeDocument/2006/relationships/slideLayout" Target="../slideLayouts/slideLayout1562.xml"/><Relationship Id="rId2" Type="http://schemas.openxmlformats.org/officeDocument/2006/relationships/slideLayout" Target="../slideLayouts/slideLayout1563.xml"/><Relationship Id="rId3" Type="http://schemas.openxmlformats.org/officeDocument/2006/relationships/slideLayout" Target="../slideLayouts/slideLayout1564.xml"/><Relationship Id="rId4" Type="http://schemas.openxmlformats.org/officeDocument/2006/relationships/slideLayout" Target="../slideLayouts/slideLayout1565.xml"/><Relationship Id="rId5" Type="http://schemas.openxmlformats.org/officeDocument/2006/relationships/slideLayout" Target="../slideLayouts/slideLayout1566.xml"/><Relationship Id="rId6" Type="http://schemas.openxmlformats.org/officeDocument/2006/relationships/slideLayout" Target="../slideLayouts/slideLayout1567.xml"/><Relationship Id="rId7" Type="http://schemas.openxmlformats.org/officeDocument/2006/relationships/slideLayout" Target="../slideLayouts/slideLayout1568.xml"/><Relationship Id="rId8" Type="http://schemas.openxmlformats.org/officeDocument/2006/relationships/slideLayout" Target="../slideLayouts/slideLayout1569.xml"/><Relationship Id="rId9" Type="http://schemas.openxmlformats.org/officeDocument/2006/relationships/slideLayout" Target="../slideLayouts/slideLayout1570.xml"/><Relationship Id="rId10" Type="http://schemas.openxmlformats.org/officeDocument/2006/relationships/slideLayout" Target="../slideLayouts/slideLayout1571.xml"/></Relationships>
</file>

<file path=ppt/slideMasters/_rels/slideMaster145.xml.rels><?xml version="1.0" encoding="UTF-8" standalone="yes"?>
<Relationships xmlns="http://schemas.openxmlformats.org/package/2006/relationships"><Relationship Id="rId11" Type="http://schemas.openxmlformats.org/officeDocument/2006/relationships/slideLayout" Target="../slideLayouts/slideLayout1583.xml"/><Relationship Id="rId12" Type="http://schemas.openxmlformats.org/officeDocument/2006/relationships/theme" Target="../theme/theme145.xml"/><Relationship Id="rId13" Type="http://schemas.openxmlformats.org/officeDocument/2006/relationships/image" Target="../media/image1.png"/><Relationship Id="rId1" Type="http://schemas.openxmlformats.org/officeDocument/2006/relationships/slideLayout" Target="../slideLayouts/slideLayout1573.xml"/><Relationship Id="rId2" Type="http://schemas.openxmlformats.org/officeDocument/2006/relationships/slideLayout" Target="../slideLayouts/slideLayout1574.xml"/><Relationship Id="rId3" Type="http://schemas.openxmlformats.org/officeDocument/2006/relationships/slideLayout" Target="../slideLayouts/slideLayout1575.xml"/><Relationship Id="rId4" Type="http://schemas.openxmlformats.org/officeDocument/2006/relationships/slideLayout" Target="../slideLayouts/slideLayout1576.xml"/><Relationship Id="rId5" Type="http://schemas.openxmlformats.org/officeDocument/2006/relationships/slideLayout" Target="../slideLayouts/slideLayout1577.xml"/><Relationship Id="rId6" Type="http://schemas.openxmlformats.org/officeDocument/2006/relationships/slideLayout" Target="../slideLayouts/slideLayout1578.xml"/><Relationship Id="rId7" Type="http://schemas.openxmlformats.org/officeDocument/2006/relationships/slideLayout" Target="../slideLayouts/slideLayout1579.xml"/><Relationship Id="rId8" Type="http://schemas.openxmlformats.org/officeDocument/2006/relationships/slideLayout" Target="../slideLayouts/slideLayout1580.xml"/><Relationship Id="rId9" Type="http://schemas.openxmlformats.org/officeDocument/2006/relationships/slideLayout" Target="../slideLayouts/slideLayout1581.xml"/><Relationship Id="rId10" Type="http://schemas.openxmlformats.org/officeDocument/2006/relationships/slideLayout" Target="../slideLayouts/slideLayout1582.xml"/></Relationships>
</file>

<file path=ppt/slideMasters/_rels/slideMaster146.xml.rels><?xml version="1.0" encoding="UTF-8" standalone="yes"?>
<Relationships xmlns="http://schemas.openxmlformats.org/package/2006/relationships"><Relationship Id="rId11" Type="http://schemas.openxmlformats.org/officeDocument/2006/relationships/slideLayout" Target="../slideLayouts/slideLayout1594.xml"/><Relationship Id="rId12" Type="http://schemas.openxmlformats.org/officeDocument/2006/relationships/theme" Target="../theme/theme146.xml"/><Relationship Id="rId13" Type="http://schemas.openxmlformats.org/officeDocument/2006/relationships/image" Target="../media/image1.png"/><Relationship Id="rId1" Type="http://schemas.openxmlformats.org/officeDocument/2006/relationships/slideLayout" Target="../slideLayouts/slideLayout1584.xml"/><Relationship Id="rId2" Type="http://schemas.openxmlformats.org/officeDocument/2006/relationships/slideLayout" Target="../slideLayouts/slideLayout1585.xml"/><Relationship Id="rId3" Type="http://schemas.openxmlformats.org/officeDocument/2006/relationships/slideLayout" Target="../slideLayouts/slideLayout1586.xml"/><Relationship Id="rId4" Type="http://schemas.openxmlformats.org/officeDocument/2006/relationships/slideLayout" Target="../slideLayouts/slideLayout1587.xml"/><Relationship Id="rId5" Type="http://schemas.openxmlformats.org/officeDocument/2006/relationships/slideLayout" Target="../slideLayouts/slideLayout1588.xml"/><Relationship Id="rId6" Type="http://schemas.openxmlformats.org/officeDocument/2006/relationships/slideLayout" Target="../slideLayouts/slideLayout1589.xml"/><Relationship Id="rId7" Type="http://schemas.openxmlformats.org/officeDocument/2006/relationships/slideLayout" Target="../slideLayouts/slideLayout1590.xml"/><Relationship Id="rId8" Type="http://schemas.openxmlformats.org/officeDocument/2006/relationships/slideLayout" Target="../slideLayouts/slideLayout1591.xml"/><Relationship Id="rId9" Type="http://schemas.openxmlformats.org/officeDocument/2006/relationships/slideLayout" Target="../slideLayouts/slideLayout1592.xml"/><Relationship Id="rId10" Type="http://schemas.openxmlformats.org/officeDocument/2006/relationships/slideLayout" Target="../slideLayouts/slideLayout1593.xml"/></Relationships>
</file>

<file path=ppt/slideMasters/_rels/slideMaster147.xml.rels><?xml version="1.0" encoding="UTF-8" standalone="yes"?>
<Relationships xmlns="http://schemas.openxmlformats.org/package/2006/relationships"><Relationship Id="rId11" Type="http://schemas.openxmlformats.org/officeDocument/2006/relationships/slideLayout" Target="../slideLayouts/slideLayout1605.xml"/><Relationship Id="rId12" Type="http://schemas.openxmlformats.org/officeDocument/2006/relationships/theme" Target="../theme/theme147.xml"/><Relationship Id="rId13" Type="http://schemas.openxmlformats.org/officeDocument/2006/relationships/image" Target="../media/image1.png"/><Relationship Id="rId1" Type="http://schemas.openxmlformats.org/officeDocument/2006/relationships/slideLayout" Target="../slideLayouts/slideLayout1595.xml"/><Relationship Id="rId2" Type="http://schemas.openxmlformats.org/officeDocument/2006/relationships/slideLayout" Target="../slideLayouts/slideLayout1596.xml"/><Relationship Id="rId3" Type="http://schemas.openxmlformats.org/officeDocument/2006/relationships/slideLayout" Target="../slideLayouts/slideLayout1597.xml"/><Relationship Id="rId4" Type="http://schemas.openxmlformats.org/officeDocument/2006/relationships/slideLayout" Target="../slideLayouts/slideLayout1598.xml"/><Relationship Id="rId5" Type="http://schemas.openxmlformats.org/officeDocument/2006/relationships/slideLayout" Target="../slideLayouts/slideLayout1599.xml"/><Relationship Id="rId6" Type="http://schemas.openxmlformats.org/officeDocument/2006/relationships/slideLayout" Target="../slideLayouts/slideLayout1600.xml"/><Relationship Id="rId7" Type="http://schemas.openxmlformats.org/officeDocument/2006/relationships/slideLayout" Target="../slideLayouts/slideLayout1601.xml"/><Relationship Id="rId8" Type="http://schemas.openxmlformats.org/officeDocument/2006/relationships/slideLayout" Target="../slideLayouts/slideLayout1602.xml"/><Relationship Id="rId9" Type="http://schemas.openxmlformats.org/officeDocument/2006/relationships/slideLayout" Target="../slideLayouts/slideLayout1603.xml"/><Relationship Id="rId10" Type="http://schemas.openxmlformats.org/officeDocument/2006/relationships/slideLayout" Target="../slideLayouts/slideLayout1604.xml"/></Relationships>
</file>

<file path=ppt/slideMasters/_rels/slideMaster148.xml.rels><?xml version="1.0" encoding="UTF-8" standalone="yes"?>
<Relationships xmlns="http://schemas.openxmlformats.org/package/2006/relationships"><Relationship Id="rId11" Type="http://schemas.openxmlformats.org/officeDocument/2006/relationships/slideLayout" Target="../slideLayouts/slideLayout1616.xml"/><Relationship Id="rId12" Type="http://schemas.openxmlformats.org/officeDocument/2006/relationships/theme" Target="../theme/theme148.xml"/><Relationship Id="rId13" Type="http://schemas.openxmlformats.org/officeDocument/2006/relationships/image" Target="../media/image1.png"/><Relationship Id="rId1" Type="http://schemas.openxmlformats.org/officeDocument/2006/relationships/slideLayout" Target="../slideLayouts/slideLayout1606.xml"/><Relationship Id="rId2" Type="http://schemas.openxmlformats.org/officeDocument/2006/relationships/slideLayout" Target="../slideLayouts/slideLayout1607.xml"/><Relationship Id="rId3" Type="http://schemas.openxmlformats.org/officeDocument/2006/relationships/slideLayout" Target="../slideLayouts/slideLayout1608.xml"/><Relationship Id="rId4" Type="http://schemas.openxmlformats.org/officeDocument/2006/relationships/slideLayout" Target="../slideLayouts/slideLayout1609.xml"/><Relationship Id="rId5" Type="http://schemas.openxmlformats.org/officeDocument/2006/relationships/slideLayout" Target="../slideLayouts/slideLayout1610.xml"/><Relationship Id="rId6" Type="http://schemas.openxmlformats.org/officeDocument/2006/relationships/slideLayout" Target="../slideLayouts/slideLayout1611.xml"/><Relationship Id="rId7" Type="http://schemas.openxmlformats.org/officeDocument/2006/relationships/slideLayout" Target="../slideLayouts/slideLayout1612.xml"/><Relationship Id="rId8" Type="http://schemas.openxmlformats.org/officeDocument/2006/relationships/slideLayout" Target="../slideLayouts/slideLayout1613.xml"/><Relationship Id="rId9" Type="http://schemas.openxmlformats.org/officeDocument/2006/relationships/slideLayout" Target="../slideLayouts/slideLayout1614.xml"/><Relationship Id="rId10" Type="http://schemas.openxmlformats.org/officeDocument/2006/relationships/slideLayout" Target="../slideLayouts/slideLayout1615.xml"/></Relationships>
</file>

<file path=ppt/slideMasters/_rels/slideMaster149.xml.rels><?xml version="1.0" encoding="UTF-8" standalone="yes"?>
<Relationships xmlns="http://schemas.openxmlformats.org/package/2006/relationships"><Relationship Id="rId11" Type="http://schemas.openxmlformats.org/officeDocument/2006/relationships/slideLayout" Target="../slideLayouts/slideLayout1627.xml"/><Relationship Id="rId12" Type="http://schemas.openxmlformats.org/officeDocument/2006/relationships/theme" Target="../theme/theme149.xml"/><Relationship Id="rId13" Type="http://schemas.openxmlformats.org/officeDocument/2006/relationships/image" Target="../media/image1.png"/><Relationship Id="rId1" Type="http://schemas.openxmlformats.org/officeDocument/2006/relationships/slideLayout" Target="../slideLayouts/slideLayout1617.xml"/><Relationship Id="rId2" Type="http://schemas.openxmlformats.org/officeDocument/2006/relationships/slideLayout" Target="../slideLayouts/slideLayout1618.xml"/><Relationship Id="rId3" Type="http://schemas.openxmlformats.org/officeDocument/2006/relationships/slideLayout" Target="../slideLayouts/slideLayout1619.xml"/><Relationship Id="rId4" Type="http://schemas.openxmlformats.org/officeDocument/2006/relationships/slideLayout" Target="../slideLayouts/slideLayout1620.xml"/><Relationship Id="rId5" Type="http://schemas.openxmlformats.org/officeDocument/2006/relationships/slideLayout" Target="../slideLayouts/slideLayout1621.xml"/><Relationship Id="rId6" Type="http://schemas.openxmlformats.org/officeDocument/2006/relationships/slideLayout" Target="../slideLayouts/slideLayout1622.xml"/><Relationship Id="rId7" Type="http://schemas.openxmlformats.org/officeDocument/2006/relationships/slideLayout" Target="../slideLayouts/slideLayout1623.xml"/><Relationship Id="rId8" Type="http://schemas.openxmlformats.org/officeDocument/2006/relationships/slideLayout" Target="../slideLayouts/slideLayout1624.xml"/><Relationship Id="rId9" Type="http://schemas.openxmlformats.org/officeDocument/2006/relationships/slideLayout" Target="../slideLayouts/slideLayout1625.xml"/><Relationship Id="rId10" Type="http://schemas.openxmlformats.org/officeDocument/2006/relationships/slideLayout" Target="../slideLayouts/slideLayout1626.xml"/></Relationships>
</file>

<file path=ppt/slideMasters/_rels/slideMaster150.xml.rels><?xml version="1.0" encoding="UTF-8" standalone="yes"?>
<Relationships xmlns="http://schemas.openxmlformats.org/package/2006/relationships"><Relationship Id="rId11" Type="http://schemas.openxmlformats.org/officeDocument/2006/relationships/slideLayout" Target="../slideLayouts/slideLayout1638.xml"/><Relationship Id="rId12" Type="http://schemas.openxmlformats.org/officeDocument/2006/relationships/theme" Target="../theme/theme150.xml"/><Relationship Id="rId13" Type="http://schemas.openxmlformats.org/officeDocument/2006/relationships/image" Target="../media/image1.png"/><Relationship Id="rId1" Type="http://schemas.openxmlformats.org/officeDocument/2006/relationships/slideLayout" Target="../slideLayouts/slideLayout1628.xml"/><Relationship Id="rId2" Type="http://schemas.openxmlformats.org/officeDocument/2006/relationships/slideLayout" Target="../slideLayouts/slideLayout1629.xml"/><Relationship Id="rId3" Type="http://schemas.openxmlformats.org/officeDocument/2006/relationships/slideLayout" Target="../slideLayouts/slideLayout1630.xml"/><Relationship Id="rId4" Type="http://schemas.openxmlformats.org/officeDocument/2006/relationships/slideLayout" Target="../slideLayouts/slideLayout1631.xml"/><Relationship Id="rId5" Type="http://schemas.openxmlformats.org/officeDocument/2006/relationships/slideLayout" Target="../slideLayouts/slideLayout1632.xml"/><Relationship Id="rId6" Type="http://schemas.openxmlformats.org/officeDocument/2006/relationships/slideLayout" Target="../slideLayouts/slideLayout1633.xml"/><Relationship Id="rId7" Type="http://schemas.openxmlformats.org/officeDocument/2006/relationships/slideLayout" Target="../slideLayouts/slideLayout1634.xml"/><Relationship Id="rId8" Type="http://schemas.openxmlformats.org/officeDocument/2006/relationships/slideLayout" Target="../slideLayouts/slideLayout1635.xml"/><Relationship Id="rId9" Type="http://schemas.openxmlformats.org/officeDocument/2006/relationships/slideLayout" Target="../slideLayouts/slideLayout1636.xml"/><Relationship Id="rId10" Type="http://schemas.openxmlformats.org/officeDocument/2006/relationships/slideLayout" Target="../slideLayouts/slideLayout1637.xml"/></Relationships>
</file>

<file path=ppt/slideMasters/_rels/slideMaster151.xml.rels><?xml version="1.0" encoding="UTF-8" standalone="yes"?>
<Relationships xmlns="http://schemas.openxmlformats.org/package/2006/relationships"><Relationship Id="rId11" Type="http://schemas.openxmlformats.org/officeDocument/2006/relationships/slideLayout" Target="../slideLayouts/slideLayout1649.xml"/><Relationship Id="rId12" Type="http://schemas.openxmlformats.org/officeDocument/2006/relationships/theme" Target="../theme/theme151.xml"/><Relationship Id="rId13" Type="http://schemas.openxmlformats.org/officeDocument/2006/relationships/image" Target="../media/image1.png"/><Relationship Id="rId1" Type="http://schemas.openxmlformats.org/officeDocument/2006/relationships/slideLayout" Target="../slideLayouts/slideLayout1639.xml"/><Relationship Id="rId2" Type="http://schemas.openxmlformats.org/officeDocument/2006/relationships/slideLayout" Target="../slideLayouts/slideLayout1640.xml"/><Relationship Id="rId3" Type="http://schemas.openxmlformats.org/officeDocument/2006/relationships/slideLayout" Target="../slideLayouts/slideLayout1641.xml"/><Relationship Id="rId4" Type="http://schemas.openxmlformats.org/officeDocument/2006/relationships/slideLayout" Target="../slideLayouts/slideLayout1642.xml"/><Relationship Id="rId5" Type="http://schemas.openxmlformats.org/officeDocument/2006/relationships/slideLayout" Target="../slideLayouts/slideLayout1643.xml"/><Relationship Id="rId6" Type="http://schemas.openxmlformats.org/officeDocument/2006/relationships/slideLayout" Target="../slideLayouts/slideLayout1644.xml"/><Relationship Id="rId7" Type="http://schemas.openxmlformats.org/officeDocument/2006/relationships/slideLayout" Target="../slideLayouts/slideLayout1645.xml"/><Relationship Id="rId8" Type="http://schemas.openxmlformats.org/officeDocument/2006/relationships/slideLayout" Target="../slideLayouts/slideLayout1646.xml"/><Relationship Id="rId9" Type="http://schemas.openxmlformats.org/officeDocument/2006/relationships/slideLayout" Target="../slideLayouts/slideLayout1647.xml"/><Relationship Id="rId10" Type="http://schemas.openxmlformats.org/officeDocument/2006/relationships/slideLayout" Target="../slideLayouts/slideLayout1648.xml"/></Relationships>
</file>

<file path=ppt/slideMasters/_rels/slideMaster152.xml.rels><?xml version="1.0" encoding="UTF-8" standalone="yes"?>
<Relationships xmlns="http://schemas.openxmlformats.org/package/2006/relationships"><Relationship Id="rId11" Type="http://schemas.openxmlformats.org/officeDocument/2006/relationships/slideLayout" Target="../slideLayouts/slideLayout1660.xml"/><Relationship Id="rId12" Type="http://schemas.openxmlformats.org/officeDocument/2006/relationships/theme" Target="../theme/theme152.xml"/><Relationship Id="rId13" Type="http://schemas.openxmlformats.org/officeDocument/2006/relationships/image" Target="../media/image1.png"/><Relationship Id="rId1" Type="http://schemas.openxmlformats.org/officeDocument/2006/relationships/slideLayout" Target="../slideLayouts/slideLayout1650.xml"/><Relationship Id="rId2" Type="http://schemas.openxmlformats.org/officeDocument/2006/relationships/slideLayout" Target="../slideLayouts/slideLayout1651.xml"/><Relationship Id="rId3" Type="http://schemas.openxmlformats.org/officeDocument/2006/relationships/slideLayout" Target="../slideLayouts/slideLayout1652.xml"/><Relationship Id="rId4" Type="http://schemas.openxmlformats.org/officeDocument/2006/relationships/slideLayout" Target="../slideLayouts/slideLayout1653.xml"/><Relationship Id="rId5" Type="http://schemas.openxmlformats.org/officeDocument/2006/relationships/slideLayout" Target="../slideLayouts/slideLayout1654.xml"/><Relationship Id="rId6" Type="http://schemas.openxmlformats.org/officeDocument/2006/relationships/slideLayout" Target="../slideLayouts/slideLayout1655.xml"/><Relationship Id="rId7" Type="http://schemas.openxmlformats.org/officeDocument/2006/relationships/slideLayout" Target="../slideLayouts/slideLayout1656.xml"/><Relationship Id="rId8" Type="http://schemas.openxmlformats.org/officeDocument/2006/relationships/slideLayout" Target="../slideLayouts/slideLayout1657.xml"/><Relationship Id="rId9" Type="http://schemas.openxmlformats.org/officeDocument/2006/relationships/slideLayout" Target="../slideLayouts/slideLayout1658.xml"/><Relationship Id="rId10" Type="http://schemas.openxmlformats.org/officeDocument/2006/relationships/slideLayout" Target="../slideLayouts/slideLayout1659.xml"/></Relationships>
</file>

<file path=ppt/slideMasters/_rels/slideMaster153.xml.rels><?xml version="1.0" encoding="UTF-8" standalone="yes"?>
<Relationships xmlns="http://schemas.openxmlformats.org/package/2006/relationships"><Relationship Id="rId11" Type="http://schemas.openxmlformats.org/officeDocument/2006/relationships/slideLayout" Target="../slideLayouts/slideLayout1671.xml"/><Relationship Id="rId12" Type="http://schemas.openxmlformats.org/officeDocument/2006/relationships/theme" Target="../theme/theme153.xml"/><Relationship Id="rId13" Type="http://schemas.openxmlformats.org/officeDocument/2006/relationships/image" Target="../media/image1.png"/><Relationship Id="rId1" Type="http://schemas.openxmlformats.org/officeDocument/2006/relationships/slideLayout" Target="../slideLayouts/slideLayout1661.xml"/><Relationship Id="rId2" Type="http://schemas.openxmlformats.org/officeDocument/2006/relationships/slideLayout" Target="../slideLayouts/slideLayout1662.xml"/><Relationship Id="rId3" Type="http://schemas.openxmlformats.org/officeDocument/2006/relationships/slideLayout" Target="../slideLayouts/slideLayout1663.xml"/><Relationship Id="rId4" Type="http://schemas.openxmlformats.org/officeDocument/2006/relationships/slideLayout" Target="../slideLayouts/slideLayout1664.xml"/><Relationship Id="rId5" Type="http://schemas.openxmlformats.org/officeDocument/2006/relationships/slideLayout" Target="../slideLayouts/slideLayout1665.xml"/><Relationship Id="rId6" Type="http://schemas.openxmlformats.org/officeDocument/2006/relationships/slideLayout" Target="../slideLayouts/slideLayout1666.xml"/><Relationship Id="rId7" Type="http://schemas.openxmlformats.org/officeDocument/2006/relationships/slideLayout" Target="../slideLayouts/slideLayout1667.xml"/><Relationship Id="rId8" Type="http://schemas.openxmlformats.org/officeDocument/2006/relationships/slideLayout" Target="../slideLayouts/slideLayout1668.xml"/><Relationship Id="rId9" Type="http://schemas.openxmlformats.org/officeDocument/2006/relationships/slideLayout" Target="../slideLayouts/slideLayout1669.xml"/><Relationship Id="rId10" Type="http://schemas.openxmlformats.org/officeDocument/2006/relationships/slideLayout" Target="../slideLayouts/slideLayout1670.xml"/></Relationships>
</file>

<file path=ppt/slideMasters/_rels/slideMaster154.xml.rels><?xml version="1.0" encoding="UTF-8" standalone="yes"?>
<Relationships xmlns="http://schemas.openxmlformats.org/package/2006/relationships"><Relationship Id="rId11" Type="http://schemas.openxmlformats.org/officeDocument/2006/relationships/slideLayout" Target="../slideLayouts/slideLayout1682.xml"/><Relationship Id="rId12" Type="http://schemas.openxmlformats.org/officeDocument/2006/relationships/theme" Target="../theme/theme154.xml"/><Relationship Id="rId13" Type="http://schemas.openxmlformats.org/officeDocument/2006/relationships/image" Target="../media/image1.png"/><Relationship Id="rId1" Type="http://schemas.openxmlformats.org/officeDocument/2006/relationships/slideLayout" Target="../slideLayouts/slideLayout1672.xml"/><Relationship Id="rId2" Type="http://schemas.openxmlformats.org/officeDocument/2006/relationships/slideLayout" Target="../slideLayouts/slideLayout1673.xml"/><Relationship Id="rId3" Type="http://schemas.openxmlformats.org/officeDocument/2006/relationships/slideLayout" Target="../slideLayouts/slideLayout1674.xml"/><Relationship Id="rId4" Type="http://schemas.openxmlformats.org/officeDocument/2006/relationships/slideLayout" Target="../slideLayouts/slideLayout1675.xml"/><Relationship Id="rId5" Type="http://schemas.openxmlformats.org/officeDocument/2006/relationships/slideLayout" Target="../slideLayouts/slideLayout1676.xml"/><Relationship Id="rId6" Type="http://schemas.openxmlformats.org/officeDocument/2006/relationships/slideLayout" Target="../slideLayouts/slideLayout1677.xml"/><Relationship Id="rId7" Type="http://schemas.openxmlformats.org/officeDocument/2006/relationships/slideLayout" Target="../slideLayouts/slideLayout1678.xml"/><Relationship Id="rId8" Type="http://schemas.openxmlformats.org/officeDocument/2006/relationships/slideLayout" Target="../slideLayouts/slideLayout1679.xml"/><Relationship Id="rId9" Type="http://schemas.openxmlformats.org/officeDocument/2006/relationships/slideLayout" Target="../slideLayouts/slideLayout1680.xml"/><Relationship Id="rId10" Type="http://schemas.openxmlformats.org/officeDocument/2006/relationships/slideLayout" Target="../slideLayouts/slideLayout1681.xml"/></Relationships>
</file>

<file path=ppt/slideMasters/_rels/slideMaster155.xml.rels><?xml version="1.0" encoding="UTF-8" standalone="yes"?>
<Relationships xmlns="http://schemas.openxmlformats.org/package/2006/relationships"><Relationship Id="rId11" Type="http://schemas.openxmlformats.org/officeDocument/2006/relationships/slideLayout" Target="../slideLayouts/slideLayout1693.xml"/><Relationship Id="rId12" Type="http://schemas.openxmlformats.org/officeDocument/2006/relationships/theme" Target="../theme/theme155.xml"/><Relationship Id="rId13" Type="http://schemas.openxmlformats.org/officeDocument/2006/relationships/image" Target="../media/image1.png"/><Relationship Id="rId1" Type="http://schemas.openxmlformats.org/officeDocument/2006/relationships/slideLayout" Target="../slideLayouts/slideLayout1683.xml"/><Relationship Id="rId2" Type="http://schemas.openxmlformats.org/officeDocument/2006/relationships/slideLayout" Target="../slideLayouts/slideLayout1684.xml"/><Relationship Id="rId3" Type="http://schemas.openxmlformats.org/officeDocument/2006/relationships/slideLayout" Target="../slideLayouts/slideLayout1685.xml"/><Relationship Id="rId4" Type="http://schemas.openxmlformats.org/officeDocument/2006/relationships/slideLayout" Target="../slideLayouts/slideLayout1686.xml"/><Relationship Id="rId5" Type="http://schemas.openxmlformats.org/officeDocument/2006/relationships/slideLayout" Target="../slideLayouts/slideLayout1687.xml"/><Relationship Id="rId6" Type="http://schemas.openxmlformats.org/officeDocument/2006/relationships/slideLayout" Target="../slideLayouts/slideLayout1688.xml"/><Relationship Id="rId7" Type="http://schemas.openxmlformats.org/officeDocument/2006/relationships/slideLayout" Target="../slideLayouts/slideLayout1689.xml"/><Relationship Id="rId8" Type="http://schemas.openxmlformats.org/officeDocument/2006/relationships/slideLayout" Target="../slideLayouts/slideLayout1690.xml"/><Relationship Id="rId9" Type="http://schemas.openxmlformats.org/officeDocument/2006/relationships/slideLayout" Target="../slideLayouts/slideLayout1691.xml"/><Relationship Id="rId10" Type="http://schemas.openxmlformats.org/officeDocument/2006/relationships/slideLayout" Target="../slideLayouts/slideLayout1692.xml"/></Relationships>
</file>

<file path=ppt/slideMasters/_rels/slideMaster156.xml.rels><?xml version="1.0" encoding="UTF-8" standalone="yes"?>
<Relationships xmlns="http://schemas.openxmlformats.org/package/2006/relationships"><Relationship Id="rId11" Type="http://schemas.openxmlformats.org/officeDocument/2006/relationships/slideLayout" Target="../slideLayouts/slideLayout1704.xml"/><Relationship Id="rId12" Type="http://schemas.openxmlformats.org/officeDocument/2006/relationships/slideLayout" Target="../slideLayouts/slideLayout1705.xml"/><Relationship Id="rId13" Type="http://schemas.openxmlformats.org/officeDocument/2006/relationships/theme" Target="../theme/theme156.xml"/><Relationship Id="rId1" Type="http://schemas.openxmlformats.org/officeDocument/2006/relationships/slideLayout" Target="../slideLayouts/slideLayout1694.xml"/><Relationship Id="rId2" Type="http://schemas.openxmlformats.org/officeDocument/2006/relationships/slideLayout" Target="../slideLayouts/slideLayout1695.xml"/><Relationship Id="rId3" Type="http://schemas.openxmlformats.org/officeDocument/2006/relationships/slideLayout" Target="../slideLayouts/slideLayout1696.xml"/><Relationship Id="rId4" Type="http://schemas.openxmlformats.org/officeDocument/2006/relationships/slideLayout" Target="../slideLayouts/slideLayout1697.xml"/><Relationship Id="rId5" Type="http://schemas.openxmlformats.org/officeDocument/2006/relationships/slideLayout" Target="../slideLayouts/slideLayout1698.xml"/><Relationship Id="rId6" Type="http://schemas.openxmlformats.org/officeDocument/2006/relationships/slideLayout" Target="../slideLayouts/slideLayout1699.xml"/><Relationship Id="rId7" Type="http://schemas.openxmlformats.org/officeDocument/2006/relationships/slideLayout" Target="../slideLayouts/slideLayout1700.xml"/><Relationship Id="rId8" Type="http://schemas.openxmlformats.org/officeDocument/2006/relationships/slideLayout" Target="../slideLayouts/slideLayout1701.xml"/><Relationship Id="rId9" Type="http://schemas.openxmlformats.org/officeDocument/2006/relationships/slideLayout" Target="../slideLayouts/slideLayout1702.xml"/><Relationship Id="rId10" Type="http://schemas.openxmlformats.org/officeDocument/2006/relationships/slideLayout" Target="../slideLayouts/slideLayout1703.xml"/></Relationships>
</file>

<file path=ppt/slideMasters/_rels/slideMaster157.xml.rels><?xml version="1.0" encoding="UTF-8" standalone="yes"?>
<Relationships xmlns="http://schemas.openxmlformats.org/package/2006/relationships"><Relationship Id="rId11" Type="http://schemas.openxmlformats.org/officeDocument/2006/relationships/slideLayout" Target="../slideLayouts/slideLayout1716.xml"/><Relationship Id="rId12" Type="http://schemas.openxmlformats.org/officeDocument/2006/relationships/theme" Target="../theme/theme157.xml"/><Relationship Id="rId13" Type="http://schemas.openxmlformats.org/officeDocument/2006/relationships/image" Target="../media/image1.png"/><Relationship Id="rId1" Type="http://schemas.openxmlformats.org/officeDocument/2006/relationships/slideLayout" Target="../slideLayouts/slideLayout1706.xml"/><Relationship Id="rId2" Type="http://schemas.openxmlformats.org/officeDocument/2006/relationships/slideLayout" Target="../slideLayouts/slideLayout1707.xml"/><Relationship Id="rId3" Type="http://schemas.openxmlformats.org/officeDocument/2006/relationships/slideLayout" Target="../slideLayouts/slideLayout1708.xml"/><Relationship Id="rId4" Type="http://schemas.openxmlformats.org/officeDocument/2006/relationships/slideLayout" Target="../slideLayouts/slideLayout1709.xml"/><Relationship Id="rId5" Type="http://schemas.openxmlformats.org/officeDocument/2006/relationships/slideLayout" Target="../slideLayouts/slideLayout1710.xml"/><Relationship Id="rId6" Type="http://schemas.openxmlformats.org/officeDocument/2006/relationships/slideLayout" Target="../slideLayouts/slideLayout1711.xml"/><Relationship Id="rId7" Type="http://schemas.openxmlformats.org/officeDocument/2006/relationships/slideLayout" Target="../slideLayouts/slideLayout1712.xml"/><Relationship Id="rId8" Type="http://schemas.openxmlformats.org/officeDocument/2006/relationships/slideLayout" Target="../slideLayouts/slideLayout1713.xml"/><Relationship Id="rId9" Type="http://schemas.openxmlformats.org/officeDocument/2006/relationships/slideLayout" Target="../slideLayouts/slideLayout1714.xml"/><Relationship Id="rId10" Type="http://schemas.openxmlformats.org/officeDocument/2006/relationships/slideLayout" Target="../slideLayouts/slideLayout1715.xml"/></Relationships>
</file>

<file path=ppt/slideMasters/_rels/slideMaster158.xml.rels><?xml version="1.0" encoding="UTF-8" standalone="yes"?>
<Relationships xmlns="http://schemas.openxmlformats.org/package/2006/relationships"><Relationship Id="rId11" Type="http://schemas.openxmlformats.org/officeDocument/2006/relationships/slideLayout" Target="../slideLayouts/slideLayout1727.xml"/><Relationship Id="rId12" Type="http://schemas.openxmlformats.org/officeDocument/2006/relationships/theme" Target="../theme/theme158.xml"/><Relationship Id="rId13" Type="http://schemas.openxmlformats.org/officeDocument/2006/relationships/image" Target="../media/image1.png"/><Relationship Id="rId1" Type="http://schemas.openxmlformats.org/officeDocument/2006/relationships/slideLayout" Target="../slideLayouts/slideLayout1717.xml"/><Relationship Id="rId2" Type="http://schemas.openxmlformats.org/officeDocument/2006/relationships/slideLayout" Target="../slideLayouts/slideLayout1718.xml"/><Relationship Id="rId3" Type="http://schemas.openxmlformats.org/officeDocument/2006/relationships/slideLayout" Target="../slideLayouts/slideLayout1719.xml"/><Relationship Id="rId4" Type="http://schemas.openxmlformats.org/officeDocument/2006/relationships/slideLayout" Target="../slideLayouts/slideLayout1720.xml"/><Relationship Id="rId5" Type="http://schemas.openxmlformats.org/officeDocument/2006/relationships/slideLayout" Target="../slideLayouts/slideLayout1721.xml"/><Relationship Id="rId6" Type="http://schemas.openxmlformats.org/officeDocument/2006/relationships/slideLayout" Target="../slideLayouts/slideLayout1722.xml"/><Relationship Id="rId7" Type="http://schemas.openxmlformats.org/officeDocument/2006/relationships/slideLayout" Target="../slideLayouts/slideLayout1723.xml"/><Relationship Id="rId8" Type="http://schemas.openxmlformats.org/officeDocument/2006/relationships/slideLayout" Target="../slideLayouts/slideLayout1724.xml"/><Relationship Id="rId9" Type="http://schemas.openxmlformats.org/officeDocument/2006/relationships/slideLayout" Target="../slideLayouts/slideLayout1725.xml"/><Relationship Id="rId10" Type="http://schemas.openxmlformats.org/officeDocument/2006/relationships/slideLayout" Target="../slideLayouts/slideLayout1726.xml"/></Relationships>
</file>

<file path=ppt/slideMasters/_rels/slideMaster159.xml.rels><?xml version="1.0" encoding="UTF-8" standalone="yes"?>
<Relationships xmlns="http://schemas.openxmlformats.org/package/2006/relationships"><Relationship Id="rId11" Type="http://schemas.openxmlformats.org/officeDocument/2006/relationships/slideLayout" Target="../slideLayouts/slideLayout1738.xml"/><Relationship Id="rId12" Type="http://schemas.openxmlformats.org/officeDocument/2006/relationships/theme" Target="../theme/theme159.xml"/><Relationship Id="rId1" Type="http://schemas.openxmlformats.org/officeDocument/2006/relationships/slideLayout" Target="../slideLayouts/slideLayout1728.xml"/><Relationship Id="rId2" Type="http://schemas.openxmlformats.org/officeDocument/2006/relationships/slideLayout" Target="../slideLayouts/slideLayout1729.xml"/><Relationship Id="rId3" Type="http://schemas.openxmlformats.org/officeDocument/2006/relationships/slideLayout" Target="../slideLayouts/slideLayout1730.xml"/><Relationship Id="rId4" Type="http://schemas.openxmlformats.org/officeDocument/2006/relationships/slideLayout" Target="../slideLayouts/slideLayout1731.xml"/><Relationship Id="rId5" Type="http://schemas.openxmlformats.org/officeDocument/2006/relationships/slideLayout" Target="../slideLayouts/slideLayout1732.xml"/><Relationship Id="rId6" Type="http://schemas.openxmlformats.org/officeDocument/2006/relationships/slideLayout" Target="../slideLayouts/slideLayout1733.xml"/><Relationship Id="rId7" Type="http://schemas.openxmlformats.org/officeDocument/2006/relationships/slideLayout" Target="../slideLayouts/slideLayout1734.xml"/><Relationship Id="rId8" Type="http://schemas.openxmlformats.org/officeDocument/2006/relationships/slideLayout" Target="../slideLayouts/slideLayout1735.xml"/><Relationship Id="rId9" Type="http://schemas.openxmlformats.org/officeDocument/2006/relationships/slideLayout" Target="../slideLayouts/slideLayout1736.xml"/><Relationship Id="rId10" Type="http://schemas.openxmlformats.org/officeDocument/2006/relationships/slideLayout" Target="../slideLayouts/slideLayout1737.xml"/></Relationships>
</file>

<file path=ppt/slideMasters/_rels/slideMaster160.xml.rels><?xml version="1.0" encoding="UTF-8" standalone="yes"?>
<Relationships xmlns="http://schemas.openxmlformats.org/package/2006/relationships"><Relationship Id="rId11" Type="http://schemas.openxmlformats.org/officeDocument/2006/relationships/slideLayout" Target="../slideLayouts/slideLayout1749.xml"/><Relationship Id="rId12" Type="http://schemas.openxmlformats.org/officeDocument/2006/relationships/theme" Target="../theme/theme160.xml"/><Relationship Id="rId13" Type="http://schemas.openxmlformats.org/officeDocument/2006/relationships/image" Target="../media/image1.png"/><Relationship Id="rId1" Type="http://schemas.openxmlformats.org/officeDocument/2006/relationships/slideLayout" Target="../slideLayouts/slideLayout1739.xml"/><Relationship Id="rId2" Type="http://schemas.openxmlformats.org/officeDocument/2006/relationships/slideLayout" Target="../slideLayouts/slideLayout1740.xml"/><Relationship Id="rId3" Type="http://schemas.openxmlformats.org/officeDocument/2006/relationships/slideLayout" Target="../slideLayouts/slideLayout1741.xml"/><Relationship Id="rId4" Type="http://schemas.openxmlformats.org/officeDocument/2006/relationships/slideLayout" Target="../slideLayouts/slideLayout1742.xml"/><Relationship Id="rId5" Type="http://schemas.openxmlformats.org/officeDocument/2006/relationships/slideLayout" Target="../slideLayouts/slideLayout1743.xml"/><Relationship Id="rId6" Type="http://schemas.openxmlformats.org/officeDocument/2006/relationships/slideLayout" Target="../slideLayouts/slideLayout1744.xml"/><Relationship Id="rId7" Type="http://schemas.openxmlformats.org/officeDocument/2006/relationships/slideLayout" Target="../slideLayouts/slideLayout1745.xml"/><Relationship Id="rId8" Type="http://schemas.openxmlformats.org/officeDocument/2006/relationships/slideLayout" Target="../slideLayouts/slideLayout1746.xml"/><Relationship Id="rId9" Type="http://schemas.openxmlformats.org/officeDocument/2006/relationships/slideLayout" Target="../slideLayouts/slideLayout1747.xml"/><Relationship Id="rId10" Type="http://schemas.openxmlformats.org/officeDocument/2006/relationships/slideLayout" Target="../slideLayouts/slideLayout1748.xml"/></Relationships>
</file>

<file path=ppt/slideMasters/_rels/slideMaster161.xml.rels><?xml version="1.0" encoding="UTF-8" standalone="yes"?>
<Relationships xmlns="http://schemas.openxmlformats.org/package/2006/relationships"><Relationship Id="rId11" Type="http://schemas.openxmlformats.org/officeDocument/2006/relationships/slideLayout" Target="../slideLayouts/slideLayout1760.xml"/><Relationship Id="rId12" Type="http://schemas.openxmlformats.org/officeDocument/2006/relationships/theme" Target="../theme/theme161.xml"/><Relationship Id="rId13" Type="http://schemas.openxmlformats.org/officeDocument/2006/relationships/image" Target="../media/image1.png"/><Relationship Id="rId1" Type="http://schemas.openxmlformats.org/officeDocument/2006/relationships/slideLayout" Target="../slideLayouts/slideLayout1750.xml"/><Relationship Id="rId2" Type="http://schemas.openxmlformats.org/officeDocument/2006/relationships/slideLayout" Target="../slideLayouts/slideLayout1751.xml"/><Relationship Id="rId3" Type="http://schemas.openxmlformats.org/officeDocument/2006/relationships/slideLayout" Target="../slideLayouts/slideLayout1752.xml"/><Relationship Id="rId4" Type="http://schemas.openxmlformats.org/officeDocument/2006/relationships/slideLayout" Target="../slideLayouts/slideLayout1753.xml"/><Relationship Id="rId5" Type="http://schemas.openxmlformats.org/officeDocument/2006/relationships/slideLayout" Target="../slideLayouts/slideLayout1754.xml"/><Relationship Id="rId6" Type="http://schemas.openxmlformats.org/officeDocument/2006/relationships/slideLayout" Target="../slideLayouts/slideLayout1755.xml"/><Relationship Id="rId7" Type="http://schemas.openxmlformats.org/officeDocument/2006/relationships/slideLayout" Target="../slideLayouts/slideLayout1756.xml"/><Relationship Id="rId8" Type="http://schemas.openxmlformats.org/officeDocument/2006/relationships/slideLayout" Target="../slideLayouts/slideLayout1757.xml"/><Relationship Id="rId9" Type="http://schemas.openxmlformats.org/officeDocument/2006/relationships/slideLayout" Target="../slideLayouts/slideLayout1758.xml"/><Relationship Id="rId10" Type="http://schemas.openxmlformats.org/officeDocument/2006/relationships/slideLayout" Target="../slideLayouts/slideLayout1759.xml"/></Relationships>
</file>

<file path=ppt/slideMasters/_rels/slideMaster162.xml.rels><?xml version="1.0" encoding="UTF-8" standalone="yes"?>
<Relationships xmlns="http://schemas.openxmlformats.org/package/2006/relationships"><Relationship Id="rId11" Type="http://schemas.openxmlformats.org/officeDocument/2006/relationships/slideLayout" Target="../slideLayouts/slideLayout1771.xml"/><Relationship Id="rId12" Type="http://schemas.openxmlformats.org/officeDocument/2006/relationships/theme" Target="../theme/theme162.xml"/><Relationship Id="rId1" Type="http://schemas.openxmlformats.org/officeDocument/2006/relationships/slideLayout" Target="../slideLayouts/slideLayout1761.xml"/><Relationship Id="rId2" Type="http://schemas.openxmlformats.org/officeDocument/2006/relationships/slideLayout" Target="../slideLayouts/slideLayout1762.xml"/><Relationship Id="rId3" Type="http://schemas.openxmlformats.org/officeDocument/2006/relationships/slideLayout" Target="../slideLayouts/slideLayout1763.xml"/><Relationship Id="rId4" Type="http://schemas.openxmlformats.org/officeDocument/2006/relationships/slideLayout" Target="../slideLayouts/slideLayout1764.xml"/><Relationship Id="rId5" Type="http://schemas.openxmlformats.org/officeDocument/2006/relationships/slideLayout" Target="../slideLayouts/slideLayout1765.xml"/><Relationship Id="rId6" Type="http://schemas.openxmlformats.org/officeDocument/2006/relationships/slideLayout" Target="../slideLayouts/slideLayout1766.xml"/><Relationship Id="rId7" Type="http://schemas.openxmlformats.org/officeDocument/2006/relationships/slideLayout" Target="../slideLayouts/slideLayout1767.xml"/><Relationship Id="rId8" Type="http://schemas.openxmlformats.org/officeDocument/2006/relationships/slideLayout" Target="../slideLayouts/slideLayout1768.xml"/><Relationship Id="rId9" Type="http://schemas.openxmlformats.org/officeDocument/2006/relationships/slideLayout" Target="../slideLayouts/slideLayout1769.xml"/><Relationship Id="rId10" Type="http://schemas.openxmlformats.org/officeDocument/2006/relationships/slideLayout" Target="../slideLayouts/slideLayout1770.xml"/></Relationships>
</file>

<file path=ppt/slideMasters/_rels/slideMaster163.xml.rels><?xml version="1.0" encoding="UTF-8" standalone="yes"?>
<Relationships xmlns="http://schemas.openxmlformats.org/package/2006/relationships"><Relationship Id="rId11" Type="http://schemas.openxmlformats.org/officeDocument/2006/relationships/slideLayout" Target="../slideLayouts/slideLayout1782.xml"/><Relationship Id="rId12" Type="http://schemas.openxmlformats.org/officeDocument/2006/relationships/theme" Target="../theme/theme163.xml"/><Relationship Id="rId1" Type="http://schemas.openxmlformats.org/officeDocument/2006/relationships/slideLayout" Target="../slideLayouts/slideLayout1772.xml"/><Relationship Id="rId2" Type="http://schemas.openxmlformats.org/officeDocument/2006/relationships/slideLayout" Target="../slideLayouts/slideLayout1773.xml"/><Relationship Id="rId3" Type="http://schemas.openxmlformats.org/officeDocument/2006/relationships/slideLayout" Target="../slideLayouts/slideLayout1774.xml"/><Relationship Id="rId4" Type="http://schemas.openxmlformats.org/officeDocument/2006/relationships/slideLayout" Target="../slideLayouts/slideLayout1775.xml"/><Relationship Id="rId5" Type="http://schemas.openxmlformats.org/officeDocument/2006/relationships/slideLayout" Target="../slideLayouts/slideLayout1776.xml"/><Relationship Id="rId6" Type="http://schemas.openxmlformats.org/officeDocument/2006/relationships/slideLayout" Target="../slideLayouts/slideLayout1777.xml"/><Relationship Id="rId7" Type="http://schemas.openxmlformats.org/officeDocument/2006/relationships/slideLayout" Target="../slideLayouts/slideLayout1778.xml"/><Relationship Id="rId8" Type="http://schemas.openxmlformats.org/officeDocument/2006/relationships/slideLayout" Target="../slideLayouts/slideLayout1779.xml"/><Relationship Id="rId9" Type="http://schemas.openxmlformats.org/officeDocument/2006/relationships/slideLayout" Target="../slideLayouts/slideLayout1780.xml"/><Relationship Id="rId10" Type="http://schemas.openxmlformats.org/officeDocument/2006/relationships/slideLayout" Target="../slideLayouts/slideLayout1781.xml"/></Relationships>
</file>

<file path=ppt/slideMasters/_rels/slideMaster164.xml.rels><?xml version="1.0" encoding="UTF-8" standalone="yes"?>
<Relationships xmlns="http://schemas.openxmlformats.org/package/2006/relationships"><Relationship Id="rId11" Type="http://schemas.openxmlformats.org/officeDocument/2006/relationships/slideLayout" Target="../slideLayouts/slideLayout1793.xml"/><Relationship Id="rId12" Type="http://schemas.openxmlformats.org/officeDocument/2006/relationships/theme" Target="../theme/theme164.xml"/><Relationship Id="rId1" Type="http://schemas.openxmlformats.org/officeDocument/2006/relationships/slideLayout" Target="../slideLayouts/slideLayout1783.xml"/><Relationship Id="rId2" Type="http://schemas.openxmlformats.org/officeDocument/2006/relationships/slideLayout" Target="../slideLayouts/slideLayout1784.xml"/><Relationship Id="rId3" Type="http://schemas.openxmlformats.org/officeDocument/2006/relationships/slideLayout" Target="../slideLayouts/slideLayout1785.xml"/><Relationship Id="rId4" Type="http://schemas.openxmlformats.org/officeDocument/2006/relationships/slideLayout" Target="../slideLayouts/slideLayout1786.xml"/><Relationship Id="rId5" Type="http://schemas.openxmlformats.org/officeDocument/2006/relationships/slideLayout" Target="../slideLayouts/slideLayout1787.xml"/><Relationship Id="rId6" Type="http://schemas.openxmlformats.org/officeDocument/2006/relationships/slideLayout" Target="../slideLayouts/slideLayout1788.xml"/><Relationship Id="rId7" Type="http://schemas.openxmlformats.org/officeDocument/2006/relationships/slideLayout" Target="../slideLayouts/slideLayout1789.xml"/><Relationship Id="rId8" Type="http://schemas.openxmlformats.org/officeDocument/2006/relationships/slideLayout" Target="../slideLayouts/slideLayout1790.xml"/><Relationship Id="rId9" Type="http://schemas.openxmlformats.org/officeDocument/2006/relationships/slideLayout" Target="../slideLayouts/slideLayout1791.xml"/><Relationship Id="rId10" Type="http://schemas.openxmlformats.org/officeDocument/2006/relationships/slideLayout" Target="../slideLayouts/slideLayout1792.xml"/></Relationships>
</file>

<file path=ppt/slideMasters/_rels/slideMaster165.xml.rels><?xml version="1.0" encoding="UTF-8" standalone="yes"?>
<Relationships xmlns="http://schemas.openxmlformats.org/package/2006/relationships"><Relationship Id="rId3" Type="http://schemas.openxmlformats.org/officeDocument/2006/relationships/slideLayout" Target="../slideLayouts/slideLayout1796.xml"/><Relationship Id="rId4" Type="http://schemas.openxmlformats.org/officeDocument/2006/relationships/slideLayout" Target="../slideLayouts/slideLayout1797.xml"/><Relationship Id="rId5" Type="http://schemas.openxmlformats.org/officeDocument/2006/relationships/slideLayout" Target="../slideLayouts/slideLayout1798.xml"/><Relationship Id="rId6" Type="http://schemas.openxmlformats.org/officeDocument/2006/relationships/slideLayout" Target="../slideLayouts/slideLayout1799.xml"/><Relationship Id="rId7" Type="http://schemas.openxmlformats.org/officeDocument/2006/relationships/theme" Target="../theme/theme165.xml"/><Relationship Id="rId1" Type="http://schemas.openxmlformats.org/officeDocument/2006/relationships/slideLayout" Target="../slideLayouts/slideLayout1794.xml"/><Relationship Id="rId2" Type="http://schemas.openxmlformats.org/officeDocument/2006/relationships/slideLayout" Target="../slideLayouts/slideLayout1795.xml"/></Relationships>
</file>

<file path=ppt/slideMasters/_rels/slideMaster166.xml.rels><?xml version="1.0" encoding="UTF-8" standalone="yes"?>
<Relationships xmlns="http://schemas.openxmlformats.org/package/2006/relationships"><Relationship Id="rId3" Type="http://schemas.openxmlformats.org/officeDocument/2006/relationships/slideLayout" Target="../slideLayouts/slideLayout1802.xml"/><Relationship Id="rId4" Type="http://schemas.openxmlformats.org/officeDocument/2006/relationships/slideLayout" Target="../slideLayouts/slideLayout1803.xml"/><Relationship Id="rId5" Type="http://schemas.openxmlformats.org/officeDocument/2006/relationships/slideLayout" Target="../slideLayouts/slideLayout1804.xml"/><Relationship Id="rId6" Type="http://schemas.openxmlformats.org/officeDocument/2006/relationships/slideLayout" Target="../slideLayouts/slideLayout1805.xml"/><Relationship Id="rId7" Type="http://schemas.openxmlformats.org/officeDocument/2006/relationships/theme" Target="../theme/theme166.xml"/><Relationship Id="rId1" Type="http://schemas.openxmlformats.org/officeDocument/2006/relationships/slideLayout" Target="../slideLayouts/slideLayout1800.xml"/><Relationship Id="rId2" Type="http://schemas.openxmlformats.org/officeDocument/2006/relationships/slideLayout" Target="../slideLayouts/slideLayout1801.xml"/></Relationships>
</file>

<file path=ppt/slideMasters/_rels/slideMaster167.xml.rels><?xml version="1.0" encoding="UTF-8" standalone="yes"?>
<Relationships xmlns="http://schemas.openxmlformats.org/package/2006/relationships"><Relationship Id="rId3" Type="http://schemas.openxmlformats.org/officeDocument/2006/relationships/slideLayout" Target="../slideLayouts/slideLayout1808.xml"/><Relationship Id="rId4" Type="http://schemas.openxmlformats.org/officeDocument/2006/relationships/slideLayout" Target="../slideLayouts/slideLayout1809.xml"/><Relationship Id="rId5" Type="http://schemas.openxmlformats.org/officeDocument/2006/relationships/slideLayout" Target="../slideLayouts/slideLayout1810.xml"/><Relationship Id="rId6" Type="http://schemas.openxmlformats.org/officeDocument/2006/relationships/slideLayout" Target="../slideLayouts/slideLayout1811.xml"/><Relationship Id="rId7" Type="http://schemas.openxmlformats.org/officeDocument/2006/relationships/theme" Target="../theme/theme167.xml"/><Relationship Id="rId1" Type="http://schemas.openxmlformats.org/officeDocument/2006/relationships/slideLayout" Target="../slideLayouts/slideLayout1806.xml"/><Relationship Id="rId2" Type="http://schemas.openxmlformats.org/officeDocument/2006/relationships/slideLayout" Target="../slideLayouts/slideLayout1807.xml"/></Relationships>
</file>

<file path=ppt/slideMasters/_rels/slideMaster168.xml.rels><?xml version="1.0" encoding="UTF-8" standalone="yes"?>
<Relationships xmlns="http://schemas.openxmlformats.org/package/2006/relationships"><Relationship Id="rId3" Type="http://schemas.openxmlformats.org/officeDocument/2006/relationships/slideLayout" Target="../slideLayouts/slideLayout1814.xml"/><Relationship Id="rId4" Type="http://schemas.openxmlformats.org/officeDocument/2006/relationships/slideLayout" Target="../slideLayouts/slideLayout1815.xml"/><Relationship Id="rId5" Type="http://schemas.openxmlformats.org/officeDocument/2006/relationships/slideLayout" Target="../slideLayouts/slideLayout1816.xml"/><Relationship Id="rId6" Type="http://schemas.openxmlformats.org/officeDocument/2006/relationships/slideLayout" Target="../slideLayouts/slideLayout1817.xml"/><Relationship Id="rId7" Type="http://schemas.openxmlformats.org/officeDocument/2006/relationships/slideLayout" Target="../slideLayouts/slideLayout1818.xml"/><Relationship Id="rId8" Type="http://schemas.openxmlformats.org/officeDocument/2006/relationships/theme" Target="../theme/theme168.xml"/><Relationship Id="rId1" Type="http://schemas.openxmlformats.org/officeDocument/2006/relationships/slideLayout" Target="../slideLayouts/slideLayout1812.xml"/><Relationship Id="rId2" Type="http://schemas.openxmlformats.org/officeDocument/2006/relationships/slideLayout" Target="../slideLayouts/slideLayout1813.xml"/></Relationships>
</file>

<file path=ppt/slideMasters/_rels/slideMaster169.xml.rels><?xml version="1.0" encoding="UTF-8" standalone="yes"?>
<Relationships xmlns="http://schemas.openxmlformats.org/package/2006/relationships"><Relationship Id="rId11" Type="http://schemas.openxmlformats.org/officeDocument/2006/relationships/slideLayout" Target="../slideLayouts/slideLayout1829.xml"/><Relationship Id="rId12" Type="http://schemas.openxmlformats.org/officeDocument/2006/relationships/theme" Target="../theme/theme169.xml"/><Relationship Id="rId1" Type="http://schemas.openxmlformats.org/officeDocument/2006/relationships/slideLayout" Target="../slideLayouts/slideLayout1819.xml"/><Relationship Id="rId2" Type="http://schemas.openxmlformats.org/officeDocument/2006/relationships/slideLayout" Target="../slideLayouts/slideLayout1820.xml"/><Relationship Id="rId3" Type="http://schemas.openxmlformats.org/officeDocument/2006/relationships/slideLayout" Target="../slideLayouts/slideLayout1821.xml"/><Relationship Id="rId4" Type="http://schemas.openxmlformats.org/officeDocument/2006/relationships/slideLayout" Target="../slideLayouts/slideLayout1822.xml"/><Relationship Id="rId5" Type="http://schemas.openxmlformats.org/officeDocument/2006/relationships/slideLayout" Target="../slideLayouts/slideLayout1823.xml"/><Relationship Id="rId6" Type="http://schemas.openxmlformats.org/officeDocument/2006/relationships/slideLayout" Target="../slideLayouts/slideLayout1824.xml"/><Relationship Id="rId7" Type="http://schemas.openxmlformats.org/officeDocument/2006/relationships/slideLayout" Target="../slideLayouts/slideLayout1825.xml"/><Relationship Id="rId8" Type="http://schemas.openxmlformats.org/officeDocument/2006/relationships/slideLayout" Target="../slideLayouts/slideLayout1826.xml"/><Relationship Id="rId9" Type="http://schemas.openxmlformats.org/officeDocument/2006/relationships/slideLayout" Target="../slideLayouts/slideLayout1827.xml"/><Relationship Id="rId10" Type="http://schemas.openxmlformats.org/officeDocument/2006/relationships/slideLayout" Target="../slideLayouts/slideLayout1828.xml"/></Relationships>
</file>

<file path=ppt/slideMasters/_rels/slideMaster170.xml.rels><?xml version="1.0" encoding="UTF-8" standalone="yes"?>
<Relationships xmlns="http://schemas.openxmlformats.org/package/2006/relationships"><Relationship Id="rId11" Type="http://schemas.openxmlformats.org/officeDocument/2006/relationships/slideLayout" Target="../slideLayouts/slideLayout1840.xml"/><Relationship Id="rId12" Type="http://schemas.openxmlformats.org/officeDocument/2006/relationships/theme" Target="../theme/theme170.xml"/><Relationship Id="rId13" Type="http://schemas.openxmlformats.org/officeDocument/2006/relationships/image" Target="../media/image1.png"/><Relationship Id="rId1" Type="http://schemas.openxmlformats.org/officeDocument/2006/relationships/slideLayout" Target="../slideLayouts/slideLayout1830.xml"/><Relationship Id="rId2" Type="http://schemas.openxmlformats.org/officeDocument/2006/relationships/slideLayout" Target="../slideLayouts/slideLayout1831.xml"/><Relationship Id="rId3" Type="http://schemas.openxmlformats.org/officeDocument/2006/relationships/slideLayout" Target="../slideLayouts/slideLayout1832.xml"/><Relationship Id="rId4" Type="http://schemas.openxmlformats.org/officeDocument/2006/relationships/slideLayout" Target="../slideLayouts/slideLayout1833.xml"/><Relationship Id="rId5" Type="http://schemas.openxmlformats.org/officeDocument/2006/relationships/slideLayout" Target="../slideLayouts/slideLayout1834.xml"/><Relationship Id="rId6" Type="http://schemas.openxmlformats.org/officeDocument/2006/relationships/slideLayout" Target="../slideLayouts/slideLayout1835.xml"/><Relationship Id="rId7" Type="http://schemas.openxmlformats.org/officeDocument/2006/relationships/slideLayout" Target="../slideLayouts/slideLayout1836.xml"/><Relationship Id="rId8" Type="http://schemas.openxmlformats.org/officeDocument/2006/relationships/slideLayout" Target="../slideLayouts/slideLayout1837.xml"/><Relationship Id="rId9" Type="http://schemas.openxmlformats.org/officeDocument/2006/relationships/slideLayout" Target="../slideLayouts/slideLayout1838.xml"/><Relationship Id="rId10" Type="http://schemas.openxmlformats.org/officeDocument/2006/relationships/slideLayout" Target="../slideLayouts/slideLayout1839.xml"/></Relationships>
</file>

<file path=ppt/slideMasters/_rels/slideMaster171.xml.rels><?xml version="1.0" encoding="UTF-8" standalone="yes"?>
<Relationships xmlns="http://schemas.openxmlformats.org/package/2006/relationships"><Relationship Id="rId11" Type="http://schemas.openxmlformats.org/officeDocument/2006/relationships/slideLayout" Target="../slideLayouts/slideLayout1851.xml"/><Relationship Id="rId12" Type="http://schemas.openxmlformats.org/officeDocument/2006/relationships/theme" Target="../theme/theme171.xml"/><Relationship Id="rId13" Type="http://schemas.openxmlformats.org/officeDocument/2006/relationships/image" Target="../media/image1.png"/><Relationship Id="rId1" Type="http://schemas.openxmlformats.org/officeDocument/2006/relationships/slideLayout" Target="../slideLayouts/slideLayout1841.xml"/><Relationship Id="rId2" Type="http://schemas.openxmlformats.org/officeDocument/2006/relationships/slideLayout" Target="../slideLayouts/slideLayout1842.xml"/><Relationship Id="rId3" Type="http://schemas.openxmlformats.org/officeDocument/2006/relationships/slideLayout" Target="../slideLayouts/slideLayout1843.xml"/><Relationship Id="rId4" Type="http://schemas.openxmlformats.org/officeDocument/2006/relationships/slideLayout" Target="../slideLayouts/slideLayout1844.xml"/><Relationship Id="rId5" Type="http://schemas.openxmlformats.org/officeDocument/2006/relationships/slideLayout" Target="../slideLayouts/slideLayout1845.xml"/><Relationship Id="rId6" Type="http://schemas.openxmlformats.org/officeDocument/2006/relationships/slideLayout" Target="../slideLayouts/slideLayout1846.xml"/><Relationship Id="rId7" Type="http://schemas.openxmlformats.org/officeDocument/2006/relationships/slideLayout" Target="../slideLayouts/slideLayout1847.xml"/><Relationship Id="rId8" Type="http://schemas.openxmlformats.org/officeDocument/2006/relationships/slideLayout" Target="../slideLayouts/slideLayout1848.xml"/><Relationship Id="rId9" Type="http://schemas.openxmlformats.org/officeDocument/2006/relationships/slideLayout" Target="../slideLayouts/slideLayout1849.xml"/><Relationship Id="rId10" Type="http://schemas.openxmlformats.org/officeDocument/2006/relationships/slideLayout" Target="../slideLayouts/slideLayout1850.xml"/></Relationships>
</file>

<file path=ppt/slideMasters/_rels/slideMaster172.xml.rels><?xml version="1.0" encoding="UTF-8" standalone="yes"?>
<Relationships xmlns="http://schemas.openxmlformats.org/package/2006/relationships"><Relationship Id="rId11" Type="http://schemas.openxmlformats.org/officeDocument/2006/relationships/slideLayout" Target="../slideLayouts/slideLayout1862.xml"/><Relationship Id="rId12" Type="http://schemas.openxmlformats.org/officeDocument/2006/relationships/slideLayout" Target="../slideLayouts/slideLayout1863.xml"/><Relationship Id="rId13" Type="http://schemas.openxmlformats.org/officeDocument/2006/relationships/theme" Target="../theme/theme172.xml"/><Relationship Id="rId1" Type="http://schemas.openxmlformats.org/officeDocument/2006/relationships/slideLayout" Target="../slideLayouts/slideLayout1852.xml"/><Relationship Id="rId2" Type="http://schemas.openxmlformats.org/officeDocument/2006/relationships/slideLayout" Target="../slideLayouts/slideLayout1853.xml"/><Relationship Id="rId3" Type="http://schemas.openxmlformats.org/officeDocument/2006/relationships/slideLayout" Target="../slideLayouts/slideLayout1854.xml"/><Relationship Id="rId4" Type="http://schemas.openxmlformats.org/officeDocument/2006/relationships/slideLayout" Target="../slideLayouts/slideLayout1855.xml"/><Relationship Id="rId5" Type="http://schemas.openxmlformats.org/officeDocument/2006/relationships/slideLayout" Target="../slideLayouts/slideLayout1856.xml"/><Relationship Id="rId6" Type="http://schemas.openxmlformats.org/officeDocument/2006/relationships/slideLayout" Target="../slideLayouts/slideLayout1857.xml"/><Relationship Id="rId7" Type="http://schemas.openxmlformats.org/officeDocument/2006/relationships/slideLayout" Target="../slideLayouts/slideLayout1858.xml"/><Relationship Id="rId8" Type="http://schemas.openxmlformats.org/officeDocument/2006/relationships/slideLayout" Target="../slideLayouts/slideLayout1859.xml"/><Relationship Id="rId9" Type="http://schemas.openxmlformats.org/officeDocument/2006/relationships/slideLayout" Target="../slideLayouts/slideLayout1860.xml"/><Relationship Id="rId10" Type="http://schemas.openxmlformats.org/officeDocument/2006/relationships/slideLayout" Target="../slideLayouts/slideLayout1861.xml"/></Relationships>
</file>

<file path=ppt/slideMasters/_rels/slideMaster173.xml.rels><?xml version="1.0" encoding="UTF-8" standalone="yes"?>
<Relationships xmlns="http://schemas.openxmlformats.org/package/2006/relationships"><Relationship Id="rId11" Type="http://schemas.openxmlformats.org/officeDocument/2006/relationships/slideLayout" Target="../slideLayouts/slideLayout1874.xml"/><Relationship Id="rId12" Type="http://schemas.openxmlformats.org/officeDocument/2006/relationships/theme" Target="../theme/theme173.xml"/><Relationship Id="rId13" Type="http://schemas.openxmlformats.org/officeDocument/2006/relationships/image" Target="../media/image1.png"/><Relationship Id="rId1" Type="http://schemas.openxmlformats.org/officeDocument/2006/relationships/slideLayout" Target="../slideLayouts/slideLayout1864.xml"/><Relationship Id="rId2" Type="http://schemas.openxmlformats.org/officeDocument/2006/relationships/slideLayout" Target="../slideLayouts/slideLayout1865.xml"/><Relationship Id="rId3" Type="http://schemas.openxmlformats.org/officeDocument/2006/relationships/slideLayout" Target="../slideLayouts/slideLayout1866.xml"/><Relationship Id="rId4" Type="http://schemas.openxmlformats.org/officeDocument/2006/relationships/slideLayout" Target="../slideLayouts/slideLayout1867.xml"/><Relationship Id="rId5" Type="http://schemas.openxmlformats.org/officeDocument/2006/relationships/slideLayout" Target="../slideLayouts/slideLayout1868.xml"/><Relationship Id="rId6" Type="http://schemas.openxmlformats.org/officeDocument/2006/relationships/slideLayout" Target="../slideLayouts/slideLayout1869.xml"/><Relationship Id="rId7" Type="http://schemas.openxmlformats.org/officeDocument/2006/relationships/slideLayout" Target="../slideLayouts/slideLayout1870.xml"/><Relationship Id="rId8" Type="http://schemas.openxmlformats.org/officeDocument/2006/relationships/slideLayout" Target="../slideLayouts/slideLayout1871.xml"/><Relationship Id="rId9" Type="http://schemas.openxmlformats.org/officeDocument/2006/relationships/slideLayout" Target="../slideLayouts/slideLayout1872.xml"/><Relationship Id="rId10" Type="http://schemas.openxmlformats.org/officeDocument/2006/relationships/slideLayout" Target="../slideLayouts/slideLayout1873.xml"/></Relationships>
</file>

<file path=ppt/slideMasters/_rels/slideMaster174.xml.rels><?xml version="1.0" encoding="UTF-8" standalone="yes"?>
<Relationships xmlns="http://schemas.openxmlformats.org/package/2006/relationships"><Relationship Id="rId11" Type="http://schemas.openxmlformats.org/officeDocument/2006/relationships/slideLayout" Target="../slideLayouts/slideLayout1885.xml"/><Relationship Id="rId12" Type="http://schemas.openxmlformats.org/officeDocument/2006/relationships/theme" Target="../theme/theme174.xml"/><Relationship Id="rId13" Type="http://schemas.openxmlformats.org/officeDocument/2006/relationships/image" Target="../media/image1.png"/><Relationship Id="rId1" Type="http://schemas.openxmlformats.org/officeDocument/2006/relationships/slideLayout" Target="../slideLayouts/slideLayout1875.xml"/><Relationship Id="rId2" Type="http://schemas.openxmlformats.org/officeDocument/2006/relationships/slideLayout" Target="../slideLayouts/slideLayout1876.xml"/><Relationship Id="rId3" Type="http://schemas.openxmlformats.org/officeDocument/2006/relationships/slideLayout" Target="../slideLayouts/slideLayout1877.xml"/><Relationship Id="rId4" Type="http://schemas.openxmlformats.org/officeDocument/2006/relationships/slideLayout" Target="../slideLayouts/slideLayout1878.xml"/><Relationship Id="rId5" Type="http://schemas.openxmlformats.org/officeDocument/2006/relationships/slideLayout" Target="../slideLayouts/slideLayout1879.xml"/><Relationship Id="rId6" Type="http://schemas.openxmlformats.org/officeDocument/2006/relationships/slideLayout" Target="../slideLayouts/slideLayout1880.xml"/><Relationship Id="rId7" Type="http://schemas.openxmlformats.org/officeDocument/2006/relationships/slideLayout" Target="../slideLayouts/slideLayout1881.xml"/><Relationship Id="rId8" Type="http://schemas.openxmlformats.org/officeDocument/2006/relationships/slideLayout" Target="../slideLayouts/slideLayout1882.xml"/><Relationship Id="rId9" Type="http://schemas.openxmlformats.org/officeDocument/2006/relationships/slideLayout" Target="../slideLayouts/slideLayout1883.xml"/><Relationship Id="rId10" Type="http://schemas.openxmlformats.org/officeDocument/2006/relationships/slideLayout" Target="../slideLayouts/slideLayout1884.xml"/></Relationships>
</file>

<file path=ppt/slideMasters/_rels/slideMaster175.xml.rels><?xml version="1.0" encoding="UTF-8" standalone="yes"?>
<Relationships xmlns="http://schemas.openxmlformats.org/package/2006/relationships"><Relationship Id="rId11" Type="http://schemas.openxmlformats.org/officeDocument/2006/relationships/slideLayout" Target="../slideLayouts/slideLayout1896.xml"/><Relationship Id="rId12" Type="http://schemas.openxmlformats.org/officeDocument/2006/relationships/theme" Target="../theme/theme175.xml"/><Relationship Id="rId13" Type="http://schemas.openxmlformats.org/officeDocument/2006/relationships/image" Target="../media/image1.png"/><Relationship Id="rId1" Type="http://schemas.openxmlformats.org/officeDocument/2006/relationships/slideLayout" Target="../slideLayouts/slideLayout1886.xml"/><Relationship Id="rId2" Type="http://schemas.openxmlformats.org/officeDocument/2006/relationships/slideLayout" Target="../slideLayouts/slideLayout1887.xml"/><Relationship Id="rId3" Type="http://schemas.openxmlformats.org/officeDocument/2006/relationships/slideLayout" Target="../slideLayouts/slideLayout1888.xml"/><Relationship Id="rId4" Type="http://schemas.openxmlformats.org/officeDocument/2006/relationships/slideLayout" Target="../slideLayouts/slideLayout1889.xml"/><Relationship Id="rId5" Type="http://schemas.openxmlformats.org/officeDocument/2006/relationships/slideLayout" Target="../slideLayouts/slideLayout1890.xml"/><Relationship Id="rId6" Type="http://schemas.openxmlformats.org/officeDocument/2006/relationships/slideLayout" Target="../slideLayouts/slideLayout1891.xml"/><Relationship Id="rId7" Type="http://schemas.openxmlformats.org/officeDocument/2006/relationships/slideLayout" Target="../slideLayouts/slideLayout1892.xml"/><Relationship Id="rId8" Type="http://schemas.openxmlformats.org/officeDocument/2006/relationships/slideLayout" Target="../slideLayouts/slideLayout1893.xml"/><Relationship Id="rId9" Type="http://schemas.openxmlformats.org/officeDocument/2006/relationships/slideLayout" Target="../slideLayouts/slideLayout1894.xml"/><Relationship Id="rId10" Type="http://schemas.openxmlformats.org/officeDocument/2006/relationships/slideLayout" Target="../slideLayouts/slideLayout1895.xml"/></Relationships>
</file>

<file path=ppt/slideMasters/_rels/slideMaster176.xml.rels><?xml version="1.0" encoding="UTF-8" standalone="yes"?>
<Relationships xmlns="http://schemas.openxmlformats.org/package/2006/relationships"><Relationship Id="rId11" Type="http://schemas.openxmlformats.org/officeDocument/2006/relationships/slideLayout" Target="../slideLayouts/slideLayout1907.xml"/><Relationship Id="rId12" Type="http://schemas.openxmlformats.org/officeDocument/2006/relationships/theme" Target="../theme/theme176.xml"/><Relationship Id="rId13" Type="http://schemas.openxmlformats.org/officeDocument/2006/relationships/image" Target="../media/image1.png"/><Relationship Id="rId1" Type="http://schemas.openxmlformats.org/officeDocument/2006/relationships/slideLayout" Target="../slideLayouts/slideLayout1897.xml"/><Relationship Id="rId2" Type="http://schemas.openxmlformats.org/officeDocument/2006/relationships/slideLayout" Target="../slideLayouts/slideLayout1898.xml"/><Relationship Id="rId3" Type="http://schemas.openxmlformats.org/officeDocument/2006/relationships/slideLayout" Target="../slideLayouts/slideLayout1899.xml"/><Relationship Id="rId4" Type="http://schemas.openxmlformats.org/officeDocument/2006/relationships/slideLayout" Target="../slideLayouts/slideLayout1900.xml"/><Relationship Id="rId5" Type="http://schemas.openxmlformats.org/officeDocument/2006/relationships/slideLayout" Target="../slideLayouts/slideLayout1901.xml"/><Relationship Id="rId6" Type="http://schemas.openxmlformats.org/officeDocument/2006/relationships/slideLayout" Target="../slideLayouts/slideLayout1902.xml"/><Relationship Id="rId7" Type="http://schemas.openxmlformats.org/officeDocument/2006/relationships/slideLayout" Target="../slideLayouts/slideLayout1903.xml"/><Relationship Id="rId8" Type="http://schemas.openxmlformats.org/officeDocument/2006/relationships/slideLayout" Target="../slideLayouts/slideLayout1904.xml"/><Relationship Id="rId9" Type="http://schemas.openxmlformats.org/officeDocument/2006/relationships/slideLayout" Target="../slideLayouts/slideLayout1905.xml"/><Relationship Id="rId10" Type="http://schemas.openxmlformats.org/officeDocument/2006/relationships/slideLayout" Target="../slideLayouts/slideLayout1906.xml"/></Relationships>
</file>

<file path=ppt/slideMasters/_rels/slideMaster177.xml.rels><?xml version="1.0" encoding="UTF-8" standalone="yes"?>
<Relationships xmlns="http://schemas.openxmlformats.org/package/2006/relationships"><Relationship Id="rId11" Type="http://schemas.openxmlformats.org/officeDocument/2006/relationships/slideLayout" Target="../slideLayouts/slideLayout1918.xml"/><Relationship Id="rId12" Type="http://schemas.openxmlformats.org/officeDocument/2006/relationships/theme" Target="../theme/theme177.xml"/><Relationship Id="rId13" Type="http://schemas.openxmlformats.org/officeDocument/2006/relationships/image" Target="../media/image1.png"/><Relationship Id="rId1" Type="http://schemas.openxmlformats.org/officeDocument/2006/relationships/slideLayout" Target="../slideLayouts/slideLayout1908.xml"/><Relationship Id="rId2" Type="http://schemas.openxmlformats.org/officeDocument/2006/relationships/slideLayout" Target="../slideLayouts/slideLayout1909.xml"/><Relationship Id="rId3" Type="http://schemas.openxmlformats.org/officeDocument/2006/relationships/slideLayout" Target="../slideLayouts/slideLayout1910.xml"/><Relationship Id="rId4" Type="http://schemas.openxmlformats.org/officeDocument/2006/relationships/slideLayout" Target="../slideLayouts/slideLayout1911.xml"/><Relationship Id="rId5" Type="http://schemas.openxmlformats.org/officeDocument/2006/relationships/slideLayout" Target="../slideLayouts/slideLayout1912.xml"/><Relationship Id="rId6" Type="http://schemas.openxmlformats.org/officeDocument/2006/relationships/slideLayout" Target="../slideLayouts/slideLayout1913.xml"/><Relationship Id="rId7" Type="http://schemas.openxmlformats.org/officeDocument/2006/relationships/slideLayout" Target="../slideLayouts/slideLayout1914.xml"/><Relationship Id="rId8" Type="http://schemas.openxmlformats.org/officeDocument/2006/relationships/slideLayout" Target="../slideLayouts/slideLayout1915.xml"/><Relationship Id="rId9" Type="http://schemas.openxmlformats.org/officeDocument/2006/relationships/slideLayout" Target="../slideLayouts/slideLayout1916.xml"/><Relationship Id="rId10" Type="http://schemas.openxmlformats.org/officeDocument/2006/relationships/slideLayout" Target="../slideLayouts/slideLayout1917.xml"/></Relationships>
</file>

<file path=ppt/slideMasters/_rels/slideMaster178.xml.rels><?xml version="1.0" encoding="UTF-8" standalone="yes"?>
<Relationships xmlns="http://schemas.openxmlformats.org/package/2006/relationships"><Relationship Id="rId11" Type="http://schemas.openxmlformats.org/officeDocument/2006/relationships/slideLayout" Target="../slideLayouts/slideLayout1929.xml"/><Relationship Id="rId12" Type="http://schemas.openxmlformats.org/officeDocument/2006/relationships/theme" Target="../theme/theme178.xml"/><Relationship Id="rId13" Type="http://schemas.openxmlformats.org/officeDocument/2006/relationships/image" Target="../media/image1.png"/><Relationship Id="rId1" Type="http://schemas.openxmlformats.org/officeDocument/2006/relationships/slideLayout" Target="../slideLayouts/slideLayout1919.xml"/><Relationship Id="rId2" Type="http://schemas.openxmlformats.org/officeDocument/2006/relationships/slideLayout" Target="../slideLayouts/slideLayout1920.xml"/><Relationship Id="rId3" Type="http://schemas.openxmlformats.org/officeDocument/2006/relationships/slideLayout" Target="../slideLayouts/slideLayout1921.xml"/><Relationship Id="rId4" Type="http://schemas.openxmlformats.org/officeDocument/2006/relationships/slideLayout" Target="../slideLayouts/slideLayout1922.xml"/><Relationship Id="rId5" Type="http://schemas.openxmlformats.org/officeDocument/2006/relationships/slideLayout" Target="../slideLayouts/slideLayout1923.xml"/><Relationship Id="rId6" Type="http://schemas.openxmlformats.org/officeDocument/2006/relationships/slideLayout" Target="../slideLayouts/slideLayout1924.xml"/><Relationship Id="rId7" Type="http://schemas.openxmlformats.org/officeDocument/2006/relationships/slideLayout" Target="../slideLayouts/slideLayout1925.xml"/><Relationship Id="rId8" Type="http://schemas.openxmlformats.org/officeDocument/2006/relationships/slideLayout" Target="../slideLayouts/slideLayout1926.xml"/><Relationship Id="rId9" Type="http://schemas.openxmlformats.org/officeDocument/2006/relationships/slideLayout" Target="../slideLayouts/slideLayout1927.xml"/><Relationship Id="rId10" Type="http://schemas.openxmlformats.org/officeDocument/2006/relationships/slideLayout" Target="../slideLayouts/slideLayout1928.xml"/></Relationships>
</file>

<file path=ppt/slideMasters/_rels/slideMaster179.xml.rels><?xml version="1.0" encoding="UTF-8" standalone="yes"?>
<Relationships xmlns="http://schemas.openxmlformats.org/package/2006/relationships"><Relationship Id="rId11" Type="http://schemas.openxmlformats.org/officeDocument/2006/relationships/slideLayout" Target="../slideLayouts/slideLayout1940.xml"/><Relationship Id="rId12" Type="http://schemas.openxmlformats.org/officeDocument/2006/relationships/theme" Target="../theme/theme179.xml"/><Relationship Id="rId13" Type="http://schemas.openxmlformats.org/officeDocument/2006/relationships/image" Target="../media/image1.png"/><Relationship Id="rId1" Type="http://schemas.openxmlformats.org/officeDocument/2006/relationships/slideLayout" Target="../slideLayouts/slideLayout1930.xml"/><Relationship Id="rId2" Type="http://schemas.openxmlformats.org/officeDocument/2006/relationships/slideLayout" Target="../slideLayouts/slideLayout1931.xml"/><Relationship Id="rId3" Type="http://schemas.openxmlformats.org/officeDocument/2006/relationships/slideLayout" Target="../slideLayouts/slideLayout1932.xml"/><Relationship Id="rId4" Type="http://schemas.openxmlformats.org/officeDocument/2006/relationships/slideLayout" Target="../slideLayouts/slideLayout1933.xml"/><Relationship Id="rId5" Type="http://schemas.openxmlformats.org/officeDocument/2006/relationships/slideLayout" Target="../slideLayouts/slideLayout1934.xml"/><Relationship Id="rId6" Type="http://schemas.openxmlformats.org/officeDocument/2006/relationships/slideLayout" Target="../slideLayouts/slideLayout1935.xml"/><Relationship Id="rId7" Type="http://schemas.openxmlformats.org/officeDocument/2006/relationships/slideLayout" Target="../slideLayouts/slideLayout1936.xml"/><Relationship Id="rId8" Type="http://schemas.openxmlformats.org/officeDocument/2006/relationships/slideLayout" Target="../slideLayouts/slideLayout1937.xml"/><Relationship Id="rId9" Type="http://schemas.openxmlformats.org/officeDocument/2006/relationships/slideLayout" Target="../slideLayouts/slideLayout1938.xml"/><Relationship Id="rId10" Type="http://schemas.openxmlformats.org/officeDocument/2006/relationships/slideLayout" Target="../slideLayouts/slideLayout1939.xml"/></Relationships>
</file>

<file path=ppt/slideMasters/_rels/slideMaster180.xml.rels><?xml version="1.0" encoding="UTF-8" standalone="yes"?>
<Relationships xmlns="http://schemas.openxmlformats.org/package/2006/relationships"><Relationship Id="rId11" Type="http://schemas.openxmlformats.org/officeDocument/2006/relationships/slideLayout" Target="../slideLayouts/slideLayout1951.xml"/><Relationship Id="rId12" Type="http://schemas.openxmlformats.org/officeDocument/2006/relationships/theme" Target="../theme/theme180.xml"/><Relationship Id="rId13" Type="http://schemas.openxmlformats.org/officeDocument/2006/relationships/image" Target="../media/image1.png"/><Relationship Id="rId1" Type="http://schemas.openxmlformats.org/officeDocument/2006/relationships/slideLayout" Target="../slideLayouts/slideLayout1941.xml"/><Relationship Id="rId2" Type="http://schemas.openxmlformats.org/officeDocument/2006/relationships/slideLayout" Target="../slideLayouts/slideLayout1942.xml"/><Relationship Id="rId3" Type="http://schemas.openxmlformats.org/officeDocument/2006/relationships/slideLayout" Target="../slideLayouts/slideLayout1943.xml"/><Relationship Id="rId4" Type="http://schemas.openxmlformats.org/officeDocument/2006/relationships/slideLayout" Target="../slideLayouts/slideLayout1944.xml"/><Relationship Id="rId5" Type="http://schemas.openxmlformats.org/officeDocument/2006/relationships/slideLayout" Target="../slideLayouts/slideLayout1945.xml"/><Relationship Id="rId6" Type="http://schemas.openxmlformats.org/officeDocument/2006/relationships/slideLayout" Target="../slideLayouts/slideLayout1946.xml"/><Relationship Id="rId7" Type="http://schemas.openxmlformats.org/officeDocument/2006/relationships/slideLayout" Target="../slideLayouts/slideLayout1947.xml"/><Relationship Id="rId8" Type="http://schemas.openxmlformats.org/officeDocument/2006/relationships/slideLayout" Target="../slideLayouts/slideLayout1948.xml"/><Relationship Id="rId9" Type="http://schemas.openxmlformats.org/officeDocument/2006/relationships/slideLayout" Target="../slideLayouts/slideLayout1949.xml"/><Relationship Id="rId10" Type="http://schemas.openxmlformats.org/officeDocument/2006/relationships/slideLayout" Target="../slideLayouts/slideLayout1950.xml"/></Relationships>
</file>

<file path=ppt/slideMasters/_rels/slideMaster181.xml.rels><?xml version="1.0" encoding="UTF-8" standalone="yes"?>
<Relationships xmlns="http://schemas.openxmlformats.org/package/2006/relationships"><Relationship Id="rId11" Type="http://schemas.openxmlformats.org/officeDocument/2006/relationships/slideLayout" Target="../slideLayouts/slideLayout1962.xml"/><Relationship Id="rId12" Type="http://schemas.openxmlformats.org/officeDocument/2006/relationships/theme" Target="../theme/theme181.xml"/><Relationship Id="rId13" Type="http://schemas.openxmlformats.org/officeDocument/2006/relationships/image" Target="../media/image1.png"/><Relationship Id="rId1" Type="http://schemas.openxmlformats.org/officeDocument/2006/relationships/slideLayout" Target="../slideLayouts/slideLayout1952.xml"/><Relationship Id="rId2" Type="http://schemas.openxmlformats.org/officeDocument/2006/relationships/slideLayout" Target="../slideLayouts/slideLayout1953.xml"/><Relationship Id="rId3" Type="http://schemas.openxmlformats.org/officeDocument/2006/relationships/slideLayout" Target="../slideLayouts/slideLayout1954.xml"/><Relationship Id="rId4" Type="http://schemas.openxmlformats.org/officeDocument/2006/relationships/slideLayout" Target="../slideLayouts/slideLayout1955.xml"/><Relationship Id="rId5" Type="http://schemas.openxmlformats.org/officeDocument/2006/relationships/slideLayout" Target="../slideLayouts/slideLayout1956.xml"/><Relationship Id="rId6" Type="http://schemas.openxmlformats.org/officeDocument/2006/relationships/slideLayout" Target="../slideLayouts/slideLayout1957.xml"/><Relationship Id="rId7" Type="http://schemas.openxmlformats.org/officeDocument/2006/relationships/slideLayout" Target="../slideLayouts/slideLayout1958.xml"/><Relationship Id="rId8" Type="http://schemas.openxmlformats.org/officeDocument/2006/relationships/slideLayout" Target="../slideLayouts/slideLayout1959.xml"/><Relationship Id="rId9" Type="http://schemas.openxmlformats.org/officeDocument/2006/relationships/slideLayout" Target="../slideLayouts/slideLayout1960.xml"/><Relationship Id="rId10" Type="http://schemas.openxmlformats.org/officeDocument/2006/relationships/slideLayout" Target="../slideLayouts/slideLayout1961.xml"/></Relationships>
</file>

<file path=ppt/slideMasters/_rels/slideMaster182.xml.rels><?xml version="1.0" encoding="UTF-8" standalone="yes"?>
<Relationships xmlns="http://schemas.openxmlformats.org/package/2006/relationships"><Relationship Id="rId11" Type="http://schemas.openxmlformats.org/officeDocument/2006/relationships/slideLayout" Target="../slideLayouts/slideLayout1973.xml"/><Relationship Id="rId12" Type="http://schemas.openxmlformats.org/officeDocument/2006/relationships/theme" Target="../theme/theme182.xml"/><Relationship Id="rId1" Type="http://schemas.openxmlformats.org/officeDocument/2006/relationships/slideLayout" Target="../slideLayouts/slideLayout1963.xml"/><Relationship Id="rId2" Type="http://schemas.openxmlformats.org/officeDocument/2006/relationships/slideLayout" Target="../slideLayouts/slideLayout1964.xml"/><Relationship Id="rId3" Type="http://schemas.openxmlformats.org/officeDocument/2006/relationships/slideLayout" Target="../slideLayouts/slideLayout1965.xml"/><Relationship Id="rId4" Type="http://schemas.openxmlformats.org/officeDocument/2006/relationships/slideLayout" Target="../slideLayouts/slideLayout1966.xml"/><Relationship Id="rId5" Type="http://schemas.openxmlformats.org/officeDocument/2006/relationships/slideLayout" Target="../slideLayouts/slideLayout1967.xml"/><Relationship Id="rId6" Type="http://schemas.openxmlformats.org/officeDocument/2006/relationships/slideLayout" Target="../slideLayouts/slideLayout1968.xml"/><Relationship Id="rId7" Type="http://schemas.openxmlformats.org/officeDocument/2006/relationships/slideLayout" Target="../slideLayouts/slideLayout1969.xml"/><Relationship Id="rId8" Type="http://schemas.openxmlformats.org/officeDocument/2006/relationships/slideLayout" Target="../slideLayouts/slideLayout1970.xml"/><Relationship Id="rId9" Type="http://schemas.openxmlformats.org/officeDocument/2006/relationships/slideLayout" Target="../slideLayouts/slideLayout1971.xml"/><Relationship Id="rId10" Type="http://schemas.openxmlformats.org/officeDocument/2006/relationships/slideLayout" Target="../slideLayouts/slideLayout1972.xml"/></Relationships>
</file>

<file path=ppt/slideMasters/_rels/slideMaster183.xml.rels><?xml version="1.0" encoding="UTF-8" standalone="yes"?>
<Relationships xmlns="http://schemas.openxmlformats.org/package/2006/relationships"><Relationship Id="rId11" Type="http://schemas.openxmlformats.org/officeDocument/2006/relationships/slideLayout" Target="../slideLayouts/slideLayout1984.xml"/><Relationship Id="rId12" Type="http://schemas.openxmlformats.org/officeDocument/2006/relationships/theme" Target="../theme/theme183.xml"/><Relationship Id="rId1" Type="http://schemas.openxmlformats.org/officeDocument/2006/relationships/slideLayout" Target="../slideLayouts/slideLayout1974.xml"/><Relationship Id="rId2" Type="http://schemas.openxmlformats.org/officeDocument/2006/relationships/slideLayout" Target="../slideLayouts/slideLayout1975.xml"/><Relationship Id="rId3" Type="http://schemas.openxmlformats.org/officeDocument/2006/relationships/slideLayout" Target="../slideLayouts/slideLayout1976.xml"/><Relationship Id="rId4" Type="http://schemas.openxmlformats.org/officeDocument/2006/relationships/slideLayout" Target="../slideLayouts/slideLayout1977.xml"/><Relationship Id="rId5" Type="http://schemas.openxmlformats.org/officeDocument/2006/relationships/slideLayout" Target="../slideLayouts/slideLayout1978.xml"/><Relationship Id="rId6" Type="http://schemas.openxmlformats.org/officeDocument/2006/relationships/slideLayout" Target="../slideLayouts/slideLayout1979.xml"/><Relationship Id="rId7" Type="http://schemas.openxmlformats.org/officeDocument/2006/relationships/slideLayout" Target="../slideLayouts/slideLayout1980.xml"/><Relationship Id="rId8" Type="http://schemas.openxmlformats.org/officeDocument/2006/relationships/slideLayout" Target="../slideLayouts/slideLayout1981.xml"/><Relationship Id="rId9" Type="http://schemas.openxmlformats.org/officeDocument/2006/relationships/slideLayout" Target="../slideLayouts/slideLayout1982.xml"/><Relationship Id="rId10" Type="http://schemas.openxmlformats.org/officeDocument/2006/relationships/slideLayout" Target="../slideLayouts/slideLayout1983.xml"/></Relationships>
</file>

<file path=ppt/slideMasters/_rels/slideMaster184.xml.rels><?xml version="1.0" encoding="UTF-8" standalone="yes"?>
<Relationships xmlns="http://schemas.openxmlformats.org/package/2006/relationships"><Relationship Id="rId11" Type="http://schemas.openxmlformats.org/officeDocument/2006/relationships/slideLayout" Target="../slideLayouts/slideLayout1995.xml"/><Relationship Id="rId12" Type="http://schemas.openxmlformats.org/officeDocument/2006/relationships/theme" Target="../theme/theme184.xml"/><Relationship Id="rId1" Type="http://schemas.openxmlformats.org/officeDocument/2006/relationships/slideLayout" Target="../slideLayouts/slideLayout1985.xml"/><Relationship Id="rId2" Type="http://schemas.openxmlformats.org/officeDocument/2006/relationships/slideLayout" Target="../slideLayouts/slideLayout1986.xml"/><Relationship Id="rId3" Type="http://schemas.openxmlformats.org/officeDocument/2006/relationships/slideLayout" Target="../slideLayouts/slideLayout1987.xml"/><Relationship Id="rId4" Type="http://schemas.openxmlformats.org/officeDocument/2006/relationships/slideLayout" Target="../slideLayouts/slideLayout1988.xml"/><Relationship Id="rId5" Type="http://schemas.openxmlformats.org/officeDocument/2006/relationships/slideLayout" Target="../slideLayouts/slideLayout1989.xml"/><Relationship Id="rId6" Type="http://schemas.openxmlformats.org/officeDocument/2006/relationships/slideLayout" Target="../slideLayouts/slideLayout1990.xml"/><Relationship Id="rId7" Type="http://schemas.openxmlformats.org/officeDocument/2006/relationships/slideLayout" Target="../slideLayouts/slideLayout1991.xml"/><Relationship Id="rId8" Type="http://schemas.openxmlformats.org/officeDocument/2006/relationships/slideLayout" Target="../slideLayouts/slideLayout1992.xml"/><Relationship Id="rId9" Type="http://schemas.openxmlformats.org/officeDocument/2006/relationships/slideLayout" Target="../slideLayouts/slideLayout1993.xml"/><Relationship Id="rId10" Type="http://schemas.openxmlformats.org/officeDocument/2006/relationships/slideLayout" Target="../slideLayouts/slideLayout1994.xml"/></Relationships>
</file>

<file path=ppt/slideMasters/_rels/slideMaster185.xml.rels><?xml version="1.0" encoding="UTF-8" standalone="yes"?>
<Relationships xmlns="http://schemas.openxmlformats.org/package/2006/relationships"><Relationship Id="rId11" Type="http://schemas.openxmlformats.org/officeDocument/2006/relationships/slideLayout" Target="../slideLayouts/slideLayout2006.xml"/><Relationship Id="rId12" Type="http://schemas.openxmlformats.org/officeDocument/2006/relationships/theme" Target="../theme/theme185.xml"/><Relationship Id="rId1" Type="http://schemas.openxmlformats.org/officeDocument/2006/relationships/slideLayout" Target="../slideLayouts/slideLayout1996.xml"/><Relationship Id="rId2" Type="http://schemas.openxmlformats.org/officeDocument/2006/relationships/slideLayout" Target="../slideLayouts/slideLayout1997.xml"/><Relationship Id="rId3" Type="http://schemas.openxmlformats.org/officeDocument/2006/relationships/slideLayout" Target="../slideLayouts/slideLayout1998.xml"/><Relationship Id="rId4" Type="http://schemas.openxmlformats.org/officeDocument/2006/relationships/slideLayout" Target="../slideLayouts/slideLayout1999.xml"/><Relationship Id="rId5" Type="http://schemas.openxmlformats.org/officeDocument/2006/relationships/slideLayout" Target="../slideLayouts/slideLayout2000.xml"/><Relationship Id="rId6" Type="http://schemas.openxmlformats.org/officeDocument/2006/relationships/slideLayout" Target="../slideLayouts/slideLayout2001.xml"/><Relationship Id="rId7" Type="http://schemas.openxmlformats.org/officeDocument/2006/relationships/slideLayout" Target="../slideLayouts/slideLayout2002.xml"/><Relationship Id="rId8" Type="http://schemas.openxmlformats.org/officeDocument/2006/relationships/slideLayout" Target="../slideLayouts/slideLayout2003.xml"/><Relationship Id="rId9" Type="http://schemas.openxmlformats.org/officeDocument/2006/relationships/slideLayout" Target="../slideLayouts/slideLayout2004.xml"/><Relationship Id="rId10" Type="http://schemas.openxmlformats.org/officeDocument/2006/relationships/slideLayout" Target="../slideLayouts/slideLayout2005.xml"/></Relationships>
</file>

<file path=ppt/slideMasters/_rels/slideMaster186.xml.rels><?xml version="1.0" encoding="UTF-8" standalone="yes"?>
<Relationships xmlns="http://schemas.openxmlformats.org/package/2006/relationships"><Relationship Id="rId11" Type="http://schemas.openxmlformats.org/officeDocument/2006/relationships/slideLayout" Target="../slideLayouts/slideLayout2017.xml"/><Relationship Id="rId12" Type="http://schemas.openxmlformats.org/officeDocument/2006/relationships/theme" Target="../theme/theme186.xml"/><Relationship Id="rId1" Type="http://schemas.openxmlformats.org/officeDocument/2006/relationships/slideLayout" Target="../slideLayouts/slideLayout2007.xml"/><Relationship Id="rId2" Type="http://schemas.openxmlformats.org/officeDocument/2006/relationships/slideLayout" Target="../slideLayouts/slideLayout2008.xml"/><Relationship Id="rId3" Type="http://schemas.openxmlformats.org/officeDocument/2006/relationships/slideLayout" Target="../slideLayouts/slideLayout2009.xml"/><Relationship Id="rId4" Type="http://schemas.openxmlformats.org/officeDocument/2006/relationships/slideLayout" Target="../slideLayouts/slideLayout2010.xml"/><Relationship Id="rId5" Type="http://schemas.openxmlformats.org/officeDocument/2006/relationships/slideLayout" Target="../slideLayouts/slideLayout2011.xml"/><Relationship Id="rId6" Type="http://schemas.openxmlformats.org/officeDocument/2006/relationships/slideLayout" Target="../slideLayouts/slideLayout2012.xml"/><Relationship Id="rId7" Type="http://schemas.openxmlformats.org/officeDocument/2006/relationships/slideLayout" Target="../slideLayouts/slideLayout2013.xml"/><Relationship Id="rId8" Type="http://schemas.openxmlformats.org/officeDocument/2006/relationships/slideLayout" Target="../slideLayouts/slideLayout2014.xml"/><Relationship Id="rId9" Type="http://schemas.openxmlformats.org/officeDocument/2006/relationships/slideLayout" Target="../slideLayouts/slideLayout2015.xml"/><Relationship Id="rId10" Type="http://schemas.openxmlformats.org/officeDocument/2006/relationships/slideLayout" Target="../slideLayouts/slideLayout2016.xml"/></Relationships>
</file>

<file path=ppt/slideMasters/_rels/slideMaster187.xml.rels><?xml version="1.0" encoding="UTF-8" standalone="yes"?>
<Relationships xmlns="http://schemas.openxmlformats.org/package/2006/relationships"><Relationship Id="rId11" Type="http://schemas.openxmlformats.org/officeDocument/2006/relationships/slideLayout" Target="../slideLayouts/slideLayout2028.xml"/><Relationship Id="rId12" Type="http://schemas.openxmlformats.org/officeDocument/2006/relationships/theme" Target="../theme/theme187.xml"/><Relationship Id="rId1" Type="http://schemas.openxmlformats.org/officeDocument/2006/relationships/slideLayout" Target="../slideLayouts/slideLayout2018.xml"/><Relationship Id="rId2" Type="http://schemas.openxmlformats.org/officeDocument/2006/relationships/slideLayout" Target="../slideLayouts/slideLayout2019.xml"/><Relationship Id="rId3" Type="http://schemas.openxmlformats.org/officeDocument/2006/relationships/slideLayout" Target="../slideLayouts/slideLayout2020.xml"/><Relationship Id="rId4" Type="http://schemas.openxmlformats.org/officeDocument/2006/relationships/slideLayout" Target="../slideLayouts/slideLayout2021.xml"/><Relationship Id="rId5" Type="http://schemas.openxmlformats.org/officeDocument/2006/relationships/slideLayout" Target="../slideLayouts/slideLayout2022.xml"/><Relationship Id="rId6" Type="http://schemas.openxmlformats.org/officeDocument/2006/relationships/slideLayout" Target="../slideLayouts/slideLayout2023.xml"/><Relationship Id="rId7" Type="http://schemas.openxmlformats.org/officeDocument/2006/relationships/slideLayout" Target="../slideLayouts/slideLayout2024.xml"/><Relationship Id="rId8" Type="http://schemas.openxmlformats.org/officeDocument/2006/relationships/slideLayout" Target="../slideLayouts/slideLayout2025.xml"/><Relationship Id="rId9" Type="http://schemas.openxmlformats.org/officeDocument/2006/relationships/slideLayout" Target="../slideLayouts/slideLayout2026.xml"/><Relationship Id="rId10" Type="http://schemas.openxmlformats.org/officeDocument/2006/relationships/slideLayout" Target="../slideLayouts/slideLayout2027.xml"/></Relationships>
</file>

<file path=ppt/slideMasters/_rels/slideMaster188.xml.rels><?xml version="1.0" encoding="UTF-8" standalone="yes"?>
<Relationships xmlns="http://schemas.openxmlformats.org/package/2006/relationships"><Relationship Id="rId11" Type="http://schemas.openxmlformats.org/officeDocument/2006/relationships/slideLayout" Target="../slideLayouts/slideLayout2039.xml"/><Relationship Id="rId12" Type="http://schemas.openxmlformats.org/officeDocument/2006/relationships/slideLayout" Target="../slideLayouts/slideLayout2040.xml"/><Relationship Id="rId13" Type="http://schemas.openxmlformats.org/officeDocument/2006/relationships/theme" Target="../theme/theme188.xml"/><Relationship Id="rId1" Type="http://schemas.openxmlformats.org/officeDocument/2006/relationships/slideLayout" Target="../slideLayouts/slideLayout2029.xml"/><Relationship Id="rId2" Type="http://schemas.openxmlformats.org/officeDocument/2006/relationships/slideLayout" Target="../slideLayouts/slideLayout2030.xml"/><Relationship Id="rId3" Type="http://schemas.openxmlformats.org/officeDocument/2006/relationships/slideLayout" Target="../slideLayouts/slideLayout2031.xml"/><Relationship Id="rId4" Type="http://schemas.openxmlformats.org/officeDocument/2006/relationships/slideLayout" Target="../slideLayouts/slideLayout2032.xml"/><Relationship Id="rId5" Type="http://schemas.openxmlformats.org/officeDocument/2006/relationships/slideLayout" Target="../slideLayouts/slideLayout2033.xml"/><Relationship Id="rId6" Type="http://schemas.openxmlformats.org/officeDocument/2006/relationships/slideLayout" Target="../slideLayouts/slideLayout2034.xml"/><Relationship Id="rId7" Type="http://schemas.openxmlformats.org/officeDocument/2006/relationships/slideLayout" Target="../slideLayouts/slideLayout2035.xml"/><Relationship Id="rId8" Type="http://schemas.openxmlformats.org/officeDocument/2006/relationships/slideLayout" Target="../slideLayouts/slideLayout2036.xml"/><Relationship Id="rId9" Type="http://schemas.openxmlformats.org/officeDocument/2006/relationships/slideLayout" Target="../slideLayouts/slideLayout2037.xml"/><Relationship Id="rId10" Type="http://schemas.openxmlformats.org/officeDocument/2006/relationships/slideLayout" Target="../slideLayouts/slideLayout2038.xml"/></Relationships>
</file>

<file path=ppt/slideMasters/_rels/slideMaster189.xml.rels><?xml version="1.0" encoding="UTF-8" standalone="yes"?>
<Relationships xmlns="http://schemas.openxmlformats.org/package/2006/relationships"><Relationship Id="rId11" Type="http://schemas.openxmlformats.org/officeDocument/2006/relationships/slideLayout" Target="../slideLayouts/slideLayout2051.xml"/><Relationship Id="rId12" Type="http://schemas.openxmlformats.org/officeDocument/2006/relationships/slideLayout" Target="../slideLayouts/slideLayout2052.xml"/><Relationship Id="rId13" Type="http://schemas.openxmlformats.org/officeDocument/2006/relationships/theme" Target="../theme/theme189.xml"/><Relationship Id="rId1" Type="http://schemas.openxmlformats.org/officeDocument/2006/relationships/slideLayout" Target="../slideLayouts/slideLayout2041.xml"/><Relationship Id="rId2" Type="http://schemas.openxmlformats.org/officeDocument/2006/relationships/slideLayout" Target="../slideLayouts/slideLayout2042.xml"/><Relationship Id="rId3" Type="http://schemas.openxmlformats.org/officeDocument/2006/relationships/slideLayout" Target="../slideLayouts/slideLayout2043.xml"/><Relationship Id="rId4" Type="http://schemas.openxmlformats.org/officeDocument/2006/relationships/slideLayout" Target="../slideLayouts/slideLayout2044.xml"/><Relationship Id="rId5" Type="http://schemas.openxmlformats.org/officeDocument/2006/relationships/slideLayout" Target="../slideLayouts/slideLayout2045.xml"/><Relationship Id="rId6" Type="http://schemas.openxmlformats.org/officeDocument/2006/relationships/slideLayout" Target="../slideLayouts/slideLayout2046.xml"/><Relationship Id="rId7" Type="http://schemas.openxmlformats.org/officeDocument/2006/relationships/slideLayout" Target="../slideLayouts/slideLayout2047.xml"/><Relationship Id="rId8" Type="http://schemas.openxmlformats.org/officeDocument/2006/relationships/slideLayout" Target="../slideLayouts/slideLayout2048.xml"/><Relationship Id="rId9" Type="http://schemas.openxmlformats.org/officeDocument/2006/relationships/slideLayout" Target="../slideLayouts/slideLayout2049.xml"/><Relationship Id="rId10" Type="http://schemas.openxmlformats.org/officeDocument/2006/relationships/slideLayout" Target="../slideLayouts/slideLayout2050.xml"/></Relationships>
</file>

<file path=ppt/slideMasters/_rels/slideMaster190.xml.rels><?xml version="1.0" encoding="UTF-8" standalone="yes"?>
<Relationships xmlns="http://schemas.openxmlformats.org/package/2006/relationships"><Relationship Id="rId11" Type="http://schemas.openxmlformats.org/officeDocument/2006/relationships/slideLayout" Target="../slideLayouts/slideLayout2063.xml"/><Relationship Id="rId12" Type="http://schemas.openxmlformats.org/officeDocument/2006/relationships/theme" Target="../theme/theme190.xml"/><Relationship Id="rId13" Type="http://schemas.openxmlformats.org/officeDocument/2006/relationships/image" Target="../media/image1.png"/><Relationship Id="rId1" Type="http://schemas.openxmlformats.org/officeDocument/2006/relationships/slideLayout" Target="../slideLayouts/slideLayout2053.xml"/><Relationship Id="rId2" Type="http://schemas.openxmlformats.org/officeDocument/2006/relationships/slideLayout" Target="../slideLayouts/slideLayout2054.xml"/><Relationship Id="rId3" Type="http://schemas.openxmlformats.org/officeDocument/2006/relationships/slideLayout" Target="../slideLayouts/slideLayout2055.xml"/><Relationship Id="rId4" Type="http://schemas.openxmlformats.org/officeDocument/2006/relationships/slideLayout" Target="../slideLayouts/slideLayout2056.xml"/><Relationship Id="rId5" Type="http://schemas.openxmlformats.org/officeDocument/2006/relationships/slideLayout" Target="../slideLayouts/slideLayout2057.xml"/><Relationship Id="rId6" Type="http://schemas.openxmlformats.org/officeDocument/2006/relationships/slideLayout" Target="../slideLayouts/slideLayout2058.xml"/><Relationship Id="rId7" Type="http://schemas.openxmlformats.org/officeDocument/2006/relationships/slideLayout" Target="../slideLayouts/slideLayout2059.xml"/><Relationship Id="rId8" Type="http://schemas.openxmlformats.org/officeDocument/2006/relationships/slideLayout" Target="../slideLayouts/slideLayout2060.xml"/><Relationship Id="rId9" Type="http://schemas.openxmlformats.org/officeDocument/2006/relationships/slideLayout" Target="../slideLayouts/slideLayout2061.xml"/><Relationship Id="rId10" Type="http://schemas.openxmlformats.org/officeDocument/2006/relationships/slideLayout" Target="../slideLayouts/slideLayout2062.xml"/></Relationships>
</file>

<file path=ppt/slideMasters/_rels/slideMaster191.xml.rels><?xml version="1.0" encoding="UTF-8" standalone="yes"?>
<Relationships xmlns="http://schemas.openxmlformats.org/package/2006/relationships"><Relationship Id="rId11" Type="http://schemas.openxmlformats.org/officeDocument/2006/relationships/slideLayout" Target="../slideLayouts/slideLayout2074.xml"/><Relationship Id="rId12" Type="http://schemas.openxmlformats.org/officeDocument/2006/relationships/slideLayout" Target="../slideLayouts/slideLayout2075.xml"/><Relationship Id="rId13" Type="http://schemas.openxmlformats.org/officeDocument/2006/relationships/theme" Target="../theme/theme191.xml"/><Relationship Id="rId1" Type="http://schemas.openxmlformats.org/officeDocument/2006/relationships/slideLayout" Target="../slideLayouts/slideLayout2064.xml"/><Relationship Id="rId2" Type="http://schemas.openxmlformats.org/officeDocument/2006/relationships/slideLayout" Target="../slideLayouts/slideLayout2065.xml"/><Relationship Id="rId3" Type="http://schemas.openxmlformats.org/officeDocument/2006/relationships/slideLayout" Target="../slideLayouts/slideLayout2066.xml"/><Relationship Id="rId4" Type="http://schemas.openxmlformats.org/officeDocument/2006/relationships/slideLayout" Target="../slideLayouts/slideLayout2067.xml"/><Relationship Id="rId5" Type="http://schemas.openxmlformats.org/officeDocument/2006/relationships/slideLayout" Target="../slideLayouts/slideLayout2068.xml"/><Relationship Id="rId6" Type="http://schemas.openxmlformats.org/officeDocument/2006/relationships/slideLayout" Target="../slideLayouts/slideLayout2069.xml"/><Relationship Id="rId7" Type="http://schemas.openxmlformats.org/officeDocument/2006/relationships/slideLayout" Target="../slideLayouts/slideLayout2070.xml"/><Relationship Id="rId8" Type="http://schemas.openxmlformats.org/officeDocument/2006/relationships/slideLayout" Target="../slideLayouts/slideLayout2071.xml"/><Relationship Id="rId9" Type="http://schemas.openxmlformats.org/officeDocument/2006/relationships/slideLayout" Target="../slideLayouts/slideLayout2072.xml"/><Relationship Id="rId10" Type="http://schemas.openxmlformats.org/officeDocument/2006/relationships/slideLayout" Target="../slideLayouts/slideLayout2073.xml"/></Relationships>
</file>

<file path=ppt/slideMasters/_rels/slideMaster192.xml.rels><?xml version="1.0" encoding="UTF-8" standalone="yes"?>
<Relationships xmlns="http://schemas.openxmlformats.org/package/2006/relationships"><Relationship Id="rId11" Type="http://schemas.openxmlformats.org/officeDocument/2006/relationships/slideLayout" Target="../slideLayouts/slideLayout2086.xml"/><Relationship Id="rId12" Type="http://schemas.openxmlformats.org/officeDocument/2006/relationships/slideLayout" Target="../slideLayouts/slideLayout2087.xml"/><Relationship Id="rId13" Type="http://schemas.openxmlformats.org/officeDocument/2006/relationships/theme" Target="../theme/theme192.xml"/><Relationship Id="rId1" Type="http://schemas.openxmlformats.org/officeDocument/2006/relationships/slideLayout" Target="../slideLayouts/slideLayout2076.xml"/><Relationship Id="rId2" Type="http://schemas.openxmlformats.org/officeDocument/2006/relationships/slideLayout" Target="../slideLayouts/slideLayout2077.xml"/><Relationship Id="rId3" Type="http://schemas.openxmlformats.org/officeDocument/2006/relationships/slideLayout" Target="../slideLayouts/slideLayout2078.xml"/><Relationship Id="rId4" Type="http://schemas.openxmlformats.org/officeDocument/2006/relationships/slideLayout" Target="../slideLayouts/slideLayout2079.xml"/><Relationship Id="rId5" Type="http://schemas.openxmlformats.org/officeDocument/2006/relationships/slideLayout" Target="../slideLayouts/slideLayout2080.xml"/><Relationship Id="rId6" Type="http://schemas.openxmlformats.org/officeDocument/2006/relationships/slideLayout" Target="../slideLayouts/slideLayout2081.xml"/><Relationship Id="rId7" Type="http://schemas.openxmlformats.org/officeDocument/2006/relationships/slideLayout" Target="../slideLayouts/slideLayout2082.xml"/><Relationship Id="rId8" Type="http://schemas.openxmlformats.org/officeDocument/2006/relationships/slideLayout" Target="../slideLayouts/slideLayout2083.xml"/><Relationship Id="rId9" Type="http://schemas.openxmlformats.org/officeDocument/2006/relationships/slideLayout" Target="../slideLayouts/slideLayout2084.xml"/><Relationship Id="rId10" Type="http://schemas.openxmlformats.org/officeDocument/2006/relationships/slideLayout" Target="../slideLayouts/slideLayout2085.xml"/></Relationships>
</file>

<file path=ppt/slideMasters/_rels/slideMaster193.xml.rels><?xml version="1.0" encoding="UTF-8" standalone="yes"?>
<Relationships xmlns="http://schemas.openxmlformats.org/package/2006/relationships"><Relationship Id="rId11" Type="http://schemas.openxmlformats.org/officeDocument/2006/relationships/slideLayout" Target="../slideLayouts/slideLayout2098.xml"/><Relationship Id="rId12" Type="http://schemas.openxmlformats.org/officeDocument/2006/relationships/slideLayout" Target="../slideLayouts/slideLayout2099.xml"/><Relationship Id="rId13" Type="http://schemas.openxmlformats.org/officeDocument/2006/relationships/theme" Target="../theme/theme193.xml"/><Relationship Id="rId14" Type="http://schemas.openxmlformats.org/officeDocument/2006/relationships/image" Target="../media/image1.png"/><Relationship Id="rId1" Type="http://schemas.openxmlformats.org/officeDocument/2006/relationships/slideLayout" Target="../slideLayouts/slideLayout2088.xml"/><Relationship Id="rId2" Type="http://schemas.openxmlformats.org/officeDocument/2006/relationships/slideLayout" Target="../slideLayouts/slideLayout2089.xml"/><Relationship Id="rId3" Type="http://schemas.openxmlformats.org/officeDocument/2006/relationships/slideLayout" Target="../slideLayouts/slideLayout2090.xml"/><Relationship Id="rId4" Type="http://schemas.openxmlformats.org/officeDocument/2006/relationships/slideLayout" Target="../slideLayouts/slideLayout2091.xml"/><Relationship Id="rId5" Type="http://schemas.openxmlformats.org/officeDocument/2006/relationships/slideLayout" Target="../slideLayouts/slideLayout2092.xml"/><Relationship Id="rId6" Type="http://schemas.openxmlformats.org/officeDocument/2006/relationships/slideLayout" Target="../slideLayouts/slideLayout2093.xml"/><Relationship Id="rId7" Type="http://schemas.openxmlformats.org/officeDocument/2006/relationships/slideLayout" Target="../slideLayouts/slideLayout2094.xml"/><Relationship Id="rId8" Type="http://schemas.openxmlformats.org/officeDocument/2006/relationships/slideLayout" Target="../slideLayouts/slideLayout2095.xml"/><Relationship Id="rId9" Type="http://schemas.openxmlformats.org/officeDocument/2006/relationships/slideLayout" Target="../slideLayouts/slideLayout2096.xml"/><Relationship Id="rId10" Type="http://schemas.openxmlformats.org/officeDocument/2006/relationships/slideLayout" Target="../slideLayouts/slideLayout2097.xml"/></Relationships>
</file>

<file path=ppt/slideMasters/_rels/slideMaster194.xml.rels><?xml version="1.0" encoding="UTF-8" standalone="yes"?>
<Relationships xmlns="http://schemas.openxmlformats.org/package/2006/relationships"><Relationship Id="rId11" Type="http://schemas.openxmlformats.org/officeDocument/2006/relationships/slideLayout" Target="../slideLayouts/slideLayout2110.xml"/><Relationship Id="rId12" Type="http://schemas.openxmlformats.org/officeDocument/2006/relationships/theme" Target="../theme/theme194.xml"/><Relationship Id="rId1" Type="http://schemas.openxmlformats.org/officeDocument/2006/relationships/slideLayout" Target="../slideLayouts/slideLayout2100.xml"/><Relationship Id="rId2" Type="http://schemas.openxmlformats.org/officeDocument/2006/relationships/slideLayout" Target="../slideLayouts/slideLayout2101.xml"/><Relationship Id="rId3" Type="http://schemas.openxmlformats.org/officeDocument/2006/relationships/slideLayout" Target="../slideLayouts/slideLayout2102.xml"/><Relationship Id="rId4" Type="http://schemas.openxmlformats.org/officeDocument/2006/relationships/slideLayout" Target="../slideLayouts/slideLayout2103.xml"/><Relationship Id="rId5" Type="http://schemas.openxmlformats.org/officeDocument/2006/relationships/slideLayout" Target="../slideLayouts/slideLayout2104.xml"/><Relationship Id="rId6" Type="http://schemas.openxmlformats.org/officeDocument/2006/relationships/slideLayout" Target="../slideLayouts/slideLayout2105.xml"/><Relationship Id="rId7" Type="http://schemas.openxmlformats.org/officeDocument/2006/relationships/slideLayout" Target="../slideLayouts/slideLayout2106.xml"/><Relationship Id="rId8" Type="http://schemas.openxmlformats.org/officeDocument/2006/relationships/slideLayout" Target="../slideLayouts/slideLayout2107.xml"/><Relationship Id="rId9" Type="http://schemas.openxmlformats.org/officeDocument/2006/relationships/slideLayout" Target="../slideLayouts/slideLayout2108.xml"/><Relationship Id="rId10" Type="http://schemas.openxmlformats.org/officeDocument/2006/relationships/slideLayout" Target="../slideLayouts/slideLayout210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52091940"/>
      </p:ext>
    </p:extLst>
  </p:cSld>
  <p:clrMap bg1="lt1" tx1="dk1" bg2="lt2" tx2="dk2" accent1="accent1" accent2="accent2" accent3="accent3" accent4="accent4" accent5="accent5" accent6="accent6" hlink="hlink" folHlink="folHlink"/>
  <p:sldLayoutIdLst>
    <p:sldLayoutId id="2147483837" r:id="rId1"/>
    <p:sldLayoutId id="2147483838" r:id="rId2"/>
    <p:sldLayoutId id="2147483839" r:id="rId3"/>
    <p:sldLayoutId id="2147483840" r:id="rId4"/>
    <p:sldLayoutId id="2147483841" r:id="rId5"/>
    <p:sldLayoutId id="2147483842" r:id="rId6"/>
    <p:sldLayoutId id="2147483843" r:id="rId7"/>
    <p:sldLayoutId id="2147483844" r:id="rId8"/>
    <p:sldLayoutId id="2147483845" r:id="rId9"/>
    <p:sldLayoutId id="2147483846" r:id="rId10"/>
    <p:sldLayoutId id="214748384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10130626"/>
      </p:ext>
    </p:extLst>
  </p:cSld>
  <p:clrMap bg1="lt1" tx1="dk1" bg2="lt2" tx2="dk2" accent1="accent1" accent2="accent2" accent3="accent3" accent4="accent4" accent5="accent5" accent6="accent6" hlink="hlink" folHlink="folHlink"/>
  <p:sldLayoutIdLst>
    <p:sldLayoutId id="2147483861" r:id="rId1"/>
    <p:sldLayoutId id="2147483862" r:id="rId2"/>
    <p:sldLayoutId id="2147483863" r:id="rId3"/>
    <p:sldLayoutId id="2147483864" r:id="rId4"/>
    <p:sldLayoutId id="2147483865" r:id="rId5"/>
    <p:sldLayoutId id="2147483866" r:id="rId6"/>
    <p:sldLayoutId id="2147483867" r:id="rId7"/>
    <p:sldLayoutId id="2147483868" r:id="rId8"/>
    <p:sldLayoutId id="2147483869" r:id="rId9"/>
    <p:sldLayoutId id="2147483870" r:id="rId10"/>
    <p:sldLayoutId id="214748387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6"/>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smtClean="0"/>
              <a:t>Click edit Master title style</a:t>
            </a:r>
            <a:endParaRPr lang="en-US" dirty="0"/>
          </a:p>
        </p:txBody>
      </p:sp>
      <p:pic>
        <p:nvPicPr>
          <p:cNvPr id="9" name="Picture 8" descr="footer.png"/>
          <p:cNvPicPr>
            <a:picLocks noChangeAspect="1"/>
          </p:cNvPicPr>
          <p:nvPr userDrawn="1"/>
        </p:nvPicPr>
        <p:blipFill>
          <a:blip r:embed="rId17"/>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8">
            <a:lum bright="-8000"/>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9"/>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0" r:id="rId11"/>
    <p:sldLayoutId id="2147483921" r:id="rId12"/>
    <p:sldLayoutId id="2147483922" r:id="rId13"/>
    <p:sldLayoutId id="2147483923" r:id="rId14"/>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69606243"/>
      </p:ext>
    </p:extLst>
  </p:cSld>
  <p:clrMap bg1="lt1" tx1="dk1" bg2="lt2" tx2="dk2" accent1="accent1" accent2="accent2" accent3="accent3" accent4="accent4" accent5="accent5" accent6="accent6" hlink="hlink" folHlink="folHlink"/>
  <p:sldLayoutIdLst>
    <p:sldLayoutId id="2147483925" r:id="rId1"/>
    <p:sldLayoutId id="2147483926" r:id="rId2"/>
    <p:sldLayoutId id="2147483927" r:id="rId3"/>
    <p:sldLayoutId id="2147483928" r:id="rId4"/>
    <p:sldLayoutId id="2147483929" r:id="rId5"/>
    <p:sldLayoutId id="2147483930" r:id="rId6"/>
    <p:sldLayoutId id="2147483931" r:id="rId7"/>
    <p:sldLayoutId id="2147483932" r:id="rId8"/>
    <p:sldLayoutId id="2147483933" r:id="rId9"/>
    <p:sldLayoutId id="2147483934" r:id="rId10"/>
    <p:sldLayoutId id="214748393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410205793"/>
      </p:ext>
    </p:extLst>
  </p:cSld>
  <p:clrMap bg1="lt1" tx1="dk1" bg2="lt2" tx2="dk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 id="2147483957" r:id="rId9"/>
    <p:sldLayoutId id="2147483958" r:id="rId10"/>
    <p:sldLayoutId id="214748395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8903695"/>
      </p:ext>
    </p:extLst>
  </p:cSld>
  <p:clrMap bg1="lt1" tx1="dk1" bg2="lt2" tx2="dk2" accent1="accent1" accent2="accent2" accent3="accent3" accent4="accent4" accent5="accent5" accent6="accent6" hlink="hlink" folHlink="folHlink"/>
  <p:sldLayoutIdLst>
    <p:sldLayoutId id="2147483978" r:id="rId1"/>
    <p:sldLayoutId id="2147483979" r:id="rId2"/>
    <p:sldLayoutId id="2147483980" r:id="rId3"/>
    <p:sldLayoutId id="2147483981" r:id="rId4"/>
    <p:sldLayoutId id="2147483982" r:id="rId5"/>
    <p:sldLayoutId id="2147483983" r:id="rId6"/>
    <p:sldLayoutId id="2147483984" r:id="rId7"/>
    <p:sldLayoutId id="2147483985" r:id="rId8"/>
    <p:sldLayoutId id="2147483986" r:id="rId9"/>
    <p:sldLayoutId id="2147483987" r:id="rId10"/>
    <p:sldLayoutId id="214748398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23517911"/>
      </p:ext>
    </p:extLst>
  </p:cSld>
  <p:clrMap bg1="lt1" tx1="dk1" bg2="lt2" tx2="dk2" accent1="accent1" accent2="accent2" accent3="accent3" accent4="accent4" accent5="accent5" accent6="accent6" hlink="hlink" folHlink="folHlink"/>
  <p:sldLayoutIdLst>
    <p:sldLayoutId id="2147484003" r:id="rId1"/>
    <p:sldLayoutId id="2147484004" r:id="rId2"/>
    <p:sldLayoutId id="2147484005" r:id="rId3"/>
    <p:sldLayoutId id="2147484006" r:id="rId4"/>
    <p:sldLayoutId id="2147484007" r:id="rId5"/>
    <p:sldLayoutId id="2147484008" r:id="rId6"/>
    <p:sldLayoutId id="2147484009" r:id="rId7"/>
    <p:sldLayoutId id="2147484010" r:id="rId8"/>
    <p:sldLayoutId id="2147484011" r:id="rId9"/>
    <p:sldLayoutId id="2147484012" r:id="rId10"/>
    <p:sldLayoutId id="214748401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95245154"/>
      </p:ext>
    </p:extLst>
  </p:cSld>
  <p:clrMap bg1="lt1" tx1="dk1" bg2="lt2" tx2="dk2" accent1="accent1" accent2="accent2" accent3="accent3" accent4="accent4" accent5="accent5" accent6="accent6" hlink="hlink" folHlink="folHlink"/>
  <p:sldLayoutIdLst>
    <p:sldLayoutId id="2147484063" r:id="rId1"/>
    <p:sldLayoutId id="2147484064" r:id="rId2"/>
    <p:sldLayoutId id="2147484065" r:id="rId3"/>
    <p:sldLayoutId id="2147484066" r:id="rId4"/>
    <p:sldLayoutId id="2147484067" r:id="rId5"/>
    <p:sldLayoutId id="2147484068" r:id="rId6"/>
    <p:sldLayoutId id="2147484069" r:id="rId7"/>
    <p:sldLayoutId id="2147484070" r:id="rId8"/>
    <p:sldLayoutId id="2147484071" r:id="rId9"/>
    <p:sldLayoutId id="2147484072" r:id="rId10"/>
    <p:sldLayoutId id="214748407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1194972499"/>
      </p:ext>
    </p:extLst>
  </p:cSld>
  <p:clrMap bg1="lt1" tx1="dk1" bg2="lt2" tx2="dk2" accent1="accent1" accent2="accent2" accent3="accent3" accent4="accent4" accent5="accent5" accent6="accent6" hlink="hlink" folHlink="folHlink"/>
  <p:sldLayoutIdLst>
    <p:sldLayoutId id="2147484075" r:id="rId1"/>
    <p:sldLayoutId id="2147484076" r:id="rId2"/>
    <p:sldLayoutId id="2147484077" r:id="rId3"/>
    <p:sldLayoutId id="2147484078" r:id="rId4"/>
    <p:sldLayoutId id="2147484079" r:id="rId5"/>
    <p:sldLayoutId id="2147484080" r:id="rId6"/>
    <p:sldLayoutId id="2147484081" r:id="rId7"/>
    <p:sldLayoutId id="2147484082" r:id="rId8"/>
    <p:sldLayoutId id="2147484083" r:id="rId9"/>
    <p:sldLayoutId id="2147484084" r:id="rId10"/>
    <p:sldLayoutId id="2147484085" r:id="rId11"/>
    <p:sldLayoutId id="2147484086"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646761712"/>
      </p:ext>
    </p:extLst>
  </p:cSld>
  <p:clrMap bg1="lt1" tx1="dk1" bg2="lt2" tx2="dk2" accent1="accent1" accent2="accent2" accent3="accent3" accent4="accent4" accent5="accent5" accent6="accent6" hlink="hlink" folHlink="folHlink"/>
  <p:sldLayoutIdLst>
    <p:sldLayoutId id="2147484112" r:id="rId1"/>
    <p:sldLayoutId id="2147484113" r:id="rId2"/>
    <p:sldLayoutId id="2147484114" r:id="rId3"/>
    <p:sldLayoutId id="2147484115" r:id="rId4"/>
    <p:sldLayoutId id="2147484116" r:id="rId5"/>
    <p:sldLayoutId id="2147484117" r:id="rId6"/>
    <p:sldLayoutId id="2147484118" r:id="rId7"/>
    <p:sldLayoutId id="2147484119" r:id="rId8"/>
    <p:sldLayoutId id="2147484120" r:id="rId9"/>
    <p:sldLayoutId id="2147484121" r:id="rId10"/>
    <p:sldLayoutId id="214748412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51334023"/>
      </p:ext>
    </p:extLst>
  </p:cSld>
  <p:clrMap bg1="lt1" tx1="dk1" bg2="lt2" tx2="dk2" accent1="accent1" accent2="accent2" accent3="accent3" accent4="accent4" accent5="accent5" accent6="accent6" hlink="hlink" folHlink="folHlink"/>
  <p:sldLayoutIdLst>
    <p:sldLayoutId id="2147484196" r:id="rId1"/>
    <p:sldLayoutId id="2147484197" r:id="rId2"/>
    <p:sldLayoutId id="2147484198" r:id="rId3"/>
    <p:sldLayoutId id="2147484199" r:id="rId4"/>
    <p:sldLayoutId id="2147484200" r:id="rId5"/>
    <p:sldLayoutId id="2147484201" r:id="rId6"/>
    <p:sldLayoutId id="2147484202" r:id="rId7"/>
    <p:sldLayoutId id="2147484203" r:id="rId8"/>
    <p:sldLayoutId id="2147484204" r:id="rId9"/>
    <p:sldLayoutId id="2147484205" r:id="rId10"/>
    <p:sldLayoutId id="214748420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532045670"/>
      </p:ext>
    </p:extLst>
  </p:cSld>
  <p:clrMap bg1="lt1" tx1="dk1" bg2="lt2" tx2="dk2" accent1="accent1" accent2="accent2" accent3="accent3" accent4="accent4" accent5="accent5" accent6="accent6" hlink="hlink" folHlink="folHlink"/>
  <p:sldLayoutIdLst>
    <p:sldLayoutId id="2147484246" r:id="rId1"/>
    <p:sldLayoutId id="2147484247" r:id="rId2"/>
    <p:sldLayoutId id="2147484248" r:id="rId3"/>
    <p:sldLayoutId id="2147484249" r:id="rId4"/>
    <p:sldLayoutId id="2147484250" r:id="rId5"/>
    <p:sldLayoutId id="2147484251" r:id="rId6"/>
    <p:sldLayoutId id="2147484252" r:id="rId7"/>
    <p:sldLayoutId id="2147484253" r:id="rId8"/>
    <p:sldLayoutId id="2147484254" r:id="rId9"/>
    <p:sldLayoutId id="2147484255" r:id="rId10"/>
    <p:sldLayoutId id="214748425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56234506"/>
      </p:ext>
    </p:extLst>
  </p:cSld>
  <p:clrMap bg1="lt1" tx1="dk1" bg2="lt2" tx2="dk2" accent1="accent1" accent2="accent2" accent3="accent3" accent4="accent4" accent5="accent5" accent6="accent6" hlink="hlink" folHlink="folHlink"/>
  <p:sldLayoutIdLst>
    <p:sldLayoutId id="2147484307" r:id="rId1"/>
    <p:sldLayoutId id="2147484308" r:id="rId2"/>
    <p:sldLayoutId id="2147484309" r:id="rId3"/>
    <p:sldLayoutId id="2147484310" r:id="rId4"/>
    <p:sldLayoutId id="2147484311" r:id="rId5"/>
    <p:sldLayoutId id="2147484312" r:id="rId6"/>
    <p:sldLayoutId id="2147484313" r:id="rId7"/>
    <p:sldLayoutId id="2147484314" r:id="rId8"/>
    <p:sldLayoutId id="2147484315" r:id="rId9"/>
    <p:sldLayoutId id="2147484316" r:id="rId10"/>
    <p:sldLayoutId id="214748431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97489780"/>
      </p:ext>
    </p:extLst>
  </p:cSld>
  <p:clrMap bg1="lt1" tx1="dk1" bg2="lt2" tx2="dk2" accent1="accent1" accent2="accent2" accent3="accent3" accent4="accent4" accent5="accent5" accent6="accent6" hlink="hlink" folHlink="folHlink"/>
  <p:sldLayoutIdLst>
    <p:sldLayoutId id="2147484355" r:id="rId1"/>
    <p:sldLayoutId id="2147484356" r:id="rId2"/>
    <p:sldLayoutId id="2147484357" r:id="rId3"/>
    <p:sldLayoutId id="2147484358" r:id="rId4"/>
    <p:sldLayoutId id="2147484359" r:id="rId5"/>
    <p:sldLayoutId id="2147484360" r:id="rId6"/>
    <p:sldLayoutId id="2147484361" r:id="rId7"/>
    <p:sldLayoutId id="2147484362" r:id="rId8"/>
    <p:sldLayoutId id="2147484363" r:id="rId9"/>
    <p:sldLayoutId id="2147484364" r:id="rId10"/>
    <p:sldLayoutId id="214748436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36955337"/>
      </p:ext>
    </p:extLst>
  </p:cSld>
  <p:clrMap bg1="lt1" tx1="dk1" bg2="lt2" tx2="dk2" accent1="accent1" accent2="accent2" accent3="accent3" accent4="accent4" accent5="accent5" accent6="accent6" hlink="hlink" folHlink="folHlink"/>
  <p:sldLayoutIdLst>
    <p:sldLayoutId id="2147484367" r:id="rId1"/>
    <p:sldLayoutId id="2147484368" r:id="rId2"/>
    <p:sldLayoutId id="2147484369" r:id="rId3"/>
    <p:sldLayoutId id="2147484370" r:id="rId4"/>
    <p:sldLayoutId id="2147484371" r:id="rId5"/>
    <p:sldLayoutId id="2147484372" r:id="rId6"/>
    <p:sldLayoutId id="2147484373" r:id="rId7"/>
    <p:sldLayoutId id="2147484374" r:id="rId8"/>
    <p:sldLayoutId id="2147484375" r:id="rId9"/>
    <p:sldLayoutId id="2147484376" r:id="rId10"/>
    <p:sldLayoutId id="214748437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25046945"/>
      </p:ext>
    </p:extLst>
  </p:cSld>
  <p:clrMap bg1="lt1" tx1="dk1" bg2="lt2" tx2="dk2" accent1="accent1" accent2="accent2" accent3="accent3" accent4="accent4" accent5="accent5" accent6="accent6" hlink="hlink" folHlink="folHlink"/>
  <p:sldLayoutIdLst>
    <p:sldLayoutId id="2147484379" r:id="rId1"/>
    <p:sldLayoutId id="2147484380" r:id="rId2"/>
    <p:sldLayoutId id="2147484381" r:id="rId3"/>
    <p:sldLayoutId id="2147484382" r:id="rId4"/>
    <p:sldLayoutId id="2147484383" r:id="rId5"/>
    <p:sldLayoutId id="2147484384" r:id="rId6"/>
    <p:sldLayoutId id="2147484385" r:id="rId7"/>
    <p:sldLayoutId id="2147484386" r:id="rId8"/>
    <p:sldLayoutId id="2147484387" r:id="rId9"/>
    <p:sldLayoutId id="2147484388" r:id="rId10"/>
    <p:sldLayoutId id="214748438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97112098"/>
      </p:ext>
    </p:extLst>
  </p:cSld>
  <p:clrMap bg1="lt1" tx1="dk1" bg2="lt2" tx2="dk2" accent1="accent1" accent2="accent2" accent3="accent3" accent4="accent4" accent5="accent5" accent6="accent6" hlink="hlink" folHlink="folHlink"/>
  <p:sldLayoutIdLst>
    <p:sldLayoutId id="2147484403" r:id="rId1"/>
    <p:sldLayoutId id="2147484404" r:id="rId2"/>
    <p:sldLayoutId id="2147484405" r:id="rId3"/>
    <p:sldLayoutId id="2147484406" r:id="rId4"/>
    <p:sldLayoutId id="2147484407" r:id="rId5"/>
    <p:sldLayoutId id="2147484408" r:id="rId6"/>
    <p:sldLayoutId id="2147484409" r:id="rId7"/>
    <p:sldLayoutId id="2147484410" r:id="rId8"/>
    <p:sldLayoutId id="2147484411" r:id="rId9"/>
    <p:sldLayoutId id="2147484412" r:id="rId10"/>
    <p:sldLayoutId id="214748441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49183452"/>
      </p:ext>
    </p:extLst>
  </p:cSld>
  <p:clrMap bg1="lt1" tx1="dk1" bg2="lt2" tx2="dk2" accent1="accent1" accent2="accent2" accent3="accent3" accent4="accent4" accent5="accent5" accent6="accent6" hlink="hlink" folHlink="folHlink"/>
  <p:sldLayoutIdLst>
    <p:sldLayoutId id="2147484415" r:id="rId1"/>
    <p:sldLayoutId id="2147484416" r:id="rId2"/>
    <p:sldLayoutId id="2147484417" r:id="rId3"/>
    <p:sldLayoutId id="2147484418" r:id="rId4"/>
    <p:sldLayoutId id="2147484419" r:id="rId5"/>
    <p:sldLayoutId id="2147484420" r:id="rId6"/>
    <p:sldLayoutId id="2147484421" r:id="rId7"/>
    <p:sldLayoutId id="2147484422" r:id="rId8"/>
    <p:sldLayoutId id="2147484423" r:id="rId9"/>
    <p:sldLayoutId id="2147484424" r:id="rId10"/>
    <p:sldLayoutId id="214748442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17073943"/>
      </p:ext>
    </p:extLst>
  </p:cSld>
  <p:clrMap bg1="lt1" tx1="dk1" bg2="lt2" tx2="dk2" accent1="accent1" accent2="accent2" accent3="accent3" accent4="accent4" accent5="accent5" accent6="accent6" hlink="hlink" folHlink="folHlink"/>
  <p:sldLayoutIdLst>
    <p:sldLayoutId id="2147484427" r:id="rId1"/>
    <p:sldLayoutId id="2147484428" r:id="rId2"/>
    <p:sldLayoutId id="2147484429" r:id="rId3"/>
    <p:sldLayoutId id="2147484430" r:id="rId4"/>
    <p:sldLayoutId id="2147484431" r:id="rId5"/>
    <p:sldLayoutId id="2147484432" r:id="rId6"/>
    <p:sldLayoutId id="2147484433" r:id="rId7"/>
    <p:sldLayoutId id="2147484434" r:id="rId8"/>
    <p:sldLayoutId id="2147484435" r:id="rId9"/>
    <p:sldLayoutId id="2147484436" r:id="rId10"/>
    <p:sldLayoutId id="214748443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05412545"/>
      </p:ext>
    </p:extLst>
  </p:cSld>
  <p:clrMap bg1="lt1" tx1="dk1" bg2="lt2" tx2="dk2" accent1="accent1" accent2="accent2" accent3="accent3" accent4="accent4" accent5="accent5" accent6="accent6" hlink="hlink" folHlink="folHlink"/>
  <p:sldLayoutIdLst>
    <p:sldLayoutId id="2147484439" r:id="rId1"/>
    <p:sldLayoutId id="2147484440" r:id="rId2"/>
    <p:sldLayoutId id="2147484441" r:id="rId3"/>
    <p:sldLayoutId id="2147484442" r:id="rId4"/>
    <p:sldLayoutId id="2147484443" r:id="rId5"/>
    <p:sldLayoutId id="2147484444" r:id="rId6"/>
    <p:sldLayoutId id="2147484445" r:id="rId7"/>
    <p:sldLayoutId id="2147484446" r:id="rId8"/>
    <p:sldLayoutId id="2147484447" r:id="rId9"/>
    <p:sldLayoutId id="2147484448" r:id="rId10"/>
    <p:sldLayoutId id="214748444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51615603"/>
      </p:ext>
    </p:extLst>
  </p:cSld>
  <p:clrMap bg1="lt1" tx1="dk1" bg2="lt2" tx2="dk2" accent1="accent1" accent2="accent2" accent3="accent3" accent4="accent4" accent5="accent5" accent6="accent6" hlink="hlink" folHlink="folHlink"/>
  <p:sldLayoutIdLst>
    <p:sldLayoutId id="2147484451" r:id="rId1"/>
    <p:sldLayoutId id="2147484452" r:id="rId2"/>
    <p:sldLayoutId id="2147484453" r:id="rId3"/>
    <p:sldLayoutId id="2147484454" r:id="rId4"/>
    <p:sldLayoutId id="2147484455" r:id="rId5"/>
    <p:sldLayoutId id="2147484456" r:id="rId6"/>
    <p:sldLayoutId id="2147484457" r:id="rId7"/>
    <p:sldLayoutId id="2147484458" r:id="rId8"/>
    <p:sldLayoutId id="2147484459" r:id="rId9"/>
    <p:sldLayoutId id="2147484460" r:id="rId10"/>
    <p:sldLayoutId id="214748446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7065144"/>
      </p:ext>
    </p:extLst>
  </p:cSld>
  <p:clrMap bg1="lt1" tx1="dk1" bg2="lt2" tx2="dk2" accent1="accent1" accent2="accent2" accent3="accent3" accent4="accent4" accent5="accent5" accent6="accent6" hlink="hlink" folHlink="folHlink"/>
  <p:sldLayoutIdLst>
    <p:sldLayoutId id="2147484463" r:id="rId1"/>
    <p:sldLayoutId id="2147484464" r:id="rId2"/>
    <p:sldLayoutId id="2147484465" r:id="rId3"/>
    <p:sldLayoutId id="2147484466" r:id="rId4"/>
    <p:sldLayoutId id="2147484467" r:id="rId5"/>
    <p:sldLayoutId id="2147484468" r:id="rId6"/>
    <p:sldLayoutId id="2147484469" r:id="rId7"/>
    <p:sldLayoutId id="2147484470" r:id="rId8"/>
    <p:sldLayoutId id="2147484471" r:id="rId9"/>
    <p:sldLayoutId id="2147484472" r:id="rId10"/>
    <p:sldLayoutId id="214748447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94128692"/>
      </p:ext>
    </p:extLst>
  </p:cSld>
  <p:clrMap bg1="lt1" tx1="dk1" bg2="lt2" tx2="dk2" accent1="accent1" accent2="accent2" accent3="accent3" accent4="accent4" accent5="accent5" accent6="accent6" hlink="hlink" folHlink="folHlink"/>
  <p:sldLayoutIdLst>
    <p:sldLayoutId id="2147484475" r:id="rId1"/>
    <p:sldLayoutId id="2147484476" r:id="rId2"/>
    <p:sldLayoutId id="2147484477" r:id="rId3"/>
    <p:sldLayoutId id="2147484478" r:id="rId4"/>
    <p:sldLayoutId id="2147484479" r:id="rId5"/>
    <p:sldLayoutId id="2147484480" r:id="rId6"/>
    <p:sldLayoutId id="2147484481" r:id="rId7"/>
    <p:sldLayoutId id="2147484482" r:id="rId8"/>
    <p:sldLayoutId id="2147484483" r:id="rId9"/>
    <p:sldLayoutId id="2147484484" r:id="rId10"/>
    <p:sldLayoutId id="214748448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88987752"/>
      </p:ext>
    </p:extLst>
  </p:cSld>
  <p:clrMap bg1="lt1" tx1="dk1" bg2="lt2" tx2="dk2" accent1="accent1" accent2="accent2" accent3="accent3" accent4="accent4" accent5="accent5" accent6="accent6" hlink="hlink" folHlink="folHlink"/>
  <p:sldLayoutIdLst>
    <p:sldLayoutId id="2147484511" r:id="rId1"/>
    <p:sldLayoutId id="2147484512" r:id="rId2"/>
    <p:sldLayoutId id="2147484513" r:id="rId3"/>
    <p:sldLayoutId id="2147484514" r:id="rId4"/>
    <p:sldLayoutId id="2147484515" r:id="rId5"/>
    <p:sldLayoutId id="2147484516" r:id="rId6"/>
    <p:sldLayoutId id="2147484517" r:id="rId7"/>
    <p:sldLayoutId id="2147484518" r:id="rId8"/>
    <p:sldLayoutId id="2147484519" r:id="rId9"/>
    <p:sldLayoutId id="2147484520" r:id="rId10"/>
    <p:sldLayoutId id="214748452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smtClean="0">
                <a:solidFill>
                  <a:srgbClr val="000000"/>
                </a:solidFill>
              </a:rPr>
              <a:t>CHIPPER: HPCA 2011</a:t>
            </a:r>
            <a:endParaRPr lang="en-US" altLang="en-US" dirty="0">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964860F9-DD7C-AE47-98ED-AEBA17B0375F}"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Tree>
    <p:extLst>
      <p:ext uri="{BB962C8B-B14F-4D97-AF65-F5344CB8AC3E}">
        <p14:creationId xmlns:p14="http://schemas.microsoft.com/office/powerpoint/2010/main" val="3606677314"/>
      </p:ext>
    </p:extLst>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 id="2147484539" r:id="rId5"/>
    <p:sldLayoutId id="2147484540" r:id="rId6"/>
    <p:sldLayoutId id="2147484541" r:id="rId7"/>
    <p:sldLayoutId id="2147484542" r:id="rId8"/>
    <p:sldLayoutId id="2147484543" r:id="rId9"/>
    <p:sldLayoutId id="2147484544" r:id="rId10"/>
    <p:sldLayoutId id="2147484545" r:id="rId11"/>
    <p:sldLayoutId id="2147484546"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21740566"/>
      </p:ext>
    </p:extLst>
  </p:cSld>
  <p:clrMap bg1="lt1" tx1="dk1" bg2="lt2" tx2="dk2" accent1="accent1" accent2="accent2" accent3="accent3" accent4="accent4" accent5="accent5" accent6="accent6" hlink="hlink" folHlink="folHlink"/>
  <p:sldLayoutIdLst>
    <p:sldLayoutId id="2147484548" r:id="rId1"/>
    <p:sldLayoutId id="2147484549" r:id="rId2"/>
    <p:sldLayoutId id="2147484550" r:id="rId3"/>
    <p:sldLayoutId id="2147484551" r:id="rId4"/>
    <p:sldLayoutId id="2147484552" r:id="rId5"/>
    <p:sldLayoutId id="2147484553" r:id="rId6"/>
    <p:sldLayoutId id="2147484554" r:id="rId7"/>
    <p:sldLayoutId id="2147484555" r:id="rId8"/>
    <p:sldLayoutId id="2147484556" r:id="rId9"/>
    <p:sldLayoutId id="2147484557" r:id="rId10"/>
    <p:sldLayoutId id="214748455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00132044"/>
      </p:ext>
    </p:extLst>
  </p:cSld>
  <p:clrMap bg1="lt1" tx1="dk1" bg2="lt2" tx2="dk2" accent1="accent1" accent2="accent2" accent3="accent3" accent4="accent4" accent5="accent5" accent6="accent6" hlink="hlink" folHlink="folHlink"/>
  <p:sldLayoutIdLst>
    <p:sldLayoutId id="2147484560" r:id="rId1"/>
    <p:sldLayoutId id="2147484561" r:id="rId2"/>
    <p:sldLayoutId id="2147484562" r:id="rId3"/>
    <p:sldLayoutId id="2147484563" r:id="rId4"/>
    <p:sldLayoutId id="2147484564" r:id="rId5"/>
    <p:sldLayoutId id="2147484565" r:id="rId6"/>
    <p:sldLayoutId id="2147484566" r:id="rId7"/>
    <p:sldLayoutId id="2147484567" r:id="rId8"/>
    <p:sldLayoutId id="2147484568" r:id="rId9"/>
    <p:sldLayoutId id="2147484569" r:id="rId10"/>
    <p:sldLayoutId id="214748457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24926907"/>
      </p:ext>
    </p:extLst>
  </p:cSld>
  <p:clrMap bg1="lt1" tx1="dk1" bg2="lt2" tx2="dk2" accent1="accent1" accent2="accent2" accent3="accent3" accent4="accent4" accent5="accent5" accent6="accent6" hlink="hlink" folHlink="folHlink"/>
  <p:sldLayoutIdLst>
    <p:sldLayoutId id="2147484621" r:id="rId1"/>
    <p:sldLayoutId id="2147484622" r:id="rId2"/>
    <p:sldLayoutId id="2147484623" r:id="rId3"/>
    <p:sldLayoutId id="2147484624" r:id="rId4"/>
    <p:sldLayoutId id="2147484625" r:id="rId5"/>
    <p:sldLayoutId id="2147484626" r:id="rId6"/>
    <p:sldLayoutId id="2147484627" r:id="rId7"/>
    <p:sldLayoutId id="2147484628" r:id="rId8"/>
    <p:sldLayoutId id="2147484629" r:id="rId9"/>
    <p:sldLayoutId id="2147484630" r:id="rId10"/>
    <p:sldLayoutId id="214748463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86447595"/>
      </p:ext>
    </p:extLst>
  </p:cSld>
  <p:clrMap bg1="lt1" tx1="dk1" bg2="lt2" tx2="dk2" accent1="accent1" accent2="accent2" accent3="accent3" accent4="accent4" accent5="accent5" accent6="accent6" hlink="hlink" folHlink="folHlink"/>
  <p:sldLayoutIdLst>
    <p:sldLayoutId id="2147484657" r:id="rId1"/>
    <p:sldLayoutId id="2147484658" r:id="rId2"/>
    <p:sldLayoutId id="2147484659" r:id="rId3"/>
    <p:sldLayoutId id="2147484660" r:id="rId4"/>
    <p:sldLayoutId id="2147484661" r:id="rId5"/>
    <p:sldLayoutId id="2147484662" r:id="rId6"/>
    <p:sldLayoutId id="2147484663" r:id="rId7"/>
    <p:sldLayoutId id="2147484664" r:id="rId8"/>
    <p:sldLayoutId id="2147484665" r:id="rId9"/>
    <p:sldLayoutId id="2147484666" r:id="rId10"/>
    <p:sldLayoutId id="214748466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65715227"/>
      </p:ext>
    </p:extLst>
  </p:cSld>
  <p:clrMap bg1="lt1" tx1="dk1" bg2="lt2" tx2="dk2" accent1="accent1" accent2="accent2" accent3="accent3" accent4="accent4" accent5="accent5" accent6="accent6" hlink="hlink" folHlink="folHlink"/>
  <p:sldLayoutIdLst>
    <p:sldLayoutId id="2147484669" r:id="rId1"/>
    <p:sldLayoutId id="2147484670" r:id="rId2"/>
    <p:sldLayoutId id="2147484671" r:id="rId3"/>
    <p:sldLayoutId id="2147484672" r:id="rId4"/>
    <p:sldLayoutId id="2147484673" r:id="rId5"/>
    <p:sldLayoutId id="2147484674" r:id="rId6"/>
    <p:sldLayoutId id="2147484675" r:id="rId7"/>
    <p:sldLayoutId id="2147484676" r:id="rId8"/>
    <p:sldLayoutId id="2147484677" r:id="rId9"/>
    <p:sldLayoutId id="2147484678" r:id="rId10"/>
    <p:sldLayoutId id="214748467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440334607"/>
      </p:ext>
    </p:extLst>
  </p:cSld>
  <p:clrMap bg1="lt1" tx1="dk1" bg2="lt2" tx2="dk2" accent1="accent1" accent2="accent2" accent3="accent3" accent4="accent4" accent5="accent5" accent6="accent6" hlink="hlink" folHlink="folHlink"/>
  <p:sldLayoutIdLst>
    <p:sldLayoutId id="2147484681" r:id="rId1"/>
    <p:sldLayoutId id="2147484682" r:id="rId2"/>
    <p:sldLayoutId id="2147484683" r:id="rId3"/>
    <p:sldLayoutId id="2147484684" r:id="rId4"/>
    <p:sldLayoutId id="2147484685" r:id="rId5"/>
    <p:sldLayoutId id="2147484686" r:id="rId6"/>
    <p:sldLayoutId id="2147484687" r:id="rId7"/>
    <p:sldLayoutId id="2147484688" r:id="rId8"/>
    <p:sldLayoutId id="2147484689" r:id="rId9"/>
    <p:sldLayoutId id="2147484690" r:id="rId10"/>
    <p:sldLayoutId id="214748469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49752885"/>
      </p:ext>
    </p:extLst>
  </p:cSld>
  <p:clrMap bg1="lt1" tx1="dk1" bg2="lt2" tx2="dk2" accent1="accent1" accent2="accent2" accent3="accent3" accent4="accent4" accent5="accent5" accent6="accent6" hlink="hlink" folHlink="folHlink"/>
  <p:sldLayoutIdLst>
    <p:sldLayoutId id="2147484705" r:id="rId1"/>
    <p:sldLayoutId id="2147484706" r:id="rId2"/>
    <p:sldLayoutId id="2147484707" r:id="rId3"/>
    <p:sldLayoutId id="2147484708" r:id="rId4"/>
    <p:sldLayoutId id="2147484709" r:id="rId5"/>
    <p:sldLayoutId id="2147484710" r:id="rId6"/>
    <p:sldLayoutId id="2147484711" r:id="rId7"/>
    <p:sldLayoutId id="2147484712" r:id="rId8"/>
    <p:sldLayoutId id="2147484713" r:id="rId9"/>
    <p:sldLayoutId id="2147484714" r:id="rId10"/>
    <p:sldLayoutId id="214748471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35331482"/>
      </p:ext>
    </p:extLst>
  </p:cSld>
  <p:clrMap bg1="lt1" tx1="dk1" bg2="lt2" tx2="dk2" accent1="accent1" accent2="accent2" accent3="accent3" accent4="accent4" accent5="accent5" accent6="accent6" hlink="hlink" folHlink="folHlink"/>
  <p:sldLayoutIdLst>
    <p:sldLayoutId id="2147484742" r:id="rId1"/>
    <p:sldLayoutId id="2147484743" r:id="rId2"/>
    <p:sldLayoutId id="2147484744" r:id="rId3"/>
    <p:sldLayoutId id="2147484745" r:id="rId4"/>
    <p:sldLayoutId id="2147484746" r:id="rId5"/>
    <p:sldLayoutId id="2147484747" r:id="rId6"/>
    <p:sldLayoutId id="2147484748" r:id="rId7"/>
    <p:sldLayoutId id="2147484749" r:id="rId8"/>
    <p:sldLayoutId id="2147484750" r:id="rId9"/>
    <p:sldLayoutId id="2147484751" r:id="rId10"/>
    <p:sldLayoutId id="214748475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12391744"/>
      </p:ext>
    </p:extLst>
  </p:cSld>
  <p:clrMap bg1="lt1" tx1="dk1" bg2="lt2" tx2="dk2" accent1="accent1" accent2="accent2" accent3="accent3" accent4="accent4" accent5="accent5" accent6="accent6" hlink="hlink" folHlink="folHlink"/>
  <p:sldLayoutIdLst>
    <p:sldLayoutId id="2147484766" r:id="rId1"/>
    <p:sldLayoutId id="2147484767" r:id="rId2"/>
    <p:sldLayoutId id="2147484768" r:id="rId3"/>
    <p:sldLayoutId id="2147484769" r:id="rId4"/>
    <p:sldLayoutId id="2147484770" r:id="rId5"/>
    <p:sldLayoutId id="2147484771" r:id="rId6"/>
    <p:sldLayoutId id="2147484772" r:id="rId7"/>
    <p:sldLayoutId id="2147484773" r:id="rId8"/>
    <p:sldLayoutId id="2147484774" r:id="rId9"/>
    <p:sldLayoutId id="2147484775" r:id="rId10"/>
    <p:sldLayoutId id="214748477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233745960"/>
      </p:ext>
    </p:extLst>
  </p:cSld>
  <p:clrMap bg1="lt1" tx1="dk1" bg2="lt2" tx2="dk2" accent1="accent1" accent2="accent2" accent3="accent3" accent4="accent4" accent5="accent5" accent6="accent6" hlink="hlink" folHlink="folHlink"/>
  <p:sldLayoutIdLst>
    <p:sldLayoutId id="2147484790" r:id="rId1"/>
    <p:sldLayoutId id="2147484791" r:id="rId2"/>
    <p:sldLayoutId id="2147484792" r:id="rId3"/>
    <p:sldLayoutId id="2147484793" r:id="rId4"/>
    <p:sldLayoutId id="2147484794" r:id="rId5"/>
    <p:sldLayoutId id="2147484795" r:id="rId6"/>
    <p:sldLayoutId id="2147484796" r:id="rId7"/>
    <p:sldLayoutId id="2147484797" r:id="rId8"/>
    <p:sldLayoutId id="2147484798" r:id="rId9"/>
    <p:sldLayoutId id="2147484799" r:id="rId10"/>
    <p:sldLayoutId id="214748480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0855212"/>
      </p:ext>
    </p:extLst>
  </p:cSld>
  <p:clrMap bg1="lt1" tx1="dk1" bg2="lt2" tx2="dk2" accent1="accent1" accent2="accent2" accent3="accent3" accent4="accent4" accent5="accent5" accent6="accent6" hlink="hlink" folHlink="folHlink"/>
  <p:sldLayoutIdLst>
    <p:sldLayoutId id="2147484802" r:id="rId1"/>
    <p:sldLayoutId id="2147484803" r:id="rId2"/>
    <p:sldLayoutId id="2147484804" r:id="rId3"/>
    <p:sldLayoutId id="2147484805" r:id="rId4"/>
    <p:sldLayoutId id="2147484806" r:id="rId5"/>
    <p:sldLayoutId id="2147484807" r:id="rId6"/>
    <p:sldLayoutId id="2147484808" r:id="rId7"/>
    <p:sldLayoutId id="2147484809" r:id="rId8"/>
    <p:sldLayoutId id="2147484810" r:id="rId9"/>
    <p:sldLayoutId id="2147484811" r:id="rId10"/>
    <p:sldLayoutId id="214748481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493323852"/>
      </p:ext>
    </p:extLst>
  </p:cSld>
  <p:clrMap bg1="lt1" tx1="dk1" bg2="lt2" tx2="dk2" accent1="accent1" accent2="accent2" accent3="accent3" accent4="accent4" accent5="accent5" accent6="accent6" hlink="hlink" folHlink="folHlink"/>
  <p:sldLayoutIdLst>
    <p:sldLayoutId id="2147484814" r:id="rId1"/>
    <p:sldLayoutId id="2147484815" r:id="rId2"/>
    <p:sldLayoutId id="2147484816" r:id="rId3"/>
    <p:sldLayoutId id="2147484817" r:id="rId4"/>
    <p:sldLayoutId id="2147484818" r:id="rId5"/>
    <p:sldLayoutId id="2147484819" r:id="rId6"/>
    <p:sldLayoutId id="2147484820" r:id="rId7"/>
    <p:sldLayoutId id="2147484821" r:id="rId8"/>
    <p:sldLayoutId id="2147484822" r:id="rId9"/>
    <p:sldLayoutId id="2147484823" r:id="rId10"/>
    <p:sldLayoutId id="214748482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9746191"/>
      </p:ext>
    </p:extLst>
  </p:cSld>
  <p:clrMap bg1="lt1" tx1="dk1" bg2="lt2" tx2="dk2" accent1="accent1" accent2="accent2" accent3="accent3" accent4="accent4" accent5="accent5" accent6="accent6" hlink="hlink" folHlink="folHlink"/>
  <p:sldLayoutIdLst>
    <p:sldLayoutId id="2147484826" r:id="rId1"/>
    <p:sldLayoutId id="2147484827" r:id="rId2"/>
    <p:sldLayoutId id="2147484828" r:id="rId3"/>
    <p:sldLayoutId id="2147484829" r:id="rId4"/>
    <p:sldLayoutId id="2147484830" r:id="rId5"/>
    <p:sldLayoutId id="2147484831" r:id="rId6"/>
    <p:sldLayoutId id="2147484832" r:id="rId7"/>
    <p:sldLayoutId id="2147484833" r:id="rId8"/>
    <p:sldLayoutId id="2147484834" r:id="rId9"/>
    <p:sldLayoutId id="2147484835" r:id="rId10"/>
    <p:sldLayoutId id="214748483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40346725"/>
      </p:ext>
    </p:extLst>
  </p:cSld>
  <p:clrMap bg1="lt1" tx1="dk1" bg2="lt2" tx2="dk2" accent1="accent1" accent2="accent2" accent3="accent3" accent4="accent4" accent5="accent5" accent6="accent6" hlink="hlink" folHlink="folHlink"/>
  <p:sldLayoutIdLst>
    <p:sldLayoutId id="2147484886" r:id="rId1"/>
    <p:sldLayoutId id="2147484887" r:id="rId2"/>
    <p:sldLayoutId id="2147484888" r:id="rId3"/>
    <p:sldLayoutId id="2147484889" r:id="rId4"/>
    <p:sldLayoutId id="2147484890" r:id="rId5"/>
    <p:sldLayoutId id="2147484891" r:id="rId6"/>
    <p:sldLayoutId id="2147484892" r:id="rId7"/>
    <p:sldLayoutId id="2147484893" r:id="rId8"/>
    <p:sldLayoutId id="2147484894" r:id="rId9"/>
    <p:sldLayoutId id="2147484895" r:id="rId10"/>
    <p:sldLayoutId id="214748489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95212134"/>
      </p:ext>
    </p:extLst>
  </p:cSld>
  <p:clrMap bg1="lt1" tx1="dk1" bg2="lt2" tx2="dk2" accent1="accent1" accent2="accent2" accent3="accent3" accent4="accent4" accent5="accent5" accent6="accent6" hlink="hlink" folHlink="folHlink"/>
  <p:sldLayoutIdLst>
    <p:sldLayoutId id="2147484898" r:id="rId1"/>
    <p:sldLayoutId id="2147484899" r:id="rId2"/>
    <p:sldLayoutId id="2147484900" r:id="rId3"/>
    <p:sldLayoutId id="2147484901" r:id="rId4"/>
    <p:sldLayoutId id="2147484902" r:id="rId5"/>
    <p:sldLayoutId id="2147484903" r:id="rId6"/>
    <p:sldLayoutId id="2147484904" r:id="rId7"/>
    <p:sldLayoutId id="2147484905" r:id="rId8"/>
    <p:sldLayoutId id="2147484906" r:id="rId9"/>
    <p:sldLayoutId id="2147484907" r:id="rId10"/>
    <p:sldLayoutId id="214748490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930054992"/>
      </p:ext>
    </p:extLst>
  </p:cSld>
  <p:clrMap bg1="lt1" tx1="dk1" bg2="lt2" tx2="dk2" accent1="accent1" accent2="accent2" accent3="accent3" accent4="accent4" accent5="accent5" accent6="accent6" hlink="hlink" folHlink="folHlink"/>
  <p:sldLayoutIdLst>
    <p:sldLayoutId id="2147484910" r:id="rId1"/>
    <p:sldLayoutId id="2147484911" r:id="rId2"/>
    <p:sldLayoutId id="2147484912" r:id="rId3"/>
    <p:sldLayoutId id="2147484913" r:id="rId4"/>
    <p:sldLayoutId id="2147484914" r:id="rId5"/>
    <p:sldLayoutId id="2147484915" r:id="rId6"/>
    <p:sldLayoutId id="2147484916" r:id="rId7"/>
    <p:sldLayoutId id="2147484917" r:id="rId8"/>
    <p:sldLayoutId id="2147484918" r:id="rId9"/>
    <p:sldLayoutId id="2147484919" r:id="rId10"/>
    <p:sldLayoutId id="214748492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2980527977"/>
      </p:ext>
    </p:extLst>
  </p:cSld>
  <p:clrMap bg1="lt1" tx1="dk1" bg2="lt2" tx2="dk2" accent1="accent1" accent2="accent2" accent3="accent3" accent4="accent4" accent5="accent5" accent6="accent6" hlink="hlink" folHlink="folHlink"/>
  <p:sldLayoutIdLst>
    <p:sldLayoutId id="2147484922" r:id="rId1"/>
    <p:sldLayoutId id="2147484923" r:id="rId2"/>
    <p:sldLayoutId id="2147484924" r:id="rId3"/>
    <p:sldLayoutId id="2147484925" r:id="rId4"/>
    <p:sldLayoutId id="2147484926" r:id="rId5"/>
    <p:sldLayoutId id="2147484927" r:id="rId6"/>
    <p:sldLayoutId id="2147484928" r:id="rId7"/>
    <p:sldLayoutId id="2147484929" r:id="rId8"/>
    <p:sldLayoutId id="2147484930" r:id="rId9"/>
    <p:sldLayoutId id="2147484931" r:id="rId10"/>
    <p:sldLayoutId id="214748493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35885576"/>
      </p:ext>
    </p:extLst>
  </p:cSld>
  <p:clrMap bg1="lt1" tx1="dk1" bg2="lt2" tx2="dk2" accent1="accent1" accent2="accent2" accent3="accent3" accent4="accent4" accent5="accent5" accent6="accent6" hlink="hlink" folHlink="folHlink"/>
  <p:sldLayoutIdLst>
    <p:sldLayoutId id="2147484934" r:id="rId1"/>
    <p:sldLayoutId id="2147484935" r:id="rId2"/>
    <p:sldLayoutId id="2147484936" r:id="rId3"/>
    <p:sldLayoutId id="2147484937" r:id="rId4"/>
    <p:sldLayoutId id="2147484938" r:id="rId5"/>
    <p:sldLayoutId id="2147484939" r:id="rId6"/>
    <p:sldLayoutId id="2147484940" r:id="rId7"/>
    <p:sldLayoutId id="2147484941" r:id="rId8"/>
    <p:sldLayoutId id="2147484942" r:id="rId9"/>
    <p:sldLayoutId id="2147484943" r:id="rId10"/>
    <p:sldLayoutId id="214748494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434500816"/>
      </p:ext>
    </p:extLst>
  </p:cSld>
  <p:clrMap bg1="lt1" tx1="dk1" bg2="lt2" tx2="dk2" accent1="accent1" accent2="accent2" accent3="accent3" accent4="accent4" accent5="accent5" accent6="accent6" hlink="hlink" folHlink="folHlink"/>
  <p:sldLayoutIdLst>
    <p:sldLayoutId id="2147484946" r:id="rId1"/>
    <p:sldLayoutId id="2147484947" r:id="rId2"/>
    <p:sldLayoutId id="2147484948" r:id="rId3"/>
    <p:sldLayoutId id="2147484949" r:id="rId4"/>
    <p:sldLayoutId id="2147484950" r:id="rId5"/>
    <p:sldLayoutId id="2147484951" r:id="rId6"/>
    <p:sldLayoutId id="2147484952" r:id="rId7"/>
    <p:sldLayoutId id="2147484953" r:id="rId8"/>
    <p:sldLayoutId id="2147484954" r:id="rId9"/>
    <p:sldLayoutId id="2147484955" r:id="rId10"/>
    <p:sldLayoutId id="214748495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24032010"/>
      </p:ext>
    </p:extLst>
  </p:cSld>
  <p:clrMap bg1="lt1" tx1="dk1" bg2="lt2" tx2="dk2" accent1="accent1" accent2="accent2" accent3="accent3" accent4="accent4" accent5="accent5" accent6="accent6" hlink="hlink" folHlink="folHlink"/>
  <p:sldLayoutIdLst>
    <p:sldLayoutId id="2147484958" r:id="rId1"/>
    <p:sldLayoutId id="2147484959" r:id="rId2"/>
    <p:sldLayoutId id="2147484960" r:id="rId3"/>
    <p:sldLayoutId id="2147484961" r:id="rId4"/>
    <p:sldLayoutId id="2147484962" r:id="rId5"/>
    <p:sldLayoutId id="2147484963" r:id="rId6"/>
    <p:sldLayoutId id="2147484964" r:id="rId7"/>
    <p:sldLayoutId id="2147484965" r:id="rId8"/>
    <p:sldLayoutId id="2147484966" r:id="rId9"/>
    <p:sldLayoutId id="2147484967" r:id="rId10"/>
    <p:sldLayoutId id="214748496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80629613"/>
      </p:ext>
    </p:extLst>
  </p:cSld>
  <p:clrMap bg1="lt1" tx1="dk1" bg2="lt2" tx2="dk2" accent1="accent1" accent2="accent2" accent3="accent3" accent4="accent4" accent5="accent5" accent6="accent6" hlink="hlink" folHlink="folHlink"/>
  <p:sldLayoutIdLst>
    <p:sldLayoutId id="2147484997" r:id="rId1"/>
    <p:sldLayoutId id="2147484998" r:id="rId2"/>
    <p:sldLayoutId id="2147484999" r:id="rId3"/>
    <p:sldLayoutId id="2147485000" r:id="rId4"/>
    <p:sldLayoutId id="2147485001" r:id="rId5"/>
    <p:sldLayoutId id="2147485002" r:id="rId6"/>
    <p:sldLayoutId id="2147485003" r:id="rId7"/>
    <p:sldLayoutId id="2147485004" r:id="rId8"/>
    <p:sldLayoutId id="2147485005" r:id="rId9"/>
    <p:sldLayoutId id="2147485006" r:id="rId10"/>
    <p:sldLayoutId id="214748500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66661772"/>
      </p:ext>
    </p:extLst>
  </p:cSld>
  <p:clrMap bg1="lt1" tx1="dk1" bg2="lt2" tx2="dk2" accent1="accent1" accent2="accent2" accent3="accent3" accent4="accent4" accent5="accent5" accent6="accent6" hlink="hlink" folHlink="folHlink"/>
  <p:sldLayoutIdLst>
    <p:sldLayoutId id="2147485070" r:id="rId1"/>
    <p:sldLayoutId id="2147485071" r:id="rId2"/>
    <p:sldLayoutId id="2147485072" r:id="rId3"/>
    <p:sldLayoutId id="2147485073" r:id="rId4"/>
    <p:sldLayoutId id="2147485074" r:id="rId5"/>
    <p:sldLayoutId id="2147485075" r:id="rId6"/>
    <p:sldLayoutId id="2147485076" r:id="rId7"/>
    <p:sldLayoutId id="2147485077" r:id="rId8"/>
    <p:sldLayoutId id="2147485078" r:id="rId9"/>
    <p:sldLayoutId id="2147485079" r:id="rId10"/>
    <p:sldLayoutId id="214748508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57451953"/>
      </p:ext>
    </p:extLst>
  </p:cSld>
  <p:clrMap bg1="lt1" tx1="dk1" bg2="lt2" tx2="dk2" accent1="accent1" accent2="accent2" accent3="accent3" accent4="accent4" accent5="accent5" accent6="accent6" hlink="hlink" folHlink="folHlink"/>
  <p:sldLayoutIdLst>
    <p:sldLayoutId id="2147485108" r:id="rId1"/>
    <p:sldLayoutId id="2147485109" r:id="rId2"/>
    <p:sldLayoutId id="2147485110" r:id="rId3"/>
    <p:sldLayoutId id="2147485111" r:id="rId4"/>
    <p:sldLayoutId id="2147485112" r:id="rId5"/>
    <p:sldLayoutId id="2147485113" r:id="rId6"/>
    <p:sldLayoutId id="2147485114" r:id="rId7"/>
    <p:sldLayoutId id="2147485115" r:id="rId8"/>
    <p:sldLayoutId id="2147485116" r:id="rId9"/>
    <p:sldLayoutId id="2147485117" r:id="rId10"/>
    <p:sldLayoutId id="214748511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48377649"/>
      </p:ext>
    </p:extLst>
  </p:cSld>
  <p:clrMap bg1="lt1" tx1="dk1" bg2="lt2" tx2="dk2" accent1="accent1" accent2="accent2" accent3="accent3" accent4="accent4" accent5="accent5" accent6="accent6" hlink="hlink" folHlink="folHlink"/>
  <p:sldLayoutIdLst>
    <p:sldLayoutId id="2147485120" r:id="rId1"/>
    <p:sldLayoutId id="2147485121" r:id="rId2"/>
    <p:sldLayoutId id="2147485122" r:id="rId3"/>
    <p:sldLayoutId id="2147485123" r:id="rId4"/>
    <p:sldLayoutId id="2147485124" r:id="rId5"/>
    <p:sldLayoutId id="2147485125" r:id="rId6"/>
    <p:sldLayoutId id="2147485126" r:id="rId7"/>
    <p:sldLayoutId id="2147485127" r:id="rId8"/>
    <p:sldLayoutId id="2147485128" r:id="rId9"/>
    <p:sldLayoutId id="2147485129" r:id="rId10"/>
    <p:sldLayoutId id="214748513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20040291"/>
      </p:ext>
    </p:extLst>
  </p:cSld>
  <p:clrMap bg1="lt1" tx1="dk1" bg2="lt2" tx2="dk2" accent1="accent1" accent2="accent2" accent3="accent3" accent4="accent4" accent5="accent5" accent6="accent6" hlink="hlink" folHlink="folHlink"/>
  <p:sldLayoutIdLst>
    <p:sldLayoutId id="2147485132" r:id="rId1"/>
    <p:sldLayoutId id="2147485133" r:id="rId2"/>
    <p:sldLayoutId id="2147485134" r:id="rId3"/>
    <p:sldLayoutId id="2147485135" r:id="rId4"/>
    <p:sldLayoutId id="2147485136" r:id="rId5"/>
    <p:sldLayoutId id="2147485137" r:id="rId6"/>
    <p:sldLayoutId id="2147485138" r:id="rId7"/>
    <p:sldLayoutId id="2147485139" r:id="rId8"/>
    <p:sldLayoutId id="2147485140" r:id="rId9"/>
    <p:sldLayoutId id="2147485141" r:id="rId10"/>
    <p:sldLayoutId id="214748514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51891132"/>
      </p:ext>
    </p:extLst>
  </p:cSld>
  <p:clrMap bg1="lt1" tx1="dk1" bg2="lt2" tx2="dk2" accent1="accent1" accent2="accent2" accent3="accent3" accent4="accent4" accent5="accent5" accent6="accent6" hlink="hlink" folHlink="folHlink"/>
  <p:sldLayoutIdLst>
    <p:sldLayoutId id="2147485144" r:id="rId1"/>
    <p:sldLayoutId id="2147485145" r:id="rId2"/>
    <p:sldLayoutId id="2147485146" r:id="rId3"/>
    <p:sldLayoutId id="2147485147" r:id="rId4"/>
    <p:sldLayoutId id="2147485148" r:id="rId5"/>
    <p:sldLayoutId id="2147485149" r:id="rId6"/>
    <p:sldLayoutId id="2147485150" r:id="rId7"/>
    <p:sldLayoutId id="2147485151" r:id="rId8"/>
    <p:sldLayoutId id="2147485152" r:id="rId9"/>
    <p:sldLayoutId id="2147485153" r:id="rId10"/>
    <p:sldLayoutId id="214748515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19212175"/>
      </p:ext>
    </p:extLst>
  </p:cSld>
  <p:clrMap bg1="lt1" tx1="dk1" bg2="lt2" tx2="dk2" accent1="accent1" accent2="accent2" accent3="accent3" accent4="accent4" accent5="accent5" accent6="accent6" hlink="hlink" folHlink="folHlink"/>
  <p:sldLayoutIdLst>
    <p:sldLayoutId id="2147485156" r:id="rId1"/>
    <p:sldLayoutId id="2147485157" r:id="rId2"/>
    <p:sldLayoutId id="2147485158" r:id="rId3"/>
    <p:sldLayoutId id="2147485159" r:id="rId4"/>
    <p:sldLayoutId id="2147485160" r:id="rId5"/>
    <p:sldLayoutId id="2147485161" r:id="rId6"/>
    <p:sldLayoutId id="2147485162" r:id="rId7"/>
    <p:sldLayoutId id="2147485163" r:id="rId8"/>
    <p:sldLayoutId id="2147485164" r:id="rId9"/>
    <p:sldLayoutId id="2147485165" r:id="rId10"/>
    <p:sldLayoutId id="214748516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45286211"/>
      </p:ext>
    </p:extLst>
  </p:cSld>
  <p:clrMap bg1="lt1" tx1="dk1" bg2="lt2" tx2="dk2" accent1="accent1" accent2="accent2" accent3="accent3" accent4="accent4" accent5="accent5" accent6="accent6" hlink="hlink" folHlink="folHlink"/>
  <p:sldLayoutIdLst>
    <p:sldLayoutId id="2147485168" r:id="rId1"/>
    <p:sldLayoutId id="2147485169" r:id="rId2"/>
    <p:sldLayoutId id="2147485170" r:id="rId3"/>
    <p:sldLayoutId id="2147485171" r:id="rId4"/>
    <p:sldLayoutId id="2147485172" r:id="rId5"/>
    <p:sldLayoutId id="2147485173" r:id="rId6"/>
    <p:sldLayoutId id="2147485174" r:id="rId7"/>
    <p:sldLayoutId id="2147485175" r:id="rId8"/>
    <p:sldLayoutId id="2147485176" r:id="rId9"/>
    <p:sldLayoutId id="2147485177" r:id="rId10"/>
    <p:sldLayoutId id="214748517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9964990"/>
      </p:ext>
    </p:extLst>
  </p:cSld>
  <p:clrMap bg1="lt1" tx1="dk1" bg2="lt2" tx2="dk2" accent1="accent1" accent2="accent2" accent3="accent3" accent4="accent4" accent5="accent5" accent6="accent6" hlink="hlink" folHlink="folHlink"/>
  <p:sldLayoutIdLst>
    <p:sldLayoutId id="2147485180" r:id="rId1"/>
    <p:sldLayoutId id="2147485181" r:id="rId2"/>
    <p:sldLayoutId id="2147485182" r:id="rId3"/>
    <p:sldLayoutId id="2147485183" r:id="rId4"/>
    <p:sldLayoutId id="2147485184" r:id="rId5"/>
    <p:sldLayoutId id="2147485185" r:id="rId6"/>
    <p:sldLayoutId id="2147485186" r:id="rId7"/>
    <p:sldLayoutId id="2147485187" r:id="rId8"/>
    <p:sldLayoutId id="2147485188" r:id="rId9"/>
    <p:sldLayoutId id="2147485189" r:id="rId10"/>
    <p:sldLayoutId id="214748519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93612786"/>
      </p:ext>
    </p:extLst>
  </p:cSld>
  <p:clrMap bg1="lt1" tx1="dk1" bg2="lt2" tx2="dk2" accent1="accent1" accent2="accent2" accent3="accent3" accent4="accent4" accent5="accent5" accent6="accent6" hlink="hlink" folHlink="folHlink"/>
  <p:sldLayoutIdLst>
    <p:sldLayoutId id="2147485192" r:id="rId1"/>
    <p:sldLayoutId id="2147485193" r:id="rId2"/>
    <p:sldLayoutId id="2147485194" r:id="rId3"/>
    <p:sldLayoutId id="2147485195" r:id="rId4"/>
    <p:sldLayoutId id="2147485196" r:id="rId5"/>
    <p:sldLayoutId id="2147485197" r:id="rId6"/>
    <p:sldLayoutId id="2147485198" r:id="rId7"/>
    <p:sldLayoutId id="2147485199" r:id="rId8"/>
    <p:sldLayoutId id="2147485200" r:id="rId9"/>
    <p:sldLayoutId id="2147485201" r:id="rId10"/>
    <p:sldLayoutId id="214748520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55807897"/>
      </p:ext>
    </p:extLst>
  </p:cSld>
  <p:clrMap bg1="lt1" tx1="dk1" bg2="lt2" tx2="dk2" accent1="accent1" accent2="accent2" accent3="accent3" accent4="accent4" accent5="accent5" accent6="accent6" hlink="hlink" folHlink="folHlink"/>
  <p:sldLayoutIdLst>
    <p:sldLayoutId id="2147485204" r:id="rId1"/>
    <p:sldLayoutId id="2147485205" r:id="rId2"/>
    <p:sldLayoutId id="2147485206" r:id="rId3"/>
    <p:sldLayoutId id="2147485207" r:id="rId4"/>
    <p:sldLayoutId id="2147485208" r:id="rId5"/>
    <p:sldLayoutId id="2147485209" r:id="rId6"/>
    <p:sldLayoutId id="2147485210" r:id="rId7"/>
    <p:sldLayoutId id="2147485211" r:id="rId8"/>
    <p:sldLayoutId id="2147485212" r:id="rId9"/>
    <p:sldLayoutId id="2147485213" r:id="rId10"/>
    <p:sldLayoutId id="214748521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8101904"/>
      </p:ext>
    </p:extLst>
  </p:cSld>
  <p:clrMap bg1="lt1" tx1="dk1" bg2="lt2" tx2="dk2" accent1="accent1" accent2="accent2" accent3="accent3" accent4="accent4" accent5="accent5" accent6="accent6" hlink="hlink" folHlink="folHlink"/>
  <p:sldLayoutIdLst>
    <p:sldLayoutId id="2147485216" r:id="rId1"/>
    <p:sldLayoutId id="2147485217" r:id="rId2"/>
    <p:sldLayoutId id="2147485218" r:id="rId3"/>
    <p:sldLayoutId id="2147485219" r:id="rId4"/>
    <p:sldLayoutId id="2147485220" r:id="rId5"/>
    <p:sldLayoutId id="2147485221" r:id="rId6"/>
    <p:sldLayoutId id="2147485222" r:id="rId7"/>
    <p:sldLayoutId id="2147485223" r:id="rId8"/>
    <p:sldLayoutId id="2147485224" r:id="rId9"/>
    <p:sldLayoutId id="2147485225" r:id="rId10"/>
    <p:sldLayoutId id="214748522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18407108"/>
      </p:ext>
    </p:extLst>
  </p:cSld>
  <p:clrMap bg1="lt1" tx1="dk1" bg2="lt2" tx2="dk2" accent1="accent1" accent2="accent2" accent3="accent3" accent4="accent4" accent5="accent5" accent6="accent6" hlink="hlink" folHlink="folHlink"/>
  <p:sldLayoutIdLst>
    <p:sldLayoutId id="2147485228" r:id="rId1"/>
    <p:sldLayoutId id="2147485229" r:id="rId2"/>
    <p:sldLayoutId id="2147485230" r:id="rId3"/>
    <p:sldLayoutId id="2147485231" r:id="rId4"/>
    <p:sldLayoutId id="2147485232" r:id="rId5"/>
    <p:sldLayoutId id="2147485233" r:id="rId6"/>
    <p:sldLayoutId id="2147485234" r:id="rId7"/>
    <p:sldLayoutId id="2147485235" r:id="rId8"/>
    <p:sldLayoutId id="2147485236" r:id="rId9"/>
    <p:sldLayoutId id="2147485237" r:id="rId10"/>
    <p:sldLayoutId id="214748523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49458987"/>
      </p:ext>
    </p:extLst>
  </p:cSld>
  <p:clrMap bg1="lt1" tx1="dk1" bg2="lt2" tx2="dk2" accent1="accent1" accent2="accent2" accent3="accent3" accent4="accent4" accent5="accent5" accent6="accent6" hlink="hlink" folHlink="folHlink"/>
  <p:sldLayoutIdLst>
    <p:sldLayoutId id="2147485240" r:id="rId1"/>
    <p:sldLayoutId id="2147485241" r:id="rId2"/>
    <p:sldLayoutId id="2147485242" r:id="rId3"/>
    <p:sldLayoutId id="2147485243" r:id="rId4"/>
    <p:sldLayoutId id="2147485244" r:id="rId5"/>
    <p:sldLayoutId id="2147485245" r:id="rId6"/>
    <p:sldLayoutId id="2147485246" r:id="rId7"/>
    <p:sldLayoutId id="2147485247" r:id="rId8"/>
    <p:sldLayoutId id="2147485248" r:id="rId9"/>
    <p:sldLayoutId id="2147485249" r:id="rId10"/>
    <p:sldLayoutId id="214748525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19006944"/>
      </p:ext>
    </p:extLst>
  </p:cSld>
  <p:clrMap bg1="lt1" tx1="dk1" bg2="lt2" tx2="dk2" accent1="accent1" accent2="accent2" accent3="accent3" accent4="accent4" accent5="accent5" accent6="accent6" hlink="hlink" folHlink="folHlink"/>
  <p:sldLayoutIdLst>
    <p:sldLayoutId id="2147485252" r:id="rId1"/>
    <p:sldLayoutId id="2147485253" r:id="rId2"/>
    <p:sldLayoutId id="2147485254" r:id="rId3"/>
    <p:sldLayoutId id="2147485255" r:id="rId4"/>
    <p:sldLayoutId id="2147485256" r:id="rId5"/>
    <p:sldLayoutId id="2147485257" r:id="rId6"/>
    <p:sldLayoutId id="2147485258" r:id="rId7"/>
    <p:sldLayoutId id="2147485259" r:id="rId8"/>
    <p:sldLayoutId id="2147485260" r:id="rId9"/>
    <p:sldLayoutId id="2147485261" r:id="rId10"/>
    <p:sldLayoutId id="214748526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80149173"/>
      </p:ext>
    </p:extLst>
  </p:cSld>
  <p:clrMap bg1="lt1" tx1="dk1" bg2="lt2" tx2="dk2" accent1="accent1" accent2="accent2" accent3="accent3" accent4="accent4" accent5="accent5" accent6="accent6" hlink="hlink" folHlink="folHlink"/>
  <p:sldLayoutIdLst>
    <p:sldLayoutId id="2147485264" r:id="rId1"/>
    <p:sldLayoutId id="2147485265" r:id="rId2"/>
    <p:sldLayoutId id="2147485266" r:id="rId3"/>
    <p:sldLayoutId id="2147485267" r:id="rId4"/>
    <p:sldLayoutId id="2147485268" r:id="rId5"/>
    <p:sldLayoutId id="2147485269" r:id="rId6"/>
    <p:sldLayoutId id="2147485270" r:id="rId7"/>
    <p:sldLayoutId id="2147485271" r:id="rId8"/>
    <p:sldLayoutId id="2147485272" r:id="rId9"/>
    <p:sldLayoutId id="2147485273" r:id="rId10"/>
    <p:sldLayoutId id="214748527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16768479"/>
      </p:ext>
    </p:extLst>
  </p:cSld>
  <p:clrMap bg1="lt1" tx1="dk1" bg2="lt2" tx2="dk2" accent1="accent1" accent2="accent2" accent3="accent3" accent4="accent4" accent5="accent5" accent6="accent6" hlink="hlink" folHlink="folHlink"/>
  <p:sldLayoutIdLst>
    <p:sldLayoutId id="2147485336" r:id="rId1"/>
    <p:sldLayoutId id="2147485337" r:id="rId2"/>
    <p:sldLayoutId id="2147485338" r:id="rId3"/>
    <p:sldLayoutId id="2147485339" r:id="rId4"/>
    <p:sldLayoutId id="2147485340" r:id="rId5"/>
    <p:sldLayoutId id="2147485341" r:id="rId6"/>
    <p:sldLayoutId id="2147485342" r:id="rId7"/>
    <p:sldLayoutId id="2147485343" r:id="rId8"/>
    <p:sldLayoutId id="2147485344" r:id="rId9"/>
    <p:sldLayoutId id="2147485345" r:id="rId10"/>
    <p:sldLayoutId id="214748534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30896232"/>
      </p:ext>
    </p:extLst>
  </p:cSld>
  <p:clrMap bg1="lt1" tx1="dk1" bg2="lt2" tx2="dk2" accent1="accent1" accent2="accent2" accent3="accent3" accent4="accent4" accent5="accent5" accent6="accent6" hlink="hlink" folHlink="folHlink"/>
  <p:sldLayoutIdLst>
    <p:sldLayoutId id="2147485348" r:id="rId1"/>
    <p:sldLayoutId id="2147485349" r:id="rId2"/>
    <p:sldLayoutId id="2147485350" r:id="rId3"/>
    <p:sldLayoutId id="2147485351" r:id="rId4"/>
    <p:sldLayoutId id="2147485352" r:id="rId5"/>
    <p:sldLayoutId id="2147485353" r:id="rId6"/>
    <p:sldLayoutId id="2147485354" r:id="rId7"/>
    <p:sldLayoutId id="2147485355" r:id="rId8"/>
    <p:sldLayoutId id="2147485356" r:id="rId9"/>
    <p:sldLayoutId id="2147485357" r:id="rId10"/>
    <p:sldLayoutId id="214748535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56703761"/>
      </p:ext>
    </p:extLst>
  </p:cSld>
  <p:clrMap bg1="lt1" tx1="dk1" bg2="lt2" tx2="dk2" accent1="accent1" accent2="accent2" accent3="accent3" accent4="accent4" accent5="accent5" accent6="accent6" hlink="hlink" folHlink="folHlink"/>
  <p:sldLayoutIdLst>
    <p:sldLayoutId id="2147485399" r:id="rId1"/>
    <p:sldLayoutId id="2147485400" r:id="rId2"/>
    <p:sldLayoutId id="2147485401" r:id="rId3"/>
    <p:sldLayoutId id="2147485402" r:id="rId4"/>
    <p:sldLayoutId id="2147485403" r:id="rId5"/>
    <p:sldLayoutId id="2147485404" r:id="rId6"/>
    <p:sldLayoutId id="2147485405" r:id="rId7"/>
    <p:sldLayoutId id="2147485406" r:id="rId8"/>
    <p:sldLayoutId id="2147485407" r:id="rId9"/>
    <p:sldLayoutId id="2147485408" r:id="rId10"/>
    <p:sldLayoutId id="214748540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51058628"/>
      </p:ext>
    </p:extLst>
  </p:cSld>
  <p:clrMap bg1="lt1" tx1="dk1" bg2="lt2" tx2="dk2" accent1="accent1" accent2="accent2" accent3="accent3" accent4="accent4" accent5="accent5" accent6="accent6" hlink="hlink" folHlink="folHlink"/>
  <p:sldLayoutIdLst>
    <p:sldLayoutId id="2147485437" r:id="rId1"/>
    <p:sldLayoutId id="2147485438" r:id="rId2"/>
    <p:sldLayoutId id="2147485439" r:id="rId3"/>
    <p:sldLayoutId id="2147485440" r:id="rId4"/>
    <p:sldLayoutId id="2147485441" r:id="rId5"/>
    <p:sldLayoutId id="2147485442" r:id="rId6"/>
    <p:sldLayoutId id="2147485443" r:id="rId7"/>
    <p:sldLayoutId id="2147485444" r:id="rId8"/>
    <p:sldLayoutId id="2147485445" r:id="rId9"/>
    <p:sldLayoutId id="2147485446" r:id="rId10"/>
    <p:sldLayoutId id="214748544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24879343"/>
      </p:ext>
    </p:extLst>
  </p:cSld>
  <p:clrMap bg1="lt1" tx1="dk1" bg2="lt2" tx2="dk2" accent1="accent1" accent2="accent2" accent3="accent3" accent4="accent4" accent5="accent5" accent6="accent6" hlink="hlink" folHlink="folHlink"/>
  <p:sldLayoutIdLst>
    <p:sldLayoutId id="2147485461" r:id="rId1"/>
    <p:sldLayoutId id="2147485462" r:id="rId2"/>
    <p:sldLayoutId id="2147485463" r:id="rId3"/>
    <p:sldLayoutId id="2147485464" r:id="rId4"/>
    <p:sldLayoutId id="2147485465" r:id="rId5"/>
    <p:sldLayoutId id="2147485466" r:id="rId6"/>
    <p:sldLayoutId id="2147485467" r:id="rId7"/>
    <p:sldLayoutId id="2147485468" r:id="rId8"/>
    <p:sldLayoutId id="2147485469" r:id="rId9"/>
    <p:sldLayoutId id="2147485470" r:id="rId10"/>
    <p:sldLayoutId id="214748547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44650870"/>
      </p:ext>
    </p:extLst>
  </p:cSld>
  <p:clrMap bg1="lt1" tx1="dk1" bg2="lt2" tx2="dk2" accent1="accent1" accent2="accent2" accent3="accent3" accent4="accent4" accent5="accent5" accent6="accent6" hlink="hlink" folHlink="folHlink"/>
  <p:sldLayoutIdLst>
    <p:sldLayoutId id="2147485485" r:id="rId1"/>
    <p:sldLayoutId id="2147485486" r:id="rId2"/>
    <p:sldLayoutId id="2147485487" r:id="rId3"/>
    <p:sldLayoutId id="2147485488" r:id="rId4"/>
    <p:sldLayoutId id="2147485489" r:id="rId5"/>
    <p:sldLayoutId id="2147485490" r:id="rId6"/>
    <p:sldLayoutId id="2147485491" r:id="rId7"/>
    <p:sldLayoutId id="2147485492" r:id="rId8"/>
    <p:sldLayoutId id="2147485493" r:id="rId9"/>
    <p:sldLayoutId id="2147485494" r:id="rId10"/>
    <p:sldLayoutId id="214748549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868885127"/>
      </p:ext>
    </p:extLst>
  </p:cSld>
  <p:clrMap bg1="lt1" tx1="dk1" bg2="lt2" tx2="dk2" accent1="accent1" accent2="accent2" accent3="accent3" accent4="accent4" accent5="accent5" accent6="accent6" hlink="hlink" folHlink="folHlink"/>
  <p:sldLayoutIdLst>
    <p:sldLayoutId id="2147485497" r:id="rId1"/>
    <p:sldLayoutId id="2147485498" r:id="rId2"/>
    <p:sldLayoutId id="2147485499" r:id="rId3"/>
    <p:sldLayoutId id="2147485500" r:id="rId4"/>
    <p:sldLayoutId id="2147485501" r:id="rId5"/>
    <p:sldLayoutId id="2147485502" r:id="rId6"/>
    <p:sldLayoutId id="2147485503" r:id="rId7"/>
    <p:sldLayoutId id="2147485504" r:id="rId8"/>
    <p:sldLayoutId id="2147485505" r:id="rId9"/>
    <p:sldLayoutId id="2147485506" r:id="rId10"/>
    <p:sldLayoutId id="214748550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6817349"/>
      </p:ext>
    </p:extLst>
  </p:cSld>
  <p:clrMap bg1="lt1" tx1="dk1" bg2="lt2" tx2="dk2" accent1="accent1" accent2="accent2" accent3="accent3" accent4="accent4" accent5="accent5" accent6="accent6" hlink="hlink" folHlink="folHlink"/>
  <p:sldLayoutIdLst>
    <p:sldLayoutId id="2147485581" r:id="rId1"/>
    <p:sldLayoutId id="2147485582" r:id="rId2"/>
    <p:sldLayoutId id="2147485583" r:id="rId3"/>
    <p:sldLayoutId id="2147485584" r:id="rId4"/>
    <p:sldLayoutId id="2147485585" r:id="rId5"/>
    <p:sldLayoutId id="2147485586" r:id="rId6"/>
    <p:sldLayoutId id="2147485587" r:id="rId7"/>
    <p:sldLayoutId id="2147485588" r:id="rId8"/>
    <p:sldLayoutId id="2147485589" r:id="rId9"/>
    <p:sldLayoutId id="2147485590" r:id="rId10"/>
    <p:sldLayoutId id="214748559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06970170"/>
      </p:ext>
    </p:extLst>
  </p:cSld>
  <p:clrMap bg1="lt1" tx1="dk1" bg2="lt2" tx2="dk2" accent1="accent1" accent2="accent2" accent3="accent3" accent4="accent4" accent5="accent5" accent6="accent6" hlink="hlink" folHlink="folHlink"/>
  <p:sldLayoutIdLst>
    <p:sldLayoutId id="2147485617" r:id="rId1"/>
    <p:sldLayoutId id="2147485618" r:id="rId2"/>
    <p:sldLayoutId id="2147485619" r:id="rId3"/>
    <p:sldLayoutId id="2147485620" r:id="rId4"/>
    <p:sldLayoutId id="2147485621" r:id="rId5"/>
    <p:sldLayoutId id="2147485622" r:id="rId6"/>
    <p:sldLayoutId id="2147485623" r:id="rId7"/>
    <p:sldLayoutId id="2147485624" r:id="rId8"/>
    <p:sldLayoutId id="2147485625" r:id="rId9"/>
    <p:sldLayoutId id="2147485626" r:id="rId10"/>
    <p:sldLayoutId id="214748562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06095861"/>
      </p:ext>
    </p:extLst>
  </p:cSld>
  <p:clrMap bg1="lt1" tx1="dk1" bg2="lt2" tx2="dk2" accent1="accent1" accent2="accent2" accent3="accent3" accent4="accent4" accent5="accent5" accent6="accent6" hlink="hlink" folHlink="folHlink"/>
  <p:sldLayoutIdLst>
    <p:sldLayoutId id="2147485641" r:id="rId1"/>
    <p:sldLayoutId id="2147485642" r:id="rId2"/>
    <p:sldLayoutId id="2147485643" r:id="rId3"/>
    <p:sldLayoutId id="2147485644" r:id="rId4"/>
    <p:sldLayoutId id="2147485645" r:id="rId5"/>
    <p:sldLayoutId id="2147485646" r:id="rId6"/>
    <p:sldLayoutId id="2147485647" r:id="rId7"/>
    <p:sldLayoutId id="2147485648" r:id="rId8"/>
    <p:sldLayoutId id="2147485649" r:id="rId9"/>
    <p:sldLayoutId id="2147485650" r:id="rId10"/>
    <p:sldLayoutId id="214748565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timing>
    <p:tnLst>
      <p:par>
        <p:cT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20638325"/>
      </p:ext>
    </p:extLst>
  </p:cSld>
  <p:clrMap bg1="lt1" tx1="dk1" bg2="lt2" tx2="dk2" accent1="accent1" accent2="accent2" accent3="accent3" accent4="accent4" accent5="accent5" accent6="accent6" hlink="hlink" folHlink="folHlink"/>
  <p:sldLayoutIdLst>
    <p:sldLayoutId id="2147485679" r:id="rId1"/>
    <p:sldLayoutId id="2147485680" r:id="rId2"/>
    <p:sldLayoutId id="2147485681" r:id="rId3"/>
    <p:sldLayoutId id="2147485682" r:id="rId4"/>
    <p:sldLayoutId id="2147485683" r:id="rId5"/>
    <p:sldLayoutId id="2147485684" r:id="rId6"/>
    <p:sldLayoutId id="2147485685" r:id="rId7"/>
    <p:sldLayoutId id="2147485686" r:id="rId8"/>
    <p:sldLayoutId id="2147485687" r:id="rId9"/>
    <p:sldLayoutId id="2147485688" r:id="rId10"/>
    <p:sldLayoutId id="214748568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49226075"/>
      </p:ext>
    </p:extLst>
  </p:cSld>
  <p:clrMap bg1="lt1" tx1="dk1" bg2="lt2" tx2="dk2" accent1="accent1" accent2="accent2" accent3="accent3" accent4="accent4" accent5="accent5" accent6="accent6" hlink="hlink" folHlink="folHlink"/>
  <p:sldLayoutIdLst>
    <p:sldLayoutId id="2147485691" r:id="rId1"/>
    <p:sldLayoutId id="2147485692" r:id="rId2"/>
    <p:sldLayoutId id="2147485693" r:id="rId3"/>
    <p:sldLayoutId id="2147485694" r:id="rId4"/>
    <p:sldLayoutId id="2147485695" r:id="rId5"/>
    <p:sldLayoutId id="2147485696" r:id="rId6"/>
    <p:sldLayoutId id="2147485697" r:id="rId7"/>
    <p:sldLayoutId id="2147485698" r:id="rId8"/>
    <p:sldLayoutId id="2147485699" r:id="rId9"/>
    <p:sldLayoutId id="2147485700" r:id="rId10"/>
    <p:sldLayoutId id="214748570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83875186"/>
      </p:ext>
    </p:extLst>
  </p:cSld>
  <p:clrMap bg1="lt1" tx1="dk1" bg2="lt2" tx2="dk2" accent1="accent1" accent2="accent2" accent3="accent3" accent4="accent4" accent5="accent5" accent6="accent6" hlink="hlink" folHlink="folHlink"/>
  <p:sldLayoutIdLst>
    <p:sldLayoutId id="2147485728" r:id="rId1"/>
    <p:sldLayoutId id="2147485729" r:id="rId2"/>
    <p:sldLayoutId id="2147485730" r:id="rId3"/>
    <p:sldLayoutId id="2147485731" r:id="rId4"/>
    <p:sldLayoutId id="2147485732" r:id="rId5"/>
    <p:sldLayoutId id="2147485733" r:id="rId6"/>
    <p:sldLayoutId id="2147485734" r:id="rId7"/>
    <p:sldLayoutId id="2147485735" r:id="rId8"/>
    <p:sldLayoutId id="2147485736" r:id="rId9"/>
    <p:sldLayoutId id="2147485737" r:id="rId10"/>
    <p:sldLayoutId id="214748573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08291376"/>
      </p:ext>
    </p:extLst>
  </p:cSld>
  <p:clrMap bg1="lt1" tx1="dk1" bg2="lt2" tx2="dk2" accent1="accent1" accent2="accent2" accent3="accent3" accent4="accent4" accent5="accent5" accent6="accent6" hlink="hlink" folHlink="folHlink"/>
  <p:sldLayoutIdLst>
    <p:sldLayoutId id="2147485752" r:id="rId1"/>
    <p:sldLayoutId id="2147485753" r:id="rId2"/>
    <p:sldLayoutId id="2147485754" r:id="rId3"/>
    <p:sldLayoutId id="2147485755" r:id="rId4"/>
    <p:sldLayoutId id="2147485756" r:id="rId5"/>
    <p:sldLayoutId id="2147485757" r:id="rId6"/>
    <p:sldLayoutId id="2147485758" r:id="rId7"/>
    <p:sldLayoutId id="2147485759" r:id="rId8"/>
    <p:sldLayoutId id="2147485760" r:id="rId9"/>
    <p:sldLayoutId id="2147485761" r:id="rId10"/>
    <p:sldLayoutId id="214748576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5041712"/>
      </p:ext>
    </p:extLst>
  </p:cSld>
  <p:clrMap bg1="lt1" tx1="dk1" bg2="lt2" tx2="dk2" accent1="accent1" accent2="accent2" accent3="accent3" accent4="accent4" accent5="accent5" accent6="accent6" hlink="hlink" folHlink="folHlink"/>
  <p:sldLayoutIdLst>
    <p:sldLayoutId id="2147485764" r:id="rId1"/>
    <p:sldLayoutId id="2147485765" r:id="rId2"/>
    <p:sldLayoutId id="2147485766" r:id="rId3"/>
    <p:sldLayoutId id="2147485767" r:id="rId4"/>
    <p:sldLayoutId id="2147485768" r:id="rId5"/>
    <p:sldLayoutId id="2147485769" r:id="rId6"/>
    <p:sldLayoutId id="2147485770" r:id="rId7"/>
    <p:sldLayoutId id="2147485771" r:id="rId8"/>
    <p:sldLayoutId id="2147485772" r:id="rId9"/>
    <p:sldLayoutId id="2147485773" r:id="rId10"/>
    <p:sldLayoutId id="214748577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37900968"/>
      </p:ext>
    </p:extLst>
  </p:cSld>
  <p:clrMap bg1="lt1" tx1="dk1" bg2="lt2" tx2="dk2" accent1="accent1" accent2="accent2" accent3="accent3" accent4="accent4" accent5="accent5" accent6="accent6" hlink="hlink" folHlink="folHlink"/>
  <p:sldLayoutIdLst>
    <p:sldLayoutId id="2147485788" r:id="rId1"/>
    <p:sldLayoutId id="2147485789" r:id="rId2"/>
    <p:sldLayoutId id="2147485790" r:id="rId3"/>
    <p:sldLayoutId id="2147485791" r:id="rId4"/>
    <p:sldLayoutId id="2147485792" r:id="rId5"/>
    <p:sldLayoutId id="2147485793" r:id="rId6"/>
    <p:sldLayoutId id="2147485794" r:id="rId7"/>
    <p:sldLayoutId id="2147485795" r:id="rId8"/>
    <p:sldLayoutId id="2147485796" r:id="rId9"/>
    <p:sldLayoutId id="2147485797" r:id="rId10"/>
    <p:sldLayoutId id="214748579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002678425"/>
      </p:ext>
    </p:extLst>
  </p:cSld>
  <p:clrMap bg1="lt1" tx1="dk1" bg2="lt2" tx2="dk2" accent1="accent1" accent2="accent2" accent3="accent3" accent4="accent4" accent5="accent5" accent6="accent6" hlink="hlink" folHlink="folHlink"/>
  <p:sldLayoutIdLst>
    <p:sldLayoutId id="2147485812" r:id="rId1"/>
    <p:sldLayoutId id="2147485813" r:id="rId2"/>
    <p:sldLayoutId id="2147485814" r:id="rId3"/>
    <p:sldLayoutId id="2147485815" r:id="rId4"/>
    <p:sldLayoutId id="2147485816" r:id="rId5"/>
    <p:sldLayoutId id="2147485817" r:id="rId6"/>
    <p:sldLayoutId id="2147485818" r:id="rId7"/>
    <p:sldLayoutId id="2147485819" r:id="rId8"/>
    <p:sldLayoutId id="2147485820" r:id="rId9"/>
    <p:sldLayoutId id="2147485821" r:id="rId10"/>
    <p:sldLayoutId id="2147485822" r:id="rId11"/>
    <p:sldLayoutId id="2147485823" r:id="rId12"/>
  </p:sldLayoutIdLst>
  <p:timing>
    <p:tnLst>
      <p:par>
        <p:cT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68388885"/>
      </p:ext>
    </p:extLst>
  </p:cSld>
  <p:clrMap bg1="lt1" tx1="dk1" bg2="lt2" tx2="dk2" accent1="accent1" accent2="accent2" accent3="accent3" accent4="accent4" accent5="accent5" accent6="accent6" hlink="hlink" folHlink="folHlink"/>
  <p:sldLayoutIdLst>
    <p:sldLayoutId id="2147485923" r:id="rId1"/>
    <p:sldLayoutId id="2147485924" r:id="rId2"/>
    <p:sldLayoutId id="2147485925" r:id="rId3"/>
    <p:sldLayoutId id="2147485926" r:id="rId4"/>
    <p:sldLayoutId id="2147485927" r:id="rId5"/>
    <p:sldLayoutId id="2147485928" r:id="rId6"/>
    <p:sldLayoutId id="2147485929" r:id="rId7"/>
    <p:sldLayoutId id="2147485930" r:id="rId8"/>
    <p:sldLayoutId id="2147485931" r:id="rId9"/>
    <p:sldLayoutId id="2147485932" r:id="rId10"/>
    <p:sldLayoutId id="214748593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60083490"/>
      </p:ext>
    </p:extLst>
  </p:cSld>
  <p:clrMap bg1="lt1" tx1="dk1" bg2="lt2" tx2="dk2" accent1="accent1" accent2="accent2" accent3="accent3" accent4="accent4" accent5="accent5" accent6="accent6" hlink="hlink" folHlink="folHlink"/>
  <p:sldLayoutIdLst>
    <p:sldLayoutId id="2147485935" r:id="rId1"/>
    <p:sldLayoutId id="2147485936" r:id="rId2"/>
    <p:sldLayoutId id="2147485937" r:id="rId3"/>
    <p:sldLayoutId id="2147485938" r:id="rId4"/>
    <p:sldLayoutId id="2147485939" r:id="rId5"/>
    <p:sldLayoutId id="2147485940" r:id="rId6"/>
    <p:sldLayoutId id="2147485941" r:id="rId7"/>
    <p:sldLayoutId id="2147485942" r:id="rId8"/>
    <p:sldLayoutId id="2147485943" r:id="rId9"/>
    <p:sldLayoutId id="2147485944" r:id="rId10"/>
    <p:sldLayoutId id="214748594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64823309"/>
      </p:ext>
    </p:extLst>
  </p:cSld>
  <p:clrMap bg1="lt1" tx1="dk1" bg2="lt2" tx2="dk2" accent1="accent1" accent2="accent2" accent3="accent3" accent4="accent4" accent5="accent5" accent6="accent6" hlink="hlink" folHlink="folHlink"/>
  <p:sldLayoutIdLst>
    <p:sldLayoutId id="2147485959" r:id="rId1"/>
    <p:sldLayoutId id="2147485960" r:id="rId2"/>
    <p:sldLayoutId id="2147485961" r:id="rId3"/>
    <p:sldLayoutId id="2147485962" r:id="rId4"/>
    <p:sldLayoutId id="2147485963" r:id="rId5"/>
    <p:sldLayoutId id="2147485964" r:id="rId6"/>
    <p:sldLayoutId id="2147485965" r:id="rId7"/>
    <p:sldLayoutId id="2147485966" r:id="rId8"/>
    <p:sldLayoutId id="2147485967" r:id="rId9"/>
    <p:sldLayoutId id="2147485968" r:id="rId10"/>
    <p:sldLayoutId id="214748596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178357576"/>
      </p:ext>
    </p:extLst>
  </p:cSld>
  <p:clrMap bg1="lt1" tx1="dk1" bg2="lt2" tx2="dk2" accent1="accent1" accent2="accent2" accent3="accent3" accent4="accent4" accent5="accent5" accent6="accent6" hlink="hlink" folHlink="folHlink"/>
  <p:sldLayoutIdLst>
    <p:sldLayoutId id="2147485971" r:id="rId1"/>
    <p:sldLayoutId id="2147485972" r:id="rId2"/>
    <p:sldLayoutId id="2147485973" r:id="rId3"/>
    <p:sldLayoutId id="2147485974" r:id="rId4"/>
    <p:sldLayoutId id="2147485975" r:id="rId5"/>
    <p:sldLayoutId id="2147485976" r:id="rId6"/>
    <p:sldLayoutId id="2147485977" r:id="rId7"/>
    <p:sldLayoutId id="2147485978" r:id="rId8"/>
    <p:sldLayoutId id="2147485979" r:id="rId9"/>
    <p:sldLayoutId id="2147485980" r:id="rId10"/>
    <p:sldLayoutId id="214748598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29782013"/>
      </p:ext>
    </p:extLst>
  </p:cSld>
  <p:clrMap bg1="lt1" tx1="dk1" bg2="lt2" tx2="dk2" accent1="accent1" accent2="accent2" accent3="accent3" accent4="accent4" accent5="accent5" accent6="accent6" hlink="hlink" folHlink="folHlink"/>
  <p:sldLayoutIdLst>
    <p:sldLayoutId id="2147485995" r:id="rId1"/>
    <p:sldLayoutId id="2147485996" r:id="rId2"/>
    <p:sldLayoutId id="2147485997" r:id="rId3"/>
    <p:sldLayoutId id="2147485998" r:id="rId4"/>
    <p:sldLayoutId id="2147485999" r:id="rId5"/>
    <p:sldLayoutId id="2147486000" r:id="rId6"/>
    <p:sldLayoutId id="2147486001" r:id="rId7"/>
    <p:sldLayoutId id="2147486002" r:id="rId8"/>
    <p:sldLayoutId id="2147486003" r:id="rId9"/>
    <p:sldLayoutId id="2147486004" r:id="rId10"/>
    <p:sldLayoutId id="214748600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34525455"/>
      </p:ext>
    </p:extLst>
  </p:cSld>
  <p:clrMap bg1="lt1" tx1="dk1" bg2="lt2" tx2="dk2" accent1="accent1" accent2="accent2" accent3="accent3" accent4="accent4" accent5="accent5" accent6="accent6" hlink="hlink" folHlink="folHlink"/>
  <p:sldLayoutIdLst>
    <p:sldLayoutId id="2147486020" r:id="rId1"/>
    <p:sldLayoutId id="2147486021" r:id="rId2"/>
    <p:sldLayoutId id="2147486022" r:id="rId3"/>
    <p:sldLayoutId id="2147486023" r:id="rId4"/>
    <p:sldLayoutId id="2147486024" r:id="rId5"/>
    <p:sldLayoutId id="2147486025" r:id="rId6"/>
    <p:sldLayoutId id="2147486026" r:id="rId7"/>
    <p:sldLayoutId id="2147486027" r:id="rId8"/>
    <p:sldLayoutId id="2147486028" r:id="rId9"/>
    <p:sldLayoutId id="2147486029" r:id="rId10"/>
    <p:sldLayoutId id="214748603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54092243"/>
      </p:ext>
    </p:extLst>
  </p:cSld>
  <p:clrMap bg1="lt1" tx1="dk1" bg2="lt2" tx2="dk2" accent1="accent1" accent2="accent2" accent3="accent3" accent4="accent4" accent5="accent5" accent6="accent6" hlink="hlink" folHlink="folHlink"/>
  <p:sldLayoutIdLst>
    <p:sldLayoutId id="2147486032" r:id="rId1"/>
    <p:sldLayoutId id="2147486033" r:id="rId2"/>
    <p:sldLayoutId id="2147486034" r:id="rId3"/>
    <p:sldLayoutId id="2147486035" r:id="rId4"/>
    <p:sldLayoutId id="2147486036" r:id="rId5"/>
    <p:sldLayoutId id="2147486037" r:id="rId6"/>
    <p:sldLayoutId id="2147486038" r:id="rId7"/>
    <p:sldLayoutId id="2147486039" r:id="rId8"/>
    <p:sldLayoutId id="2147486040" r:id="rId9"/>
    <p:sldLayoutId id="2147486041" r:id="rId10"/>
    <p:sldLayoutId id="214748604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5167569"/>
      </p:ext>
    </p:extLst>
  </p:cSld>
  <p:clrMap bg1="lt1" tx1="dk1" bg2="lt2" tx2="dk2" accent1="accent1" accent2="accent2" accent3="accent3" accent4="accent4" accent5="accent5" accent6="accent6" hlink="hlink" folHlink="folHlink"/>
  <p:sldLayoutIdLst>
    <p:sldLayoutId id="2147486069" r:id="rId1"/>
    <p:sldLayoutId id="2147486070" r:id="rId2"/>
    <p:sldLayoutId id="2147486071" r:id="rId3"/>
    <p:sldLayoutId id="2147486072" r:id="rId4"/>
    <p:sldLayoutId id="2147486073" r:id="rId5"/>
    <p:sldLayoutId id="2147486074" r:id="rId6"/>
    <p:sldLayoutId id="2147486075" r:id="rId7"/>
    <p:sldLayoutId id="2147486076" r:id="rId8"/>
    <p:sldLayoutId id="2147486077" r:id="rId9"/>
    <p:sldLayoutId id="2147486078" r:id="rId10"/>
    <p:sldLayoutId id="214748607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60873313"/>
      </p:ext>
    </p:extLst>
  </p:cSld>
  <p:clrMap bg1="lt1" tx1="dk1" bg2="lt2" tx2="dk2" accent1="accent1" accent2="accent2" accent3="accent3" accent4="accent4" accent5="accent5" accent6="accent6" hlink="hlink" folHlink="folHlink"/>
  <p:sldLayoutIdLst>
    <p:sldLayoutId id="2147486105" r:id="rId1"/>
    <p:sldLayoutId id="2147486106" r:id="rId2"/>
    <p:sldLayoutId id="2147486107" r:id="rId3"/>
    <p:sldLayoutId id="2147486108" r:id="rId4"/>
    <p:sldLayoutId id="2147486109" r:id="rId5"/>
    <p:sldLayoutId id="2147486110" r:id="rId6"/>
    <p:sldLayoutId id="2147486111" r:id="rId7"/>
    <p:sldLayoutId id="2147486112" r:id="rId8"/>
    <p:sldLayoutId id="2147486113" r:id="rId9"/>
    <p:sldLayoutId id="2147486114" r:id="rId10"/>
    <p:sldLayoutId id="214748611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20205330"/>
      </p:ext>
    </p:extLst>
  </p:cSld>
  <p:clrMap bg1="lt1" tx1="dk1" bg2="lt2" tx2="dk2" accent1="accent1" accent2="accent2" accent3="accent3" accent4="accent4" accent5="accent5" accent6="accent6" hlink="hlink" folHlink="folHlink"/>
  <p:sldLayoutIdLst>
    <p:sldLayoutId id="2147486117" r:id="rId1"/>
    <p:sldLayoutId id="2147486118" r:id="rId2"/>
    <p:sldLayoutId id="2147486119" r:id="rId3"/>
    <p:sldLayoutId id="2147486120" r:id="rId4"/>
    <p:sldLayoutId id="2147486121" r:id="rId5"/>
    <p:sldLayoutId id="2147486122" r:id="rId6"/>
    <p:sldLayoutId id="2147486123" r:id="rId7"/>
    <p:sldLayoutId id="2147486124" r:id="rId8"/>
    <p:sldLayoutId id="2147486125" r:id="rId9"/>
    <p:sldLayoutId id="2147486126" r:id="rId10"/>
    <p:sldLayoutId id="214748612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44815696"/>
      </p:ext>
    </p:extLst>
  </p:cSld>
  <p:clrMap bg1="lt1" tx1="dk1" bg2="lt2" tx2="dk2" accent1="accent1" accent2="accent2" accent3="accent3" accent4="accent4" accent5="accent5" accent6="accent6" hlink="hlink" folHlink="folHlink"/>
  <p:sldLayoutIdLst>
    <p:sldLayoutId id="2147486129" r:id="rId1"/>
    <p:sldLayoutId id="2147486130" r:id="rId2"/>
    <p:sldLayoutId id="2147486131" r:id="rId3"/>
    <p:sldLayoutId id="2147486132" r:id="rId4"/>
    <p:sldLayoutId id="2147486133" r:id="rId5"/>
    <p:sldLayoutId id="2147486134" r:id="rId6"/>
    <p:sldLayoutId id="2147486135" r:id="rId7"/>
    <p:sldLayoutId id="2147486136" r:id="rId8"/>
    <p:sldLayoutId id="2147486137" r:id="rId9"/>
    <p:sldLayoutId id="2147486138" r:id="rId10"/>
    <p:sldLayoutId id="214748613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204586755"/>
      </p:ext>
    </p:extLst>
  </p:cSld>
  <p:clrMap bg1="lt1" tx1="dk1" bg2="lt2" tx2="dk2" accent1="accent1" accent2="accent2" accent3="accent3" accent4="accent4" accent5="accent5" accent6="accent6" hlink="hlink" folHlink="folHlink"/>
  <p:sldLayoutIdLst>
    <p:sldLayoutId id="2147486141" r:id="rId1"/>
    <p:sldLayoutId id="2147486142" r:id="rId2"/>
    <p:sldLayoutId id="2147486143" r:id="rId3"/>
    <p:sldLayoutId id="2147486144" r:id="rId4"/>
    <p:sldLayoutId id="2147486145" r:id="rId5"/>
    <p:sldLayoutId id="2147486146" r:id="rId6"/>
    <p:sldLayoutId id="2147486147" r:id="rId7"/>
    <p:sldLayoutId id="2147486148" r:id="rId8"/>
    <p:sldLayoutId id="2147486149" r:id="rId9"/>
    <p:sldLayoutId id="2147486150" r:id="rId10"/>
    <p:sldLayoutId id="214748615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82000510"/>
      </p:ext>
    </p:extLst>
  </p:cSld>
  <p:clrMap bg1="lt1" tx1="dk1" bg2="lt2" tx2="dk2" accent1="accent1" accent2="accent2" accent3="accent3" accent4="accent4" accent5="accent5" accent6="accent6" hlink="hlink" folHlink="folHlink"/>
  <p:sldLayoutIdLst>
    <p:sldLayoutId id="2147486165" r:id="rId1"/>
    <p:sldLayoutId id="2147486166" r:id="rId2"/>
    <p:sldLayoutId id="2147486167" r:id="rId3"/>
    <p:sldLayoutId id="2147486168" r:id="rId4"/>
    <p:sldLayoutId id="2147486169" r:id="rId5"/>
    <p:sldLayoutId id="2147486170" r:id="rId6"/>
    <p:sldLayoutId id="2147486171" r:id="rId7"/>
    <p:sldLayoutId id="2147486172" r:id="rId8"/>
    <p:sldLayoutId id="2147486173" r:id="rId9"/>
    <p:sldLayoutId id="2147486174" r:id="rId10"/>
    <p:sldLayoutId id="214748617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09822312"/>
      </p:ext>
    </p:extLst>
  </p:cSld>
  <p:clrMap bg1="lt1" tx1="dk1" bg2="lt2" tx2="dk2" accent1="accent1" accent2="accent2" accent3="accent3" accent4="accent4" accent5="accent5" accent6="accent6" hlink="hlink" folHlink="folHlink"/>
  <p:sldLayoutIdLst>
    <p:sldLayoutId id="2147486198" r:id="rId1"/>
    <p:sldLayoutId id="2147486199" r:id="rId2"/>
    <p:sldLayoutId id="2147486200" r:id="rId3"/>
    <p:sldLayoutId id="2147486201" r:id="rId4"/>
    <p:sldLayoutId id="2147486202" r:id="rId5"/>
    <p:sldLayoutId id="2147486203" r:id="rId6"/>
    <p:sldLayoutId id="2147486204" r:id="rId7"/>
    <p:sldLayoutId id="2147486205" r:id="rId8"/>
    <p:sldLayoutId id="2147486206" r:id="rId9"/>
    <p:sldLayoutId id="2147486207" r:id="rId10"/>
    <p:sldLayoutId id="214748620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865077665"/>
      </p:ext>
    </p:extLst>
  </p:cSld>
  <p:clrMap bg1="lt1" tx1="dk1" bg2="lt2" tx2="dk2" accent1="accent1" accent2="accent2" accent3="accent3" accent4="accent4" accent5="accent5" accent6="accent6" hlink="hlink" folHlink="folHlink"/>
  <p:sldLayoutIdLst>
    <p:sldLayoutId id="2147486259" r:id="rId1"/>
    <p:sldLayoutId id="2147486260" r:id="rId2"/>
    <p:sldLayoutId id="2147486261" r:id="rId3"/>
    <p:sldLayoutId id="2147486262" r:id="rId4"/>
    <p:sldLayoutId id="2147486263" r:id="rId5"/>
    <p:sldLayoutId id="2147486264" r:id="rId6"/>
    <p:sldLayoutId id="2147486265" r:id="rId7"/>
    <p:sldLayoutId id="2147486266" r:id="rId8"/>
    <p:sldLayoutId id="2147486267" r:id="rId9"/>
    <p:sldLayoutId id="2147486268" r:id="rId10"/>
    <p:sldLayoutId id="214748626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04893852"/>
      </p:ext>
    </p:extLst>
  </p:cSld>
  <p:clrMap bg1="lt1" tx1="dk1" bg2="lt2" tx2="dk2" accent1="accent1" accent2="accent2" accent3="accent3" accent4="accent4" accent5="accent5" accent6="accent6" hlink="hlink" folHlink="folHlink"/>
  <p:sldLayoutIdLst>
    <p:sldLayoutId id="2147486292" r:id="rId1"/>
    <p:sldLayoutId id="2147486293" r:id="rId2"/>
    <p:sldLayoutId id="2147486294" r:id="rId3"/>
    <p:sldLayoutId id="2147486295" r:id="rId4"/>
    <p:sldLayoutId id="2147486296" r:id="rId5"/>
    <p:sldLayoutId id="2147486297" r:id="rId6"/>
    <p:sldLayoutId id="2147486298" r:id="rId7"/>
    <p:sldLayoutId id="2147486299" r:id="rId8"/>
    <p:sldLayoutId id="2147486300" r:id="rId9"/>
    <p:sldLayoutId id="2147486301" r:id="rId10"/>
    <p:sldLayoutId id="214748630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58464299"/>
      </p:ext>
    </p:extLst>
  </p:cSld>
  <p:clrMap bg1="lt1" tx1="dk1" bg2="lt2" tx2="dk2" accent1="accent1" accent2="accent2" accent3="accent3" accent4="accent4" accent5="accent5" accent6="accent6" hlink="hlink" folHlink="folHlink"/>
  <p:sldLayoutIdLst>
    <p:sldLayoutId id="2147486304" r:id="rId1"/>
    <p:sldLayoutId id="2147486305" r:id="rId2"/>
    <p:sldLayoutId id="2147486306" r:id="rId3"/>
    <p:sldLayoutId id="2147486307" r:id="rId4"/>
    <p:sldLayoutId id="2147486308" r:id="rId5"/>
    <p:sldLayoutId id="2147486309" r:id="rId6"/>
    <p:sldLayoutId id="2147486310" r:id="rId7"/>
    <p:sldLayoutId id="2147486311" r:id="rId8"/>
    <p:sldLayoutId id="2147486312" r:id="rId9"/>
    <p:sldLayoutId id="2147486313" r:id="rId10"/>
    <p:sldLayoutId id="214748631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232842135"/>
      </p:ext>
    </p:extLst>
  </p:cSld>
  <p:clrMap bg1="lt1" tx1="dk1" bg2="lt2" tx2="dk2" accent1="accent1" accent2="accent2" accent3="accent3" accent4="accent4" accent5="accent5" accent6="accent6" hlink="hlink" folHlink="folHlink"/>
  <p:sldLayoutIdLst>
    <p:sldLayoutId id="2147486316" r:id="rId1"/>
    <p:sldLayoutId id="2147486317" r:id="rId2"/>
    <p:sldLayoutId id="2147486318" r:id="rId3"/>
    <p:sldLayoutId id="2147486319" r:id="rId4"/>
    <p:sldLayoutId id="2147486320" r:id="rId5"/>
    <p:sldLayoutId id="2147486321" r:id="rId6"/>
    <p:sldLayoutId id="2147486322" r:id="rId7"/>
    <p:sldLayoutId id="2147486323" r:id="rId8"/>
    <p:sldLayoutId id="2147486324" r:id="rId9"/>
    <p:sldLayoutId id="2147486325" r:id="rId10"/>
    <p:sldLayoutId id="214748632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5230927"/>
      </p:ext>
    </p:extLst>
  </p:cSld>
  <p:clrMap bg1="lt1" tx1="dk1" bg2="lt2" tx2="dk2" accent1="accent1" accent2="accent2" accent3="accent3" accent4="accent4" accent5="accent5" accent6="accent6" hlink="hlink" folHlink="folHlink"/>
  <p:sldLayoutIdLst>
    <p:sldLayoutId id="2147486328" r:id="rId1"/>
    <p:sldLayoutId id="2147486329" r:id="rId2"/>
    <p:sldLayoutId id="2147486330" r:id="rId3"/>
    <p:sldLayoutId id="2147486331" r:id="rId4"/>
    <p:sldLayoutId id="2147486332" r:id="rId5"/>
    <p:sldLayoutId id="2147486333" r:id="rId6"/>
    <p:sldLayoutId id="2147486334" r:id="rId7"/>
    <p:sldLayoutId id="2147486335" r:id="rId8"/>
    <p:sldLayoutId id="2147486336" r:id="rId9"/>
    <p:sldLayoutId id="2147486337" r:id="rId10"/>
    <p:sldLayoutId id="214748633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68113352"/>
      </p:ext>
    </p:extLst>
  </p:cSld>
  <p:clrMap bg1="lt1" tx1="dk1" bg2="lt2" tx2="dk2" accent1="accent1" accent2="accent2" accent3="accent3" accent4="accent4" accent5="accent5" accent6="accent6" hlink="hlink" folHlink="folHlink"/>
  <p:sldLayoutIdLst>
    <p:sldLayoutId id="2147486340" r:id="rId1"/>
    <p:sldLayoutId id="2147486341" r:id="rId2"/>
    <p:sldLayoutId id="2147486342" r:id="rId3"/>
    <p:sldLayoutId id="2147486343" r:id="rId4"/>
    <p:sldLayoutId id="2147486344" r:id="rId5"/>
    <p:sldLayoutId id="2147486345" r:id="rId6"/>
    <p:sldLayoutId id="2147486346" r:id="rId7"/>
    <p:sldLayoutId id="2147486347" r:id="rId8"/>
    <p:sldLayoutId id="2147486348" r:id="rId9"/>
    <p:sldLayoutId id="2147486349" r:id="rId10"/>
    <p:sldLayoutId id="214748635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48237237"/>
      </p:ext>
    </p:extLst>
  </p:cSld>
  <p:clrMap bg1="lt1" tx1="dk1" bg2="lt2" tx2="dk2" accent1="accent1" accent2="accent2" accent3="accent3" accent4="accent4" accent5="accent5" accent6="accent6" hlink="hlink" folHlink="folHlink"/>
  <p:sldLayoutIdLst>
    <p:sldLayoutId id="2147486352" r:id="rId1"/>
    <p:sldLayoutId id="2147486353" r:id="rId2"/>
    <p:sldLayoutId id="2147486354" r:id="rId3"/>
    <p:sldLayoutId id="2147486355" r:id="rId4"/>
    <p:sldLayoutId id="2147486356" r:id="rId5"/>
    <p:sldLayoutId id="2147486357" r:id="rId6"/>
    <p:sldLayoutId id="2147486358" r:id="rId7"/>
    <p:sldLayoutId id="2147486359" r:id="rId8"/>
    <p:sldLayoutId id="2147486360" r:id="rId9"/>
    <p:sldLayoutId id="2147486361" r:id="rId10"/>
    <p:sldLayoutId id="2147486362" r:id="rId11"/>
    <p:sldLayoutId id="2147486363" r:id="rId12"/>
  </p:sldLayoutIdLst>
  <p:timing>
    <p:tnLst>
      <p:par>
        <p:cT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1482572510"/>
      </p:ext>
    </p:extLst>
  </p:cSld>
  <p:clrMap bg1="lt1" tx1="dk1" bg2="lt2" tx2="dk2" accent1="accent1" accent2="accent2" accent3="accent3" accent4="accent4" accent5="accent5" accent6="accent6" hlink="hlink" folHlink="folHlink"/>
  <p:sldLayoutIdLst>
    <p:sldLayoutId id="2147486365" r:id="rId1"/>
    <p:sldLayoutId id="2147486366" r:id="rId2"/>
    <p:sldLayoutId id="2147486367" r:id="rId3"/>
    <p:sldLayoutId id="2147486368" r:id="rId4"/>
    <p:sldLayoutId id="2147486369" r:id="rId5"/>
    <p:sldLayoutId id="2147486370" r:id="rId6"/>
    <p:sldLayoutId id="2147486371" r:id="rId7"/>
    <p:sldLayoutId id="2147486372" r:id="rId8"/>
    <p:sldLayoutId id="2147486373" r:id="rId9"/>
    <p:sldLayoutId id="2147486374" r:id="rId10"/>
    <p:sldLayoutId id="214748637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62985870"/>
      </p:ext>
    </p:extLst>
  </p:cSld>
  <p:clrMap bg1="lt1" tx1="dk1" bg2="lt2" tx2="dk2" accent1="accent1" accent2="accent2" accent3="accent3" accent4="accent4" accent5="accent5" accent6="accent6" hlink="hlink" folHlink="folHlink"/>
  <p:sldLayoutIdLst>
    <p:sldLayoutId id="2147486377" r:id="rId1"/>
    <p:sldLayoutId id="2147486378" r:id="rId2"/>
    <p:sldLayoutId id="2147486379" r:id="rId3"/>
    <p:sldLayoutId id="2147486380" r:id="rId4"/>
    <p:sldLayoutId id="2147486381" r:id="rId5"/>
    <p:sldLayoutId id="2147486382" r:id="rId6"/>
    <p:sldLayoutId id="2147486383" r:id="rId7"/>
    <p:sldLayoutId id="2147486384" r:id="rId8"/>
    <p:sldLayoutId id="2147486385" r:id="rId9"/>
    <p:sldLayoutId id="2147486386" r:id="rId10"/>
    <p:sldLayoutId id="214748638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27980697"/>
      </p:ext>
    </p:extLst>
  </p:cSld>
  <p:clrMap bg1="lt1" tx1="dk1" bg2="lt2" tx2="dk2" accent1="accent1" accent2="accent2" accent3="accent3" accent4="accent4" accent5="accent5" accent6="accent6" hlink="hlink" folHlink="folHlink"/>
  <p:sldLayoutIdLst>
    <p:sldLayoutId id="2147486389" r:id="rId1"/>
    <p:sldLayoutId id="2147486390" r:id="rId2"/>
    <p:sldLayoutId id="2147486391" r:id="rId3"/>
    <p:sldLayoutId id="2147486392" r:id="rId4"/>
    <p:sldLayoutId id="2147486393" r:id="rId5"/>
    <p:sldLayoutId id="2147486394" r:id="rId6"/>
    <p:sldLayoutId id="2147486395" r:id="rId7"/>
    <p:sldLayoutId id="2147486396" r:id="rId8"/>
    <p:sldLayoutId id="2147486397" r:id="rId9"/>
    <p:sldLayoutId id="2147486398" r:id="rId10"/>
    <p:sldLayoutId id="214748639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20937335"/>
      </p:ext>
    </p:extLst>
  </p:cSld>
  <p:clrMap bg1="lt1" tx1="dk1" bg2="lt2" tx2="dk2" accent1="accent1" accent2="accent2" accent3="accent3" accent4="accent4" accent5="accent5" accent6="accent6" hlink="hlink" folHlink="folHlink"/>
  <p:sldLayoutIdLst>
    <p:sldLayoutId id="2147486401" r:id="rId1"/>
    <p:sldLayoutId id="2147486402" r:id="rId2"/>
    <p:sldLayoutId id="2147486403" r:id="rId3"/>
    <p:sldLayoutId id="2147486404" r:id="rId4"/>
    <p:sldLayoutId id="2147486405" r:id="rId5"/>
    <p:sldLayoutId id="2147486406" r:id="rId6"/>
    <p:sldLayoutId id="2147486407" r:id="rId7"/>
    <p:sldLayoutId id="2147486408" r:id="rId8"/>
    <p:sldLayoutId id="2147486409" r:id="rId9"/>
    <p:sldLayoutId id="2147486410" r:id="rId10"/>
    <p:sldLayoutId id="214748641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98471662"/>
      </p:ext>
    </p:extLst>
  </p:cSld>
  <p:clrMap bg1="lt1" tx1="dk1" bg2="lt2" tx2="dk2" accent1="accent1" accent2="accent2" accent3="accent3" accent4="accent4" accent5="accent5" accent6="accent6" hlink="hlink" folHlink="folHlink"/>
  <p:sldLayoutIdLst>
    <p:sldLayoutId id="2147486413" r:id="rId1"/>
    <p:sldLayoutId id="2147486414" r:id="rId2"/>
    <p:sldLayoutId id="2147486415" r:id="rId3"/>
    <p:sldLayoutId id="2147486416" r:id="rId4"/>
    <p:sldLayoutId id="2147486417" r:id="rId5"/>
    <p:sldLayoutId id="2147486418" r:id="rId6"/>
    <p:sldLayoutId id="2147486419" r:id="rId7"/>
    <p:sldLayoutId id="2147486420" r:id="rId8"/>
    <p:sldLayoutId id="2147486421" r:id="rId9"/>
    <p:sldLayoutId id="2147486422" r:id="rId10"/>
    <p:sldLayoutId id="214748642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90143041"/>
      </p:ext>
    </p:extLst>
  </p:cSld>
  <p:clrMap bg1="lt1" tx1="dk1" bg2="lt2" tx2="dk2" accent1="accent1" accent2="accent2" accent3="accent3" accent4="accent4" accent5="accent5" accent6="accent6" hlink="hlink" folHlink="folHlink"/>
  <p:sldLayoutIdLst>
    <p:sldLayoutId id="2147486425" r:id="rId1"/>
    <p:sldLayoutId id="2147486426" r:id="rId2"/>
    <p:sldLayoutId id="2147486427" r:id="rId3"/>
    <p:sldLayoutId id="2147486428" r:id="rId4"/>
    <p:sldLayoutId id="2147486429" r:id="rId5"/>
    <p:sldLayoutId id="2147486430" r:id="rId6"/>
    <p:sldLayoutId id="2147486431" r:id="rId7"/>
    <p:sldLayoutId id="2147486432" r:id="rId8"/>
    <p:sldLayoutId id="2147486433" r:id="rId9"/>
    <p:sldLayoutId id="2147486434" r:id="rId10"/>
    <p:sldLayoutId id="214748643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54989711"/>
      </p:ext>
    </p:extLst>
  </p:cSld>
  <p:clrMap bg1="lt1" tx1="dk1" bg2="lt2" tx2="dk2" accent1="accent1" accent2="accent2" accent3="accent3" accent4="accent4" accent5="accent5" accent6="accent6" hlink="hlink" folHlink="folHlink"/>
  <p:sldLayoutIdLst>
    <p:sldLayoutId id="2147486437" r:id="rId1"/>
    <p:sldLayoutId id="2147486438" r:id="rId2"/>
    <p:sldLayoutId id="2147486439" r:id="rId3"/>
    <p:sldLayoutId id="2147486440" r:id="rId4"/>
    <p:sldLayoutId id="2147486441" r:id="rId5"/>
    <p:sldLayoutId id="2147486442" r:id="rId6"/>
    <p:sldLayoutId id="2147486443" r:id="rId7"/>
    <p:sldLayoutId id="2147486444" r:id="rId8"/>
    <p:sldLayoutId id="2147486445" r:id="rId9"/>
    <p:sldLayoutId id="2147486446" r:id="rId10"/>
    <p:sldLayoutId id="214748644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93447397"/>
      </p:ext>
    </p:extLst>
  </p:cSld>
  <p:clrMap bg1="lt1" tx1="dk1" bg2="lt2" tx2="dk2" accent1="accent1" accent2="accent2" accent3="accent3" accent4="accent4" accent5="accent5" accent6="accent6" hlink="hlink" folHlink="folHlink"/>
  <p:sldLayoutIdLst>
    <p:sldLayoutId id="2147486449" r:id="rId1"/>
    <p:sldLayoutId id="2147486450" r:id="rId2"/>
    <p:sldLayoutId id="2147486451" r:id="rId3"/>
    <p:sldLayoutId id="2147486452" r:id="rId4"/>
    <p:sldLayoutId id="2147486453" r:id="rId5"/>
    <p:sldLayoutId id="2147486454" r:id="rId6"/>
    <p:sldLayoutId id="2147486455" r:id="rId7"/>
    <p:sldLayoutId id="2147486456" r:id="rId8"/>
    <p:sldLayoutId id="2147486457" r:id="rId9"/>
    <p:sldLayoutId id="2147486458" r:id="rId10"/>
    <p:sldLayoutId id="214748645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86301089"/>
      </p:ext>
    </p:extLst>
  </p:cSld>
  <p:clrMap bg1="lt1" tx1="dk1" bg2="lt2" tx2="dk2" accent1="accent1" accent2="accent2" accent3="accent3" accent4="accent4" accent5="accent5" accent6="accent6" hlink="hlink" folHlink="folHlink"/>
  <p:sldLayoutIdLst>
    <p:sldLayoutId id="2147486461" r:id="rId1"/>
    <p:sldLayoutId id="2147486462" r:id="rId2"/>
    <p:sldLayoutId id="2147486463" r:id="rId3"/>
    <p:sldLayoutId id="2147486464" r:id="rId4"/>
    <p:sldLayoutId id="2147486465" r:id="rId5"/>
    <p:sldLayoutId id="2147486466" r:id="rId6"/>
    <p:sldLayoutId id="2147486467" r:id="rId7"/>
    <p:sldLayoutId id="2147486468" r:id="rId8"/>
    <p:sldLayoutId id="2147486469" r:id="rId9"/>
    <p:sldLayoutId id="2147486470" r:id="rId10"/>
    <p:sldLayoutId id="214748647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2018. 1. 17.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iming>
    <p:tnLst>
      <p:par>
        <p:cT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3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2018. 1. 17.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3318526"/>
      </p:ext>
    </p:extLst>
  </p:cSld>
  <p:clrMap bg1="lt1" tx1="dk1" bg2="lt2" tx2="dk2" accent1="accent1" accent2="accent2" accent3="accent3" accent4="accent4" accent5="accent5" accent6="accent6" hlink="hlink" folHlink="folHlink"/>
  <p:sldLayoutIdLst>
    <p:sldLayoutId id="2147486481" r:id="rId1"/>
    <p:sldLayoutId id="2147486482" r:id="rId2"/>
    <p:sldLayoutId id="2147486483" r:id="rId3"/>
    <p:sldLayoutId id="2147486484" r:id="rId4"/>
    <p:sldLayoutId id="2147486485" r:id="rId5"/>
    <p:sldLayoutId id="2147486486" r:id="rId6"/>
    <p:sldLayoutId id="2147486487" r:id="rId7"/>
  </p:sldLayoutIdLst>
  <p:timing>
    <p:tnLst>
      <p:par>
        <p:cT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3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2018. 1. 17.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4091547978"/>
      </p:ext>
    </p:extLst>
  </p:cSld>
  <p:clrMap bg1="lt1" tx1="dk1" bg2="lt2" tx2="dk2" accent1="accent1" accent2="accent2" accent3="accent3" accent4="accent4" accent5="accent5" accent6="accent6" hlink="hlink" folHlink="folHlink"/>
  <p:sldLayoutIdLst>
    <p:sldLayoutId id="2147486489" r:id="rId1"/>
    <p:sldLayoutId id="2147486490" r:id="rId2"/>
    <p:sldLayoutId id="2147486491" r:id="rId3"/>
    <p:sldLayoutId id="2147486492" r:id="rId4"/>
    <p:sldLayoutId id="2147486493" r:id="rId5"/>
    <p:sldLayoutId id="2147486494" r:id="rId6"/>
    <p:sldLayoutId id="2147486495" r:id="rId7"/>
  </p:sldLayoutIdLst>
  <p:timing>
    <p:tnLst>
      <p:par>
        <p:cT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30578636"/>
      </p:ext>
    </p:extLst>
  </p:cSld>
  <p:clrMap bg1="lt1" tx1="dk1" bg2="lt2" tx2="dk2" accent1="accent1" accent2="accent2" accent3="accent3" accent4="accent4" accent5="accent5" accent6="accent6" hlink="hlink" folHlink="folHlink"/>
  <p:sldLayoutIdLst>
    <p:sldLayoutId id="2147486497" r:id="rId1"/>
    <p:sldLayoutId id="2147486498" r:id="rId2"/>
    <p:sldLayoutId id="2147486499" r:id="rId3"/>
    <p:sldLayoutId id="2147486500" r:id="rId4"/>
    <p:sldLayoutId id="2147486501" r:id="rId5"/>
    <p:sldLayoutId id="2147486502" r:id="rId6"/>
    <p:sldLayoutId id="2147486503" r:id="rId7"/>
    <p:sldLayoutId id="2147486504" r:id="rId8"/>
    <p:sldLayoutId id="2147486505" r:id="rId9"/>
    <p:sldLayoutId id="2147486506" r:id="rId10"/>
    <p:sldLayoutId id="214748650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02874875"/>
      </p:ext>
    </p:extLst>
  </p:cSld>
  <p:clrMap bg1="lt1" tx1="dk1" bg2="lt2" tx2="dk2" accent1="accent1" accent2="accent2" accent3="accent3" accent4="accent4" accent5="accent5" accent6="accent6" hlink="hlink" folHlink="folHlink"/>
  <p:sldLayoutIdLst>
    <p:sldLayoutId id="2147486545" r:id="rId1"/>
    <p:sldLayoutId id="2147486546" r:id="rId2"/>
    <p:sldLayoutId id="2147486547" r:id="rId3"/>
    <p:sldLayoutId id="2147486548" r:id="rId4"/>
    <p:sldLayoutId id="2147486549" r:id="rId5"/>
    <p:sldLayoutId id="2147486550" r:id="rId6"/>
    <p:sldLayoutId id="2147486551" r:id="rId7"/>
    <p:sldLayoutId id="2147486552" r:id="rId8"/>
    <p:sldLayoutId id="2147486553" r:id="rId9"/>
    <p:sldLayoutId id="2147486554" r:id="rId10"/>
    <p:sldLayoutId id="214748655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61640004"/>
      </p:ext>
    </p:extLst>
  </p:cSld>
  <p:clrMap bg1="lt1" tx1="dk1" bg2="lt2" tx2="dk2" accent1="accent1" accent2="accent2" accent3="accent3" accent4="accent4" accent5="accent5" accent6="accent6" hlink="hlink" folHlink="folHlink"/>
  <p:sldLayoutIdLst>
    <p:sldLayoutId id="2147486571" r:id="rId1"/>
    <p:sldLayoutId id="2147486572" r:id="rId2"/>
    <p:sldLayoutId id="2147486573" r:id="rId3"/>
    <p:sldLayoutId id="2147486574" r:id="rId4"/>
    <p:sldLayoutId id="2147486575" r:id="rId5"/>
    <p:sldLayoutId id="2147486576" r:id="rId6"/>
    <p:sldLayoutId id="2147486577" r:id="rId7"/>
    <p:sldLayoutId id="2147486578" r:id="rId8"/>
    <p:sldLayoutId id="2147486579" r:id="rId9"/>
    <p:sldLayoutId id="2147486580" r:id="rId10"/>
    <p:sldLayoutId id="214748658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01671638"/>
      </p:ext>
    </p:extLst>
  </p:cSld>
  <p:clrMap bg1="lt1" tx1="dk1" bg2="lt2" tx2="dk2" accent1="accent1" accent2="accent2" accent3="accent3" accent4="accent4" accent5="accent5" accent6="accent6" hlink="hlink" folHlink="folHlink"/>
  <p:sldLayoutIdLst>
    <p:sldLayoutId id="2147486583" r:id="rId1"/>
    <p:sldLayoutId id="2147486584" r:id="rId2"/>
    <p:sldLayoutId id="2147486585" r:id="rId3"/>
    <p:sldLayoutId id="2147486586" r:id="rId4"/>
    <p:sldLayoutId id="2147486587" r:id="rId5"/>
    <p:sldLayoutId id="2147486588" r:id="rId6"/>
    <p:sldLayoutId id="2147486589" r:id="rId7"/>
    <p:sldLayoutId id="2147486590" r:id="rId8"/>
    <p:sldLayoutId id="2147486591" r:id="rId9"/>
    <p:sldLayoutId id="2147486592" r:id="rId10"/>
    <p:sldLayoutId id="214748659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6170170"/>
      </p:ext>
    </p:extLst>
  </p:cSld>
  <p:clrMap bg1="lt1" tx1="dk1" bg2="lt2" tx2="dk2" accent1="accent1" accent2="accent2" accent3="accent3" accent4="accent4" accent5="accent5" accent6="accent6" hlink="hlink" folHlink="folHlink"/>
  <p:sldLayoutIdLst>
    <p:sldLayoutId id="2147486607" r:id="rId1"/>
    <p:sldLayoutId id="2147486608" r:id="rId2"/>
    <p:sldLayoutId id="2147486609" r:id="rId3"/>
    <p:sldLayoutId id="2147486610" r:id="rId4"/>
    <p:sldLayoutId id="2147486611" r:id="rId5"/>
    <p:sldLayoutId id="2147486612" r:id="rId6"/>
    <p:sldLayoutId id="2147486613" r:id="rId7"/>
    <p:sldLayoutId id="2147486614" r:id="rId8"/>
    <p:sldLayoutId id="2147486615" r:id="rId9"/>
    <p:sldLayoutId id="2147486616" r:id="rId10"/>
    <p:sldLayoutId id="214748661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08854702"/>
      </p:ext>
    </p:extLst>
  </p:cSld>
  <p:clrMap bg1="lt1" tx1="dk1" bg2="lt2" tx2="dk2" accent1="accent1" accent2="accent2" accent3="accent3" accent4="accent4" accent5="accent5" accent6="accent6" hlink="hlink" folHlink="folHlink"/>
  <p:sldLayoutIdLst>
    <p:sldLayoutId id="2147486631" r:id="rId1"/>
    <p:sldLayoutId id="2147486632" r:id="rId2"/>
    <p:sldLayoutId id="2147486633" r:id="rId3"/>
    <p:sldLayoutId id="2147486634" r:id="rId4"/>
    <p:sldLayoutId id="2147486635" r:id="rId5"/>
    <p:sldLayoutId id="2147486636" r:id="rId6"/>
    <p:sldLayoutId id="2147486637" r:id="rId7"/>
    <p:sldLayoutId id="2147486638" r:id="rId8"/>
    <p:sldLayoutId id="2147486639" r:id="rId9"/>
    <p:sldLayoutId id="2147486640" r:id="rId10"/>
    <p:sldLayoutId id="214748664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7258801"/>
      </p:ext>
    </p:extLst>
  </p:cSld>
  <p:clrMap bg1="lt1" tx1="dk1" bg2="lt2" tx2="dk2" accent1="accent1" accent2="accent2" accent3="accent3" accent4="accent4" accent5="accent5" accent6="accent6" hlink="hlink" folHlink="folHlink"/>
  <p:sldLayoutIdLst>
    <p:sldLayoutId id="2147486643" r:id="rId1"/>
    <p:sldLayoutId id="2147486644" r:id="rId2"/>
    <p:sldLayoutId id="2147486645" r:id="rId3"/>
    <p:sldLayoutId id="2147486646" r:id="rId4"/>
    <p:sldLayoutId id="2147486647" r:id="rId5"/>
    <p:sldLayoutId id="2147486648" r:id="rId6"/>
    <p:sldLayoutId id="2147486649" r:id="rId7"/>
    <p:sldLayoutId id="2147486650" r:id="rId8"/>
    <p:sldLayoutId id="2147486651" r:id="rId9"/>
    <p:sldLayoutId id="2147486652" r:id="rId10"/>
    <p:sldLayoutId id="214748665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93137702"/>
      </p:ext>
    </p:extLst>
  </p:cSld>
  <p:clrMap bg1="lt1" tx1="dk1" bg2="lt2" tx2="dk2" accent1="accent1" accent2="accent2" accent3="accent3" accent4="accent4" accent5="accent5" accent6="accent6" hlink="hlink" folHlink="folHlink"/>
  <p:sldLayoutIdLst>
    <p:sldLayoutId id="2147486655" r:id="rId1"/>
    <p:sldLayoutId id="2147486656" r:id="rId2"/>
    <p:sldLayoutId id="2147486657" r:id="rId3"/>
    <p:sldLayoutId id="2147486658" r:id="rId4"/>
    <p:sldLayoutId id="2147486659" r:id="rId5"/>
    <p:sldLayoutId id="2147486660" r:id="rId6"/>
    <p:sldLayoutId id="2147486661" r:id="rId7"/>
    <p:sldLayoutId id="2147486662" r:id="rId8"/>
    <p:sldLayoutId id="2147486663" r:id="rId9"/>
    <p:sldLayoutId id="2147486664" r:id="rId10"/>
    <p:sldLayoutId id="214748666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41041312"/>
      </p:ext>
    </p:extLst>
  </p:cSld>
  <p:clrMap bg1="lt1" tx1="dk1" bg2="lt2" tx2="dk2" accent1="accent1" accent2="accent2" accent3="accent3" accent4="accent4" accent5="accent5" accent6="accent6" hlink="hlink" folHlink="folHlink"/>
  <p:sldLayoutIdLst>
    <p:sldLayoutId id="2147486728" r:id="rId1"/>
    <p:sldLayoutId id="2147486729" r:id="rId2"/>
    <p:sldLayoutId id="2147486730" r:id="rId3"/>
    <p:sldLayoutId id="2147486731" r:id="rId4"/>
    <p:sldLayoutId id="2147486732" r:id="rId5"/>
    <p:sldLayoutId id="2147486733" r:id="rId6"/>
    <p:sldLayoutId id="2147486734" r:id="rId7"/>
    <p:sldLayoutId id="2147486735" r:id="rId8"/>
    <p:sldLayoutId id="2147486736" r:id="rId9"/>
    <p:sldLayoutId id="2147486737" r:id="rId10"/>
    <p:sldLayoutId id="214748673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93568167"/>
      </p:ext>
    </p:extLst>
  </p:cSld>
  <p:clrMap bg1="lt1" tx1="dk1" bg2="lt2" tx2="dk2" accent1="accent1" accent2="accent2" accent3="accent3" accent4="accent4" accent5="accent5" accent6="accent6" hlink="hlink" folHlink="folHlink"/>
  <p:sldLayoutIdLst>
    <p:sldLayoutId id="2147486773" r:id="rId1"/>
    <p:sldLayoutId id="2147486774" r:id="rId2"/>
    <p:sldLayoutId id="2147486775" r:id="rId3"/>
    <p:sldLayoutId id="2147486776" r:id="rId4"/>
    <p:sldLayoutId id="2147486777" r:id="rId5"/>
    <p:sldLayoutId id="2147486778" r:id="rId6"/>
    <p:sldLayoutId id="2147486779" r:id="rId7"/>
    <p:sldLayoutId id="2147486780" r:id="rId8"/>
    <p:sldLayoutId id="2147486781" r:id="rId9"/>
    <p:sldLayoutId id="2147486782" r:id="rId10"/>
    <p:sldLayoutId id="214748678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56001725"/>
      </p:ext>
    </p:extLst>
  </p:cSld>
  <p:clrMap bg1="lt1" tx1="dk1" bg2="lt2" tx2="dk2" accent1="accent1" accent2="accent2" accent3="accent3" accent4="accent4" accent5="accent5" accent6="accent6" hlink="hlink" folHlink="folHlink"/>
  <p:sldLayoutIdLst>
    <p:sldLayoutId id="2147486811" r:id="rId1"/>
    <p:sldLayoutId id="2147486812" r:id="rId2"/>
    <p:sldLayoutId id="2147486813" r:id="rId3"/>
    <p:sldLayoutId id="2147486814" r:id="rId4"/>
    <p:sldLayoutId id="2147486815" r:id="rId5"/>
    <p:sldLayoutId id="2147486816" r:id="rId6"/>
    <p:sldLayoutId id="2147486817" r:id="rId7"/>
    <p:sldLayoutId id="2147486818" r:id="rId8"/>
    <p:sldLayoutId id="2147486819" r:id="rId9"/>
    <p:sldLayoutId id="2147486820" r:id="rId10"/>
    <p:sldLayoutId id="214748682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24111932"/>
      </p:ext>
    </p:extLst>
  </p:cSld>
  <p:clrMap bg1="lt1" tx1="dk1" bg2="lt2" tx2="dk2" accent1="accent1" accent2="accent2" accent3="accent3" accent4="accent4" accent5="accent5" accent6="accent6" hlink="hlink" folHlink="folHlink"/>
  <p:sldLayoutIdLst>
    <p:sldLayoutId id="2147486848" r:id="rId1"/>
    <p:sldLayoutId id="2147486849" r:id="rId2"/>
    <p:sldLayoutId id="2147486850" r:id="rId3"/>
    <p:sldLayoutId id="2147486851" r:id="rId4"/>
    <p:sldLayoutId id="2147486852" r:id="rId5"/>
    <p:sldLayoutId id="2147486853" r:id="rId6"/>
    <p:sldLayoutId id="2147486854" r:id="rId7"/>
    <p:sldLayoutId id="2147486855" r:id="rId8"/>
    <p:sldLayoutId id="2147486856" r:id="rId9"/>
    <p:sldLayoutId id="2147486857" r:id="rId10"/>
    <p:sldLayoutId id="214748685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86096954"/>
      </p:ext>
    </p:extLst>
  </p:cSld>
  <p:clrMap bg1="lt1" tx1="dk1" bg2="lt2" tx2="dk2" accent1="accent1" accent2="accent2" accent3="accent3" accent4="accent4" accent5="accent5" accent6="accent6" hlink="hlink" folHlink="folHlink"/>
  <p:sldLayoutIdLst>
    <p:sldLayoutId id="2147486884" r:id="rId1"/>
    <p:sldLayoutId id="2147486885" r:id="rId2"/>
    <p:sldLayoutId id="2147486886" r:id="rId3"/>
    <p:sldLayoutId id="2147486887" r:id="rId4"/>
    <p:sldLayoutId id="2147486888" r:id="rId5"/>
    <p:sldLayoutId id="2147486889" r:id="rId6"/>
    <p:sldLayoutId id="2147486890" r:id="rId7"/>
    <p:sldLayoutId id="2147486891" r:id="rId8"/>
    <p:sldLayoutId id="2147486892" r:id="rId9"/>
    <p:sldLayoutId id="2147486893" r:id="rId10"/>
    <p:sldLayoutId id="214748689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61566716"/>
      </p:ext>
    </p:extLst>
  </p:cSld>
  <p:clrMap bg1="lt1" tx1="dk1" bg2="lt2" tx2="dk2" accent1="accent1" accent2="accent2" accent3="accent3" accent4="accent4" accent5="accent5" accent6="accent6" hlink="hlink" folHlink="folHlink"/>
  <p:sldLayoutIdLst>
    <p:sldLayoutId id="2147486943" r:id="rId1"/>
    <p:sldLayoutId id="2147486944" r:id="rId2"/>
    <p:sldLayoutId id="2147486945" r:id="rId3"/>
    <p:sldLayoutId id="2147486946" r:id="rId4"/>
    <p:sldLayoutId id="2147486947" r:id="rId5"/>
    <p:sldLayoutId id="2147486948" r:id="rId6"/>
    <p:sldLayoutId id="2147486949" r:id="rId7"/>
    <p:sldLayoutId id="2147486950" r:id="rId8"/>
    <p:sldLayoutId id="2147486951" r:id="rId9"/>
    <p:sldLayoutId id="2147486952" r:id="rId10"/>
    <p:sldLayoutId id="214748695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62315748"/>
      </p:ext>
    </p:extLst>
  </p:cSld>
  <p:clrMap bg1="lt1" tx1="dk1" bg2="lt2" tx2="dk2" accent1="accent1" accent2="accent2" accent3="accent3" accent4="accent4" accent5="accent5" accent6="accent6" hlink="hlink" folHlink="folHlink"/>
  <p:sldLayoutIdLst>
    <p:sldLayoutId id="2147486967" r:id="rId1"/>
    <p:sldLayoutId id="2147486968" r:id="rId2"/>
    <p:sldLayoutId id="2147486969" r:id="rId3"/>
    <p:sldLayoutId id="2147486970" r:id="rId4"/>
    <p:sldLayoutId id="2147486971" r:id="rId5"/>
    <p:sldLayoutId id="2147486972" r:id="rId6"/>
    <p:sldLayoutId id="2147486973" r:id="rId7"/>
    <p:sldLayoutId id="2147486974" r:id="rId8"/>
    <p:sldLayoutId id="2147486975" r:id="rId9"/>
    <p:sldLayoutId id="2147486976" r:id="rId10"/>
    <p:sldLayoutId id="214748697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73303577"/>
      </p:ext>
    </p:extLst>
  </p:cSld>
  <p:clrMap bg1="lt1" tx1="dk1" bg2="lt2" tx2="dk2" accent1="accent1" accent2="accent2" accent3="accent3" accent4="accent4" accent5="accent5" accent6="accent6" hlink="hlink" folHlink="folHlink"/>
  <p:sldLayoutIdLst>
    <p:sldLayoutId id="2147487085" r:id="rId1"/>
    <p:sldLayoutId id="2147487086" r:id="rId2"/>
    <p:sldLayoutId id="2147487087" r:id="rId3"/>
    <p:sldLayoutId id="2147487088" r:id="rId4"/>
    <p:sldLayoutId id="2147487089" r:id="rId5"/>
    <p:sldLayoutId id="2147487090" r:id="rId6"/>
    <p:sldLayoutId id="2147487091" r:id="rId7"/>
    <p:sldLayoutId id="2147487092" r:id="rId8"/>
    <p:sldLayoutId id="2147487093" r:id="rId9"/>
    <p:sldLayoutId id="2147487094" r:id="rId10"/>
    <p:sldLayoutId id="214748709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86433912"/>
      </p:ext>
    </p:extLst>
  </p:cSld>
  <p:clrMap bg1="lt1" tx1="dk1" bg2="lt2" tx2="dk2" accent1="accent1" accent2="accent2" accent3="accent3" accent4="accent4" accent5="accent5" accent6="accent6" hlink="hlink" folHlink="folHlink"/>
  <p:sldLayoutIdLst>
    <p:sldLayoutId id="2147487097" r:id="rId1"/>
    <p:sldLayoutId id="2147487098" r:id="rId2"/>
    <p:sldLayoutId id="2147487099" r:id="rId3"/>
    <p:sldLayoutId id="2147487100" r:id="rId4"/>
    <p:sldLayoutId id="2147487101" r:id="rId5"/>
    <p:sldLayoutId id="2147487102" r:id="rId6"/>
    <p:sldLayoutId id="2147487103" r:id="rId7"/>
    <p:sldLayoutId id="2147487104" r:id="rId8"/>
    <p:sldLayoutId id="2147487105" r:id="rId9"/>
    <p:sldLayoutId id="2147487106" r:id="rId10"/>
    <p:sldLayoutId id="214748710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3107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3107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B223C560-0E5F-EA4E-BC8F-576A57968152}" type="slidenum">
              <a:rPr lang="en-US" altLang="en-US"/>
              <a:pPr>
                <a:defRPr/>
              </a:pPr>
              <a:t>‹#›</a:t>
            </a:fld>
            <a:endParaRPr lang="en-US" altLang="en-US"/>
          </a:p>
        </p:txBody>
      </p:sp>
      <p:sp>
        <p:nvSpPr>
          <p:cNvPr id="13107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3107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31080"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93472234"/>
      </p:ext>
    </p:extLst>
  </p:cSld>
  <p:clrMap bg1="lt1" tx1="dk1" bg2="lt2" tx2="dk2" accent1="accent1" accent2="accent2" accent3="accent3" accent4="accent4" accent5="accent5" accent6="accent6" hlink="hlink" folHlink="folHlink"/>
  <p:sldLayoutIdLst>
    <p:sldLayoutId id="2147487121" r:id="rId1"/>
    <p:sldLayoutId id="2147487122" r:id="rId2"/>
    <p:sldLayoutId id="2147487123" r:id="rId3"/>
    <p:sldLayoutId id="2147487124" r:id="rId4"/>
    <p:sldLayoutId id="2147487125" r:id="rId5"/>
    <p:sldLayoutId id="2147487126" r:id="rId6"/>
    <p:sldLayoutId id="2147487127" r:id="rId7"/>
    <p:sldLayoutId id="2147487128" r:id="rId8"/>
    <p:sldLayoutId id="2147487129" r:id="rId9"/>
    <p:sldLayoutId id="2147487130" r:id="rId10"/>
    <p:sldLayoutId id="214748713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1/17/18</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929406329"/>
      </p:ext>
    </p:extLst>
  </p:cSld>
  <p:clrMap bg1="lt1" tx1="dk1" bg2="lt2" tx2="dk2" accent1="accent1" accent2="accent2" accent3="accent3" accent4="accent4" accent5="accent5" accent6="accent6" hlink="hlink" folHlink="folHlink"/>
  <p:sldLayoutIdLst>
    <p:sldLayoutId id="2147487145" r:id="rId1"/>
    <p:sldLayoutId id="2147487146" r:id="rId2"/>
    <p:sldLayoutId id="2147487147" r:id="rId3"/>
    <p:sldLayoutId id="2147487148" r:id="rId4"/>
    <p:sldLayoutId id="2147487149" r:id="rId5"/>
    <p:sldLayoutId id="2147487150" r:id="rId6"/>
    <p:sldLayoutId id="2147487151" r:id="rId7"/>
    <p:sldLayoutId id="2147487152" r:id="rId8"/>
    <p:sldLayoutId id="2147487153" r:id="rId9"/>
    <p:sldLayoutId id="2147487154" r:id="rId10"/>
    <p:sldLayoutId id="2147487155" r:id="rId11"/>
    <p:sldLayoutId id="2147487156"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70382011"/>
      </p:ext>
    </p:extLst>
  </p:cSld>
  <p:clrMap bg1="lt1" tx1="dk1" bg2="lt2" tx2="dk2" accent1="accent1" accent2="accent2" accent3="accent3" accent4="accent4" accent5="accent5" accent6="accent6" hlink="hlink" folHlink="folHlink"/>
  <p:sldLayoutIdLst>
    <p:sldLayoutId id="2147487158" r:id="rId1"/>
    <p:sldLayoutId id="2147487159" r:id="rId2"/>
    <p:sldLayoutId id="2147487160" r:id="rId3"/>
    <p:sldLayoutId id="2147487161" r:id="rId4"/>
    <p:sldLayoutId id="2147487162" r:id="rId5"/>
    <p:sldLayoutId id="2147487163" r:id="rId6"/>
    <p:sldLayoutId id="2147487164" r:id="rId7"/>
    <p:sldLayoutId id="2147487165" r:id="rId8"/>
    <p:sldLayoutId id="2147487166" r:id="rId9"/>
    <p:sldLayoutId id="2147487167" r:id="rId10"/>
    <p:sldLayoutId id="2147487168"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69987"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EFC36330-171D-874A-B302-CA3D70443983}" type="slidenum">
              <a:rPr lang="en-US" altLang="en-US"/>
              <a:pPr>
                <a:defRPr/>
              </a:pPr>
              <a:t>‹#›</a:t>
            </a:fld>
            <a:endParaRPr lang="en-US" altLang="en-US"/>
          </a:p>
        </p:txBody>
      </p:sp>
      <p:sp>
        <p:nvSpPr>
          <p:cNvPr id="169990"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69991"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69992"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3560839"/>
      </p:ext>
    </p:extLst>
  </p:cSld>
  <p:clrMap bg1="lt1" tx1="dk1" bg2="lt2" tx2="dk2" accent1="accent1" accent2="accent2" accent3="accent3" accent4="accent4" accent5="accent5" accent6="accent6" hlink="hlink" folHlink="folHlink"/>
  <p:sldLayoutIdLst>
    <p:sldLayoutId id="2147487195" r:id="rId1"/>
    <p:sldLayoutId id="2147487196" r:id="rId2"/>
    <p:sldLayoutId id="2147487197" r:id="rId3"/>
    <p:sldLayoutId id="2147487198" r:id="rId4"/>
    <p:sldLayoutId id="2147487199" r:id="rId5"/>
    <p:sldLayoutId id="2147487200" r:id="rId6"/>
    <p:sldLayoutId id="2147487201" r:id="rId7"/>
    <p:sldLayoutId id="2147487202" r:id="rId8"/>
    <p:sldLayoutId id="2147487203" r:id="rId9"/>
    <p:sldLayoutId id="2147487204" r:id="rId10"/>
    <p:sldLayoutId id="214748720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72694B9D-8BFE-654E-8D86-2D1B27ECA5D0}" type="slidenum">
              <a:rPr lang="en-US" altLang="en-US"/>
              <a:pPr>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37550987"/>
      </p:ext>
    </p:extLst>
  </p:cSld>
  <p:clrMap bg1="lt1" tx1="dk1" bg2="lt2" tx2="dk2" accent1="accent1" accent2="accent2" accent3="accent3" accent4="accent4" accent5="accent5" accent6="accent6" hlink="hlink" folHlink="folHlink"/>
  <p:sldLayoutIdLst>
    <p:sldLayoutId id="2147487207" r:id="rId1"/>
    <p:sldLayoutId id="2147487208" r:id="rId2"/>
    <p:sldLayoutId id="2147487209" r:id="rId3"/>
    <p:sldLayoutId id="2147487210" r:id="rId4"/>
    <p:sldLayoutId id="2147487211" r:id="rId5"/>
    <p:sldLayoutId id="2147487212" r:id="rId6"/>
    <p:sldLayoutId id="2147487213" r:id="rId7"/>
    <p:sldLayoutId id="2147487214" r:id="rId8"/>
    <p:sldLayoutId id="2147487215" r:id="rId9"/>
    <p:sldLayoutId id="2147487216" r:id="rId10"/>
    <p:sldLayoutId id="21474872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94431041"/>
      </p:ext>
    </p:extLst>
  </p:cSld>
  <p:clrMap bg1="lt1" tx1="dk1" bg2="lt2" tx2="dk2" accent1="accent1" accent2="accent2" accent3="accent3" accent4="accent4" accent5="accent5" accent6="accent6" hlink="hlink" folHlink="folHlink"/>
  <p:sldLayoutIdLst>
    <p:sldLayoutId id="2147487259" r:id="rId1"/>
    <p:sldLayoutId id="2147487260" r:id="rId2"/>
    <p:sldLayoutId id="2147487261" r:id="rId3"/>
    <p:sldLayoutId id="2147487262" r:id="rId4"/>
    <p:sldLayoutId id="2147487263" r:id="rId5"/>
    <p:sldLayoutId id="2147487264" r:id="rId6"/>
    <p:sldLayoutId id="2147487265" r:id="rId7"/>
    <p:sldLayoutId id="2147487266" r:id="rId8"/>
    <p:sldLayoutId id="2147487267" r:id="rId9"/>
    <p:sldLayoutId id="2147487268" r:id="rId10"/>
    <p:sldLayoutId id="214748726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4286491"/>
      </p:ext>
    </p:extLst>
  </p:cSld>
  <p:clrMap bg1="lt1" tx1="dk1" bg2="lt2" tx2="dk2" accent1="accent1" accent2="accent2" accent3="accent3" accent4="accent4" accent5="accent5" accent6="accent6" hlink="hlink" folHlink="folHlink"/>
  <p:sldLayoutIdLst>
    <p:sldLayoutId id="2147487279" r:id="rId1"/>
    <p:sldLayoutId id="2147487280" r:id="rId2"/>
    <p:sldLayoutId id="2147487281" r:id="rId3"/>
    <p:sldLayoutId id="2147487282" r:id="rId4"/>
    <p:sldLayoutId id="2147487283" r:id="rId5"/>
    <p:sldLayoutId id="2147487284" r:id="rId6"/>
    <p:sldLayoutId id="2147487285" r:id="rId7"/>
    <p:sldLayoutId id="2147487286" r:id="rId8"/>
    <p:sldLayoutId id="2147487287" r:id="rId9"/>
    <p:sldLayoutId id="2147487288" r:id="rId10"/>
    <p:sldLayoutId id="214748728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34407785"/>
      </p:ext>
    </p:extLst>
  </p:cSld>
  <p:clrMap bg1="lt1" tx1="dk1" bg2="lt2" tx2="dk2" accent1="accent1" accent2="accent2" accent3="accent3" accent4="accent4" accent5="accent5" accent6="accent6" hlink="hlink" folHlink="folHlink"/>
  <p:sldLayoutIdLst>
    <p:sldLayoutId id="2147487460" r:id="rId1"/>
    <p:sldLayoutId id="2147487461" r:id="rId2"/>
    <p:sldLayoutId id="2147487462" r:id="rId3"/>
    <p:sldLayoutId id="2147487463" r:id="rId4"/>
    <p:sldLayoutId id="2147487464" r:id="rId5"/>
    <p:sldLayoutId id="2147487465" r:id="rId6"/>
    <p:sldLayoutId id="2147487466" r:id="rId7"/>
    <p:sldLayoutId id="2147487467" r:id="rId8"/>
    <p:sldLayoutId id="2147487468" r:id="rId9"/>
    <p:sldLayoutId id="2147487469" r:id="rId10"/>
    <p:sldLayoutId id="2147487470"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377622706"/>
      </p:ext>
    </p:extLst>
  </p:cSld>
  <p:clrMap bg1="lt1" tx1="dk1" bg2="lt2" tx2="dk2" accent1="accent1" accent2="accent2" accent3="accent3" accent4="accent4" accent5="accent5" accent6="accent6" hlink="hlink" folHlink="folHlink"/>
  <p:sldLayoutIdLst>
    <p:sldLayoutId id="2147487472" r:id="rId1"/>
    <p:sldLayoutId id="2147487473" r:id="rId2"/>
    <p:sldLayoutId id="2147487474" r:id="rId3"/>
    <p:sldLayoutId id="2147487475" r:id="rId4"/>
    <p:sldLayoutId id="2147487476" r:id="rId5"/>
    <p:sldLayoutId id="2147487477" r:id="rId6"/>
    <p:sldLayoutId id="2147487478" r:id="rId7"/>
    <p:sldLayoutId id="2147487479" r:id="rId8"/>
    <p:sldLayoutId id="2147487480" r:id="rId9"/>
    <p:sldLayoutId id="2147487481" r:id="rId10"/>
    <p:sldLayoutId id="2147487482" r:id="rId11"/>
  </p:sldLayoutIdLst>
  <p:transitio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16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smtClean="0"/>
              <a:t>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330472-63BD-4F26-8322-E7B4933B0A11}"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2000">
                <a:solidFill>
                  <a:schemeClr val="tx1">
                    <a:lumMod val="65000"/>
                    <a:lumOff val="35000"/>
                  </a:schemeClr>
                </a:solidFill>
              </a:defRPr>
            </a:lvl1pPr>
          </a:lstStyle>
          <a:p>
            <a:fld id="{41761933-5E43-49A2-AD73-7C7EDD79F2C4}" type="slidenum">
              <a:rPr lang="en-US" smtClean="0">
                <a:solidFill>
                  <a:prstClr val="black">
                    <a:lumMod val="65000"/>
                    <a:lumOff val="35000"/>
                  </a:prstClr>
                </a:solidFill>
              </a:rPr>
              <a:pPr/>
              <a:t>‹#›</a:t>
            </a:fld>
            <a:endParaRPr lang="en-US" dirty="0">
              <a:solidFill>
                <a:prstClr val="black">
                  <a:lumMod val="65000"/>
                  <a:lumOff val="35000"/>
                </a:prstClr>
              </a:solidFill>
            </a:endParaRPr>
          </a:p>
        </p:txBody>
      </p:sp>
    </p:spTree>
    <p:extLst>
      <p:ext uri="{BB962C8B-B14F-4D97-AF65-F5344CB8AC3E}">
        <p14:creationId xmlns:p14="http://schemas.microsoft.com/office/powerpoint/2010/main" val="1460422161"/>
      </p:ext>
    </p:extLst>
  </p:cSld>
  <p:clrMap bg1="lt1" tx1="dk1" bg2="lt2" tx2="dk2" accent1="accent1" accent2="accent2" accent3="accent3" accent4="accent4" accent5="accent5" accent6="accent6" hlink="hlink" folHlink="folHlink"/>
  <p:sldLayoutIdLst>
    <p:sldLayoutId id="2147487484" r:id="rId1"/>
    <p:sldLayoutId id="2147487485" r:id="rId2"/>
    <p:sldLayoutId id="2147487486" r:id="rId3"/>
    <p:sldLayoutId id="2147487487" r:id="rId4"/>
    <p:sldLayoutId id="2147487488" r:id="rId5"/>
    <p:sldLayoutId id="2147487489" r:id="rId6"/>
    <p:sldLayoutId id="2147487490" r:id="rId7"/>
    <p:sldLayoutId id="2147487491" r:id="rId8"/>
    <p:sldLayoutId id="2147487492" r:id="rId9"/>
    <p:sldLayoutId id="2147487493" r:id="rId10"/>
    <p:sldLayoutId id="2147487494" r:id="rId11"/>
  </p:sldLayoutIdLst>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Gill Sans MT" panose="020B0502020104020203"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216650557"/>
      </p:ext>
    </p:extLst>
  </p:cSld>
  <p:clrMap bg1="lt1" tx1="dk1" bg2="lt2" tx2="dk2" accent1="accent1" accent2="accent2" accent3="accent3" accent4="accent4" accent5="accent5" accent6="accent6" hlink="hlink" folHlink="folHlink"/>
  <p:sldLayoutIdLst>
    <p:sldLayoutId id="2147487496" r:id="rId1"/>
    <p:sldLayoutId id="2147487497" r:id="rId2"/>
    <p:sldLayoutId id="2147487498" r:id="rId3"/>
    <p:sldLayoutId id="2147487499" r:id="rId4"/>
    <p:sldLayoutId id="2147487500" r:id="rId5"/>
    <p:sldLayoutId id="2147487501" r:id="rId6"/>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6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52971312"/>
      </p:ext>
    </p:extLst>
  </p:cSld>
  <p:clrMap bg1="lt1" tx1="dk1" bg2="lt2" tx2="dk2" accent1="accent1" accent2="accent2" accent3="accent3" accent4="accent4" accent5="accent5" accent6="accent6" hlink="hlink" folHlink="folHlink"/>
  <p:sldLayoutIdLst>
    <p:sldLayoutId id="2147487503" r:id="rId1"/>
    <p:sldLayoutId id="2147487504" r:id="rId2"/>
    <p:sldLayoutId id="2147487505" r:id="rId3"/>
    <p:sldLayoutId id="2147487506" r:id="rId4"/>
    <p:sldLayoutId id="2147487507" r:id="rId5"/>
    <p:sldLayoutId id="2147487508" r:id="rId6"/>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015304620"/>
      </p:ext>
    </p:extLst>
  </p:cSld>
  <p:clrMap bg1="lt1" tx1="dk1" bg2="lt2" tx2="dk2" accent1="accent1" accent2="accent2" accent3="accent3" accent4="accent4" accent5="accent5" accent6="accent6" hlink="hlink" folHlink="folHlink"/>
  <p:sldLayoutIdLst>
    <p:sldLayoutId id="2147487510" r:id="rId1"/>
    <p:sldLayoutId id="2147487511" r:id="rId2"/>
    <p:sldLayoutId id="2147487512" r:id="rId3"/>
    <p:sldLayoutId id="2147487513" r:id="rId4"/>
    <p:sldLayoutId id="2147487514" r:id="rId5"/>
    <p:sldLayoutId id="2147487515" r:id="rId6"/>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6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19419247"/>
      </p:ext>
    </p:extLst>
  </p:cSld>
  <p:clrMap bg1="lt1" tx1="dk1" bg2="lt2" tx2="dk2" accent1="accent1" accent2="accent2" accent3="accent3" accent4="accent4" accent5="accent5" accent6="accent6" hlink="hlink" folHlink="folHlink"/>
  <p:sldLayoutIdLst>
    <p:sldLayoutId id="2147487517" r:id="rId1"/>
    <p:sldLayoutId id="2147487518" r:id="rId2"/>
    <p:sldLayoutId id="2147487519" r:id="rId3"/>
    <p:sldLayoutId id="2147487520" r:id="rId4"/>
    <p:sldLayoutId id="2147487521" r:id="rId5"/>
    <p:sldLayoutId id="2147487522" r:id="rId6"/>
    <p:sldLayoutId id="2147487523" r:id="rId7"/>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6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F696C65B-3C59-4ED5-9C7F-730621DD0788}" type="datetime1">
              <a:rPr lang="en-US" smtClean="0">
                <a:solidFill>
                  <a:prstClr val="black">
                    <a:tint val="75000"/>
                  </a:prstClr>
                </a:solidFill>
              </a:rPr>
              <a:pPr>
                <a:defRPr/>
              </a:pPr>
              <a:t>1/17/18</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210606336"/>
      </p:ext>
    </p:extLst>
  </p:cSld>
  <p:clrMap bg1="lt1" tx1="dk1" bg2="lt2" tx2="dk2" accent1="accent1" accent2="accent2" accent3="accent3" accent4="accent4" accent5="accent5" accent6="accent6" hlink="hlink" folHlink="folHlink"/>
  <p:sldLayoutIdLst>
    <p:sldLayoutId id="2147487525" r:id="rId1"/>
    <p:sldLayoutId id="2147487526" r:id="rId2"/>
    <p:sldLayoutId id="2147487527" r:id="rId3"/>
    <p:sldLayoutId id="2147487528" r:id="rId4"/>
    <p:sldLayoutId id="2147487529" r:id="rId5"/>
    <p:sldLayoutId id="2147487530" r:id="rId6"/>
    <p:sldLayoutId id="2147487531" r:id="rId7"/>
    <p:sldLayoutId id="2147487532" r:id="rId8"/>
    <p:sldLayoutId id="2147487533" r:id="rId9"/>
    <p:sldLayoutId id="2147487534" r:id="rId10"/>
    <p:sldLayoutId id="2147487535" r:id="rId11"/>
  </p:sldLayoutIdLst>
  <p:timing>
    <p:tnLst>
      <p:par>
        <p:cTn id="1" dur="indefinite" restart="never" nodeType="tmRoot"/>
      </p:par>
    </p:tnLst>
  </p:timing>
  <p:hf hdr="0" ftr="0" dt="0"/>
  <p:txStyles>
    <p:titleStyle>
      <a:lvl1pPr algn="ctr" defTabSz="914400" rtl="0" eaLnBrk="1" latinLnBrk="0" hangingPunct="1">
        <a:spcBef>
          <a:spcPct val="0"/>
        </a:spcBef>
        <a:buNone/>
        <a:defRPr sz="4400" kern="1200">
          <a:solidFill>
            <a:schemeClr val="tx1"/>
          </a:solidFill>
          <a:latin typeface="Gill Sans MT" panose="020B0502020104020203"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7527537"/>
      </p:ext>
    </p:extLst>
  </p:cSld>
  <p:clrMap bg1="lt1" tx1="dk1" bg2="lt2" tx2="dk2" accent1="accent1" accent2="accent2" accent3="accent3" accent4="accent4" accent5="accent5" accent6="accent6" hlink="hlink" folHlink="folHlink"/>
  <p:sldLayoutIdLst>
    <p:sldLayoutId id="2147487575" r:id="rId1"/>
    <p:sldLayoutId id="2147487576" r:id="rId2"/>
    <p:sldLayoutId id="2147487577" r:id="rId3"/>
    <p:sldLayoutId id="2147487578" r:id="rId4"/>
    <p:sldLayoutId id="2147487579" r:id="rId5"/>
    <p:sldLayoutId id="2147487580" r:id="rId6"/>
    <p:sldLayoutId id="2147487581" r:id="rId7"/>
    <p:sldLayoutId id="2147487582" r:id="rId8"/>
    <p:sldLayoutId id="2147487583" r:id="rId9"/>
    <p:sldLayoutId id="2147487584" r:id="rId10"/>
    <p:sldLayoutId id="214748758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0749626"/>
      </p:ext>
    </p:extLst>
  </p:cSld>
  <p:clrMap bg1="lt1" tx1="dk1" bg2="lt2" tx2="dk2" accent1="accent1" accent2="accent2" accent3="accent3" accent4="accent4" accent5="accent5" accent6="accent6" hlink="hlink" folHlink="folHlink"/>
  <p:sldLayoutIdLst>
    <p:sldLayoutId id="2147487587" r:id="rId1"/>
    <p:sldLayoutId id="2147487588" r:id="rId2"/>
    <p:sldLayoutId id="2147487589" r:id="rId3"/>
    <p:sldLayoutId id="2147487590" r:id="rId4"/>
    <p:sldLayoutId id="2147487591" r:id="rId5"/>
    <p:sldLayoutId id="2147487592" r:id="rId6"/>
    <p:sldLayoutId id="2147487593" r:id="rId7"/>
    <p:sldLayoutId id="2147487594" r:id="rId8"/>
    <p:sldLayoutId id="2147487595" r:id="rId9"/>
    <p:sldLayoutId id="2147487596" r:id="rId10"/>
    <p:sldLayoutId id="214748759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32942628"/>
      </p:ext>
    </p:extLst>
  </p:cSld>
  <p:clrMap bg1="lt1" tx1="dk1" bg2="lt2" tx2="dk2" accent1="accent1" accent2="accent2" accent3="accent3" accent4="accent4" accent5="accent5" accent6="accent6" hlink="hlink" folHlink="folHlink"/>
  <p:sldLayoutIdLst>
    <p:sldLayoutId id="2147487611" r:id="rId1"/>
    <p:sldLayoutId id="2147487612" r:id="rId2"/>
    <p:sldLayoutId id="2147487613" r:id="rId3"/>
    <p:sldLayoutId id="2147487614" r:id="rId4"/>
    <p:sldLayoutId id="2147487615" r:id="rId5"/>
    <p:sldLayoutId id="2147487616" r:id="rId6"/>
    <p:sldLayoutId id="2147487617" r:id="rId7"/>
    <p:sldLayoutId id="2147487618" r:id="rId8"/>
    <p:sldLayoutId id="2147487619" r:id="rId9"/>
    <p:sldLayoutId id="2147487620" r:id="rId10"/>
    <p:sldLayoutId id="2147487621" r:id="rId11"/>
    <p:sldLayoutId id="2147487622"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4069023"/>
      </p:ext>
    </p:extLst>
  </p:cSld>
  <p:clrMap bg1="lt1" tx1="dk1" bg2="lt2" tx2="dk2" accent1="accent1" accent2="accent2" accent3="accent3" accent4="accent4" accent5="accent5" accent6="accent6" hlink="hlink" folHlink="folHlink"/>
  <p:sldLayoutIdLst>
    <p:sldLayoutId id="2147487624" r:id="rId1"/>
    <p:sldLayoutId id="2147487625" r:id="rId2"/>
    <p:sldLayoutId id="2147487626" r:id="rId3"/>
    <p:sldLayoutId id="2147487627" r:id="rId4"/>
    <p:sldLayoutId id="2147487628" r:id="rId5"/>
    <p:sldLayoutId id="2147487629" r:id="rId6"/>
    <p:sldLayoutId id="2147487630" r:id="rId7"/>
    <p:sldLayoutId id="2147487631" r:id="rId8"/>
    <p:sldLayoutId id="2147487632" r:id="rId9"/>
    <p:sldLayoutId id="2147487633" r:id="rId10"/>
    <p:sldLayoutId id="214748763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88669102"/>
      </p:ext>
    </p:extLst>
  </p:cSld>
  <p:clrMap bg1="lt1" tx1="dk1" bg2="lt2" tx2="dk2" accent1="accent1" accent2="accent2" accent3="accent3" accent4="accent4" accent5="accent5" accent6="accent6" hlink="hlink" folHlink="folHlink"/>
  <p:sldLayoutIdLst>
    <p:sldLayoutId id="2147487636" r:id="rId1"/>
    <p:sldLayoutId id="2147487637" r:id="rId2"/>
    <p:sldLayoutId id="2147487638" r:id="rId3"/>
    <p:sldLayoutId id="2147487639" r:id="rId4"/>
    <p:sldLayoutId id="2147487640" r:id="rId5"/>
    <p:sldLayoutId id="2147487641" r:id="rId6"/>
    <p:sldLayoutId id="2147487642" r:id="rId7"/>
    <p:sldLayoutId id="2147487643" r:id="rId8"/>
    <p:sldLayoutId id="2147487644" r:id="rId9"/>
    <p:sldLayoutId id="2147487645" r:id="rId10"/>
    <p:sldLayoutId id="214748764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71345592"/>
      </p:ext>
    </p:extLst>
  </p:cSld>
  <p:clrMap bg1="lt1" tx1="dk1" bg2="lt2" tx2="dk2" accent1="accent1" accent2="accent2" accent3="accent3" accent4="accent4" accent5="accent5" accent6="accent6" hlink="hlink" folHlink="folHlink"/>
  <p:sldLayoutIdLst>
    <p:sldLayoutId id="2147487648" r:id="rId1"/>
    <p:sldLayoutId id="2147487649" r:id="rId2"/>
    <p:sldLayoutId id="2147487650" r:id="rId3"/>
    <p:sldLayoutId id="2147487651" r:id="rId4"/>
    <p:sldLayoutId id="2147487652" r:id="rId5"/>
    <p:sldLayoutId id="2147487653" r:id="rId6"/>
    <p:sldLayoutId id="2147487654" r:id="rId7"/>
    <p:sldLayoutId id="2147487655" r:id="rId8"/>
    <p:sldLayoutId id="2147487656" r:id="rId9"/>
    <p:sldLayoutId id="2147487657" r:id="rId10"/>
    <p:sldLayoutId id="2147487658"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70915824"/>
      </p:ext>
    </p:extLst>
  </p:cSld>
  <p:clrMap bg1="lt1" tx1="dk1" bg2="lt2" tx2="dk2" accent1="accent1" accent2="accent2" accent3="accent3" accent4="accent4" accent5="accent5" accent6="accent6" hlink="hlink" folHlink="folHlink"/>
  <p:sldLayoutIdLst>
    <p:sldLayoutId id="2147487660" r:id="rId1"/>
    <p:sldLayoutId id="2147487661" r:id="rId2"/>
    <p:sldLayoutId id="2147487662" r:id="rId3"/>
    <p:sldLayoutId id="2147487663" r:id="rId4"/>
    <p:sldLayoutId id="2147487664" r:id="rId5"/>
    <p:sldLayoutId id="2147487665" r:id="rId6"/>
    <p:sldLayoutId id="2147487666" r:id="rId7"/>
    <p:sldLayoutId id="2147487667" r:id="rId8"/>
    <p:sldLayoutId id="2147487668" r:id="rId9"/>
    <p:sldLayoutId id="2147487669" r:id="rId10"/>
    <p:sldLayoutId id="2147487670"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14994575"/>
      </p:ext>
    </p:extLst>
  </p:cSld>
  <p:clrMap bg1="lt1" tx1="dk1" bg2="lt2" tx2="dk2" accent1="accent1" accent2="accent2" accent3="accent3" accent4="accent4" accent5="accent5" accent6="accent6" hlink="hlink" folHlink="folHlink"/>
  <p:sldLayoutIdLst>
    <p:sldLayoutId id="2147487672" r:id="rId1"/>
    <p:sldLayoutId id="2147487673" r:id="rId2"/>
    <p:sldLayoutId id="2147487674" r:id="rId3"/>
    <p:sldLayoutId id="2147487675" r:id="rId4"/>
    <p:sldLayoutId id="2147487676" r:id="rId5"/>
    <p:sldLayoutId id="2147487677" r:id="rId6"/>
    <p:sldLayoutId id="2147487678" r:id="rId7"/>
    <p:sldLayoutId id="2147487679" r:id="rId8"/>
    <p:sldLayoutId id="2147487680" r:id="rId9"/>
    <p:sldLayoutId id="2147487681" r:id="rId10"/>
    <p:sldLayoutId id="214748768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71319137"/>
      </p:ext>
    </p:extLst>
  </p:cSld>
  <p:clrMap bg1="lt1" tx1="dk1" bg2="lt2" tx2="dk2" accent1="accent1" accent2="accent2" accent3="accent3" accent4="accent4" accent5="accent5" accent6="accent6" hlink="hlink" folHlink="folHlink"/>
  <p:sldLayoutIdLst>
    <p:sldLayoutId id="2147487684" r:id="rId1"/>
    <p:sldLayoutId id="2147487685" r:id="rId2"/>
    <p:sldLayoutId id="2147487686" r:id="rId3"/>
    <p:sldLayoutId id="2147487687" r:id="rId4"/>
    <p:sldLayoutId id="2147487688" r:id="rId5"/>
    <p:sldLayoutId id="2147487689" r:id="rId6"/>
    <p:sldLayoutId id="2147487690" r:id="rId7"/>
    <p:sldLayoutId id="2147487691" r:id="rId8"/>
    <p:sldLayoutId id="2147487692" r:id="rId9"/>
    <p:sldLayoutId id="2147487693" r:id="rId10"/>
    <p:sldLayoutId id="214748769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97547596"/>
      </p:ext>
    </p:extLst>
  </p:cSld>
  <p:clrMap bg1="lt1" tx1="dk1" bg2="lt2" tx2="dk2" accent1="accent1" accent2="accent2" accent3="accent3" accent4="accent4" accent5="accent5" accent6="accent6" hlink="hlink" folHlink="folHlink"/>
  <p:sldLayoutIdLst>
    <p:sldLayoutId id="2147487696" r:id="rId1"/>
    <p:sldLayoutId id="2147487697" r:id="rId2"/>
    <p:sldLayoutId id="2147487698" r:id="rId3"/>
    <p:sldLayoutId id="2147487699" r:id="rId4"/>
    <p:sldLayoutId id="2147487700" r:id="rId5"/>
    <p:sldLayoutId id="2147487701" r:id="rId6"/>
    <p:sldLayoutId id="2147487702" r:id="rId7"/>
    <p:sldLayoutId id="2147487703" r:id="rId8"/>
    <p:sldLayoutId id="2147487704" r:id="rId9"/>
    <p:sldLayoutId id="2147487705" r:id="rId10"/>
    <p:sldLayoutId id="214748770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93476656"/>
      </p:ext>
    </p:extLst>
  </p:cSld>
  <p:clrMap bg1="lt1" tx1="dk1" bg2="lt2" tx2="dk2" accent1="accent1" accent2="accent2" accent3="accent3" accent4="accent4" accent5="accent5" accent6="accent6" hlink="hlink" folHlink="folHlink"/>
  <p:sldLayoutIdLst>
    <p:sldLayoutId id="2147487708" r:id="rId1"/>
    <p:sldLayoutId id="2147487709" r:id="rId2"/>
    <p:sldLayoutId id="2147487710" r:id="rId3"/>
    <p:sldLayoutId id="2147487711" r:id="rId4"/>
    <p:sldLayoutId id="2147487712" r:id="rId5"/>
    <p:sldLayoutId id="2147487713" r:id="rId6"/>
    <p:sldLayoutId id="2147487714" r:id="rId7"/>
    <p:sldLayoutId id="2147487715" r:id="rId8"/>
    <p:sldLayoutId id="2147487716" r:id="rId9"/>
    <p:sldLayoutId id="2147487717" r:id="rId10"/>
    <p:sldLayoutId id="214748771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32552433"/>
      </p:ext>
    </p:extLst>
  </p:cSld>
  <p:clrMap bg1="lt1" tx1="dk1" bg2="lt2" tx2="dk2" accent1="accent1" accent2="accent2" accent3="accent3" accent4="accent4" accent5="accent5" accent6="accent6" hlink="hlink" folHlink="folHlink"/>
  <p:sldLayoutIdLst>
    <p:sldLayoutId id="2147487732" r:id="rId1"/>
    <p:sldLayoutId id="2147487733" r:id="rId2"/>
    <p:sldLayoutId id="2147487734" r:id="rId3"/>
    <p:sldLayoutId id="2147487735" r:id="rId4"/>
    <p:sldLayoutId id="2147487736" r:id="rId5"/>
    <p:sldLayoutId id="2147487737" r:id="rId6"/>
    <p:sldLayoutId id="2147487738" r:id="rId7"/>
    <p:sldLayoutId id="2147487739" r:id="rId8"/>
    <p:sldLayoutId id="2147487740" r:id="rId9"/>
    <p:sldLayoutId id="2147487741" r:id="rId10"/>
    <p:sldLayoutId id="214748774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810" name="Title Placeholder 1"/>
          <p:cNvSpPr>
            <a:spLocks noGrp="1"/>
          </p:cNvSpPr>
          <p:nvPr>
            <p:ph type="title"/>
          </p:nvPr>
        </p:nvSpPr>
        <p:spPr bwMode="auto">
          <a:xfrm>
            <a:off x="228600" y="152400"/>
            <a:ext cx="86868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9811" name="Text Placeholder 2"/>
          <p:cNvSpPr>
            <a:spLocks noGrp="1"/>
          </p:cNvSpPr>
          <p:nvPr>
            <p:ph type="body" idx="1"/>
          </p:nvPr>
        </p:nvSpPr>
        <p:spPr bwMode="auto">
          <a:xfrm>
            <a:off x="228600" y="1219200"/>
            <a:ext cx="8686800" cy="550227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5" name="Footer Placeholder 4"/>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457950" y="6356350"/>
            <a:ext cx="2057400" cy="365125"/>
          </a:xfrm>
          <a:prstGeom prst="rect">
            <a:avLst/>
          </a:prstGeom>
        </p:spPr>
        <p:txBody>
          <a:bodyPr vert="horz" lIns="91440" tIns="45720" rIns="91440" bIns="45720" rtlCol="0" anchor="ctr"/>
          <a:lstStyle>
            <a:lvl1pPr algn="r" fontAlgn="auto">
              <a:spcBef>
                <a:spcPts val="0"/>
              </a:spcBef>
              <a:spcAft>
                <a:spcPts val="0"/>
              </a:spcAft>
              <a:defRPr sz="1200" smtClean="0">
                <a:solidFill>
                  <a:prstClr val="black">
                    <a:tint val="75000"/>
                  </a:prstClr>
                </a:solidFill>
                <a:latin typeface="Calibri"/>
                <a:ea typeface="+mn-ea"/>
                <a:cs typeface="+mn-cs"/>
              </a:defRPr>
            </a:lvl1pPr>
          </a:lstStyle>
          <a:p>
            <a:pPr>
              <a:defRPr/>
            </a:pPr>
            <a:fld id="{04427566-1EA6-5D4B-A5C7-FD3E6A54EA41}" type="slidenum">
              <a:rPr lang="en-US"/>
              <a:pPr>
                <a:defRPr/>
              </a:pPr>
              <a:t>‹#›</a:t>
            </a:fld>
            <a:endParaRPr lang="en-US"/>
          </a:p>
        </p:txBody>
      </p:sp>
    </p:spTree>
    <p:extLst>
      <p:ext uri="{BB962C8B-B14F-4D97-AF65-F5344CB8AC3E}">
        <p14:creationId xmlns:p14="http://schemas.microsoft.com/office/powerpoint/2010/main" val="1279788953"/>
      </p:ext>
    </p:extLst>
  </p:cSld>
  <p:clrMap bg1="lt1" tx1="dk1" bg2="lt2" tx2="dk2" accent1="accent1" accent2="accent2" accent3="accent3" accent4="accent4" accent5="accent5" accent6="accent6" hlink="hlink" folHlink="folHlink"/>
  <p:sldLayoutIdLst>
    <p:sldLayoutId id="2147487744" r:id="rId1"/>
    <p:sldLayoutId id="2147487745" r:id="rId2"/>
    <p:sldLayoutId id="2147487746" r:id="rId3"/>
    <p:sldLayoutId id="2147487747" r:id="rId4"/>
    <p:sldLayoutId id="2147487748" r:id="rId5"/>
    <p:sldLayoutId id="2147487749" r:id="rId6"/>
    <p:sldLayoutId id="2147487750" r:id="rId7"/>
    <p:sldLayoutId id="2147487751" r:id="rId8"/>
    <p:sldLayoutId id="2147487752" r:id="rId9"/>
    <p:sldLayoutId id="2147487753" r:id="rId10"/>
    <p:sldLayoutId id="2147487754" r:id="rId11"/>
  </p:sldLayoutIdLst>
  <p:timing>
    <p:tnLst>
      <p:par>
        <p:cTn id="1" dur="indefinite" restart="never" nodeType="tmRoot"/>
      </p:par>
    </p:tnLst>
  </p:timing>
  <p:hf hdr="0" ftr="0" dt="0"/>
  <p:txStyles>
    <p:titleStyle>
      <a:lvl1pPr algn="l" rtl="0" fontAlgn="base">
        <a:lnSpc>
          <a:spcPct val="90000"/>
        </a:lnSpc>
        <a:spcBef>
          <a:spcPct val="0"/>
        </a:spcBef>
        <a:spcAft>
          <a:spcPct val="0"/>
        </a:spcAft>
        <a:defRPr sz="4400" kern="1200">
          <a:solidFill>
            <a:schemeClr val="tx1"/>
          </a:solidFill>
          <a:latin typeface="+mj-lt"/>
          <a:ea typeface="ＭＳ Ｐゴシック" charset="0"/>
          <a:cs typeface="ＭＳ Ｐゴシック" charset="0"/>
        </a:defRPr>
      </a:lvl1pPr>
      <a:lvl2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2pPr>
      <a:lvl3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3pPr>
      <a:lvl4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4pPr>
      <a:lvl5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5pPr>
      <a:lvl6pPr marL="4572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6pPr>
      <a:lvl7pPr marL="9144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7pPr>
      <a:lvl8pPr marL="13716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8pPr>
      <a:lvl9pPr marL="18288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9pPr>
    </p:titleStyle>
    <p:bodyStyle>
      <a:lvl1pPr marL="228600" indent="-228600" algn="l" rtl="0" fontAlgn="base">
        <a:lnSpc>
          <a:spcPct val="90000"/>
        </a:lnSpc>
        <a:spcBef>
          <a:spcPts val="1000"/>
        </a:spcBef>
        <a:spcAft>
          <a:spcPct val="0"/>
        </a:spcAft>
        <a:buFont typeface="Arial" charset="0"/>
        <a:buChar char="•"/>
        <a:defRPr sz="2800" kern="1200">
          <a:solidFill>
            <a:schemeClr val="tx1"/>
          </a:solidFill>
          <a:latin typeface="+mn-lt"/>
          <a:ea typeface="ＭＳ Ｐゴシック" charset="0"/>
          <a:cs typeface="ＭＳ Ｐゴシック" charset="0"/>
        </a:defRPr>
      </a:lvl1pPr>
      <a:lvl2pPr marL="685800" indent="-228600" algn="l" rtl="0" fontAlgn="base">
        <a:lnSpc>
          <a:spcPct val="90000"/>
        </a:lnSpc>
        <a:spcBef>
          <a:spcPts val="500"/>
        </a:spcBef>
        <a:spcAft>
          <a:spcPct val="0"/>
        </a:spcAft>
        <a:buFont typeface="Arial" charset="0"/>
        <a:buChar char="•"/>
        <a:defRPr sz="2400" kern="1200">
          <a:solidFill>
            <a:schemeClr val="tx1"/>
          </a:solidFill>
          <a:latin typeface="+mn-lt"/>
          <a:ea typeface="ＭＳ Ｐゴシック" charset="0"/>
          <a:cs typeface="+mn-cs"/>
        </a:defRPr>
      </a:lvl2pPr>
      <a:lvl3pPr marL="1143000" indent="-228600" algn="l" rtl="0" fontAlgn="base">
        <a:lnSpc>
          <a:spcPct val="90000"/>
        </a:lnSpc>
        <a:spcBef>
          <a:spcPts val="500"/>
        </a:spcBef>
        <a:spcAft>
          <a:spcPct val="0"/>
        </a:spcAft>
        <a:buFont typeface="Arial" charset="0"/>
        <a:buChar char="•"/>
        <a:defRPr sz="2000" kern="1200">
          <a:solidFill>
            <a:schemeClr val="tx1"/>
          </a:solidFill>
          <a:latin typeface="+mn-lt"/>
          <a:ea typeface="ＭＳ Ｐゴシック" charset="0"/>
          <a:cs typeface="+mn-cs"/>
        </a:defRPr>
      </a:lvl3pPr>
      <a:lvl4pPr marL="16002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4pPr>
      <a:lvl5pPr marL="20574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1964001"/>
      </p:ext>
    </p:extLst>
  </p:cSld>
  <p:clrMap bg1="lt1" tx1="dk1" bg2="lt2" tx2="dk2" accent1="accent1" accent2="accent2" accent3="accent3" accent4="accent4" accent5="accent5" accent6="accent6" hlink="hlink" folHlink="folHlink"/>
  <p:sldLayoutIdLst>
    <p:sldLayoutId id="2147487756" r:id="rId1"/>
    <p:sldLayoutId id="2147487757" r:id="rId2"/>
    <p:sldLayoutId id="2147487758" r:id="rId3"/>
    <p:sldLayoutId id="2147487759" r:id="rId4"/>
    <p:sldLayoutId id="2147487760" r:id="rId5"/>
    <p:sldLayoutId id="2147487761" r:id="rId6"/>
    <p:sldLayoutId id="2147487762" r:id="rId7"/>
    <p:sldLayoutId id="2147487763" r:id="rId8"/>
    <p:sldLayoutId id="2147487764" r:id="rId9"/>
    <p:sldLayoutId id="2147487765" r:id="rId10"/>
    <p:sldLayoutId id="2147487766"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8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6" name="Slide Number Placeholder 5"/>
          <p:cNvSpPr>
            <a:spLocks noGrp="1"/>
          </p:cNvSpPr>
          <p:nvPr>
            <p:ph type="sldNum" sz="quarter" idx="4"/>
          </p:nvPr>
        </p:nvSpPr>
        <p:spPr>
          <a:xfrm>
            <a:off x="6858000" y="6356351"/>
            <a:ext cx="2057400" cy="365125"/>
          </a:xfrm>
          <a:prstGeom prst="rect">
            <a:avLst/>
          </a:prstGeom>
        </p:spPr>
        <p:txBody>
          <a:bodyPr vert="horz" lIns="91440" tIns="45720" rIns="91440" bIns="45720" rtlCol="0" anchor="ctr"/>
          <a:lstStyle>
            <a:lvl1pPr algn="r">
              <a:defRPr sz="2000">
                <a:solidFill>
                  <a:schemeClr val="tx1">
                    <a:tint val="75000"/>
                  </a:schemeClr>
                </a:solidFill>
                <a:latin typeface="+mj-lt"/>
              </a:defRPr>
            </a:lvl1pPr>
          </a:lstStyle>
          <a:p>
            <a:fld id="{D4D2B188-1D62-4FCA-8363-938AD4629BBB}" type="slidenum">
              <a:rPr lang="en-US" smtClean="0">
                <a:solidFill>
                  <a:prstClr val="black">
                    <a:tint val="75000"/>
                  </a:prstClr>
                </a:solidFill>
              </a:rPr>
              <a:pPr/>
              <a:t>‹#›</a:t>
            </a:fld>
            <a:r>
              <a:rPr lang="en-US" smtClean="0">
                <a:solidFill>
                  <a:prstClr val="black">
                    <a:tint val="75000"/>
                  </a:prstClr>
                </a:solidFill>
              </a:rPr>
              <a:t>/4</a:t>
            </a:r>
            <a:endParaRPr lang="en-US">
              <a:solidFill>
                <a:prstClr val="black">
                  <a:tint val="75000"/>
                </a:prstClr>
              </a:solidFill>
            </a:endParaRPr>
          </a:p>
        </p:txBody>
      </p:sp>
    </p:spTree>
    <p:extLst>
      <p:ext uri="{BB962C8B-B14F-4D97-AF65-F5344CB8AC3E}">
        <p14:creationId xmlns:p14="http://schemas.microsoft.com/office/powerpoint/2010/main" val="2104332147"/>
      </p:ext>
    </p:extLst>
  </p:cSld>
  <p:clrMap bg1="lt1" tx1="dk1" bg2="lt2" tx2="dk2" accent1="accent1" accent2="accent2" accent3="accent3" accent4="accent4" accent5="accent5" accent6="accent6" hlink="hlink" folHlink="folHlink"/>
  <p:sldLayoutIdLst>
    <p:sldLayoutId id="2147487768" r:id="rId1"/>
    <p:sldLayoutId id="2147487769" r:id="rId2"/>
    <p:sldLayoutId id="2147487770" r:id="rId3"/>
    <p:sldLayoutId id="2147487771" r:id="rId4"/>
    <p:sldLayoutId id="2147487772" r:id="rId5"/>
    <p:sldLayoutId id="2147487773" r:id="rId6"/>
    <p:sldLayoutId id="2147487774" r:id="rId7"/>
    <p:sldLayoutId id="2147487775" r:id="rId8"/>
    <p:sldLayoutId id="2147487776" r:id="rId9"/>
    <p:sldLayoutId id="2147487777" r:id="rId10"/>
    <p:sldLayoutId id="2147487778"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8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1612430"/>
      </p:ext>
    </p:extLst>
  </p:cSld>
  <p:clrMap bg1="lt1" tx1="dk1" bg2="lt2" tx2="dk2" accent1="accent1" accent2="accent2" accent3="accent3" accent4="accent4" accent5="accent5" accent6="accent6" hlink="hlink" folHlink="folHlink"/>
  <p:sldLayoutIdLst>
    <p:sldLayoutId id="2147487780" r:id="rId1"/>
    <p:sldLayoutId id="2147487781" r:id="rId2"/>
    <p:sldLayoutId id="2147487782" r:id="rId3"/>
    <p:sldLayoutId id="2147487783" r:id="rId4"/>
    <p:sldLayoutId id="2147487784" r:id="rId5"/>
    <p:sldLayoutId id="2147487785" r:id="rId6"/>
    <p:sldLayoutId id="2147487786" r:id="rId7"/>
    <p:sldLayoutId id="2147487787" r:id="rId8"/>
    <p:sldLayoutId id="2147487788" r:id="rId9"/>
    <p:sldLayoutId id="2147487789" r:id="rId10"/>
    <p:sldLayoutId id="2147487790"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8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59190129"/>
      </p:ext>
    </p:extLst>
  </p:cSld>
  <p:clrMap bg1="lt1" tx1="dk1" bg2="lt2" tx2="dk2" accent1="accent1" accent2="accent2" accent3="accent3" accent4="accent4" accent5="accent5" accent6="accent6" hlink="hlink" folHlink="folHlink"/>
  <p:sldLayoutIdLst>
    <p:sldLayoutId id="2147487792" r:id="rId1"/>
    <p:sldLayoutId id="2147487793" r:id="rId2"/>
    <p:sldLayoutId id="2147487794" r:id="rId3"/>
    <p:sldLayoutId id="2147487795" r:id="rId4"/>
    <p:sldLayoutId id="2147487796" r:id="rId5"/>
    <p:sldLayoutId id="2147487797" r:id="rId6"/>
    <p:sldLayoutId id="2147487798" r:id="rId7"/>
    <p:sldLayoutId id="2147487799" r:id="rId8"/>
    <p:sldLayoutId id="2147487800" r:id="rId9"/>
    <p:sldLayoutId id="2147487801" r:id="rId10"/>
    <p:sldLayoutId id="2147487802"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8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76200"/>
            <a:ext cx="8534400" cy="914400"/>
          </a:xfrm>
          <a:prstGeom prst="rect">
            <a:avLst/>
          </a:prstGeom>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304800" y="990600"/>
            <a:ext cx="8534400" cy="5365750"/>
          </a:xfrm>
          <a:prstGeom prst="rect">
            <a:avLst/>
          </a:prstGeom>
        </p:spPr>
        <p:txBody>
          <a:bodyPr vert="horz" lIns="91440" tIns="45720" rIns="91440" bIns="45720" rtlCol="0">
            <a:no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457200" y="6400800"/>
            <a:ext cx="2133600" cy="320675"/>
          </a:xfrm>
          <a:prstGeom prst="rect">
            <a:avLst/>
          </a:prstGeom>
        </p:spPr>
        <p:txBody>
          <a:bodyPr vert="horz" lIns="91440" tIns="45720" rIns="91440" bIns="45720" rtlCol="0" anchor="ctr"/>
          <a:lstStyle>
            <a:lvl1pPr algn="l">
              <a:defRPr sz="1200">
                <a:solidFill>
                  <a:schemeClr val="tx1">
                    <a:tint val="75000"/>
                  </a:schemeClr>
                </a:solidFill>
              </a:defRPr>
            </a:lvl1pPr>
          </a:lstStyle>
          <a:p>
            <a:fld id="{57F65629-F741-454D-8A3F-49FD9C45B2E3}" type="datetime1">
              <a:rPr lang="en-US" smtClean="0">
                <a:solidFill>
                  <a:prstClr val="black">
                    <a:tint val="75000"/>
                  </a:prstClr>
                </a:solidFill>
              </a:rPr>
              <a:pPr/>
              <a:t>1/17/18</a:t>
            </a:fld>
            <a:endParaRPr lang="en-US">
              <a:solidFill>
                <a:prstClr val="black">
                  <a:tint val="75000"/>
                </a:prstClr>
              </a:solidFill>
            </a:endParaRPr>
          </a:p>
        </p:txBody>
      </p:sp>
      <p:sp>
        <p:nvSpPr>
          <p:cNvPr id="5" name="Footer Placeholder 4"/>
          <p:cNvSpPr>
            <a:spLocks noGrp="1"/>
          </p:cNvSpPr>
          <p:nvPr>
            <p:ph type="ftr" sz="quarter" idx="3"/>
          </p:nvPr>
        </p:nvSpPr>
        <p:spPr>
          <a:xfrm>
            <a:off x="3124200" y="6400800"/>
            <a:ext cx="2895600" cy="32067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7" name="Slide Number Placeholder 3"/>
          <p:cNvSpPr txBox="1">
            <a:spLocks/>
          </p:cNvSpPr>
          <p:nvPr userDrawn="1"/>
        </p:nvSpPr>
        <p:spPr>
          <a:xfrm>
            <a:off x="8077200" y="6248400"/>
            <a:ext cx="1066800" cy="6096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8B363EBC-A636-4E4F-B313-DA526F248DF6}" type="slidenum">
              <a:rPr lang="en-US" sz="2000" smtClean="0">
                <a:solidFill>
                  <a:prstClr val="black"/>
                </a:solidFill>
              </a:rPr>
              <a:pPr algn="ctr"/>
              <a:t>‹#›</a:t>
            </a:fld>
            <a:endParaRPr lang="en-US" sz="2000">
              <a:solidFill>
                <a:prstClr val="black"/>
              </a:solidFill>
            </a:endParaRPr>
          </a:p>
        </p:txBody>
      </p:sp>
    </p:spTree>
    <p:extLst>
      <p:ext uri="{BB962C8B-B14F-4D97-AF65-F5344CB8AC3E}">
        <p14:creationId xmlns:p14="http://schemas.microsoft.com/office/powerpoint/2010/main" val="175720186"/>
      </p:ext>
    </p:extLst>
  </p:cSld>
  <p:clrMap bg1="lt1" tx1="dk1" bg2="lt2" tx2="dk2" accent1="accent1" accent2="accent2" accent3="accent3" accent4="accent4" accent5="accent5" accent6="accent6" hlink="hlink" folHlink="folHlink"/>
  <p:sldLayoutIdLst>
    <p:sldLayoutId id="2147488003" r:id="rId1"/>
    <p:sldLayoutId id="2147488004" r:id="rId2"/>
    <p:sldLayoutId id="2147488005" r:id="rId3"/>
    <p:sldLayoutId id="2147488006" r:id="rId4"/>
    <p:sldLayoutId id="2147488007" r:id="rId5"/>
    <p:sldLayoutId id="2147488008" r:id="rId6"/>
    <p:sldLayoutId id="2147488009" r:id="rId7"/>
    <p:sldLayoutId id="2147488010" r:id="rId8"/>
    <p:sldLayoutId id="2147488011" r:id="rId9"/>
    <p:sldLayoutId id="2147488012" r:id="rId10"/>
    <p:sldLayoutId id="2147488013" r:id="rId11"/>
  </p:sldLayoutIdLst>
  <p:timing>
    <p:tnLst>
      <p:par>
        <p:cTn id="1" dur="indefinite" restart="never" nodeType="tmRoot"/>
      </p:par>
    </p:tnLst>
  </p:timing>
  <p:hf hdr="0" ftr="0" dt="0"/>
  <p:txStyles>
    <p:titleStyle>
      <a:lvl1pPr algn="l" defTabSz="914400" rtl="0" eaLnBrk="1" latinLnBrk="0"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fontAlgn="base">
              <a:spcBef>
                <a:spcPct val="0"/>
              </a:spcBef>
              <a:spcAft>
                <a:spcPct val="0"/>
              </a:spcAft>
              <a:defRPr/>
            </a:pPr>
            <a:fld id="{38BFFD3A-6A6D-EB47-A2AE-382792C4B855}"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Tree>
    <p:extLst>
      <p:ext uri="{BB962C8B-B14F-4D97-AF65-F5344CB8AC3E}">
        <p14:creationId xmlns:p14="http://schemas.microsoft.com/office/powerpoint/2010/main" val="1042111834"/>
      </p:ext>
    </p:extLst>
  </p:cSld>
  <p:clrMap bg1="lt1" tx1="dk1" bg2="lt2" tx2="dk2" accent1="accent1" accent2="accent2" accent3="accent3" accent4="accent4" accent5="accent5" accent6="accent6" hlink="hlink" folHlink="folHlink"/>
  <p:sldLayoutIdLst>
    <p:sldLayoutId id="2147488051" r:id="rId1"/>
    <p:sldLayoutId id="2147488052" r:id="rId2"/>
    <p:sldLayoutId id="2147488053" r:id="rId3"/>
    <p:sldLayoutId id="2147488054" r:id="rId4"/>
    <p:sldLayoutId id="2147488055" r:id="rId5"/>
    <p:sldLayoutId id="2147488056" r:id="rId6"/>
    <p:sldLayoutId id="2147488057" r:id="rId7"/>
    <p:sldLayoutId id="2147488058" r:id="rId8"/>
    <p:sldLayoutId id="2147488059" r:id="rId9"/>
    <p:sldLayoutId id="2147488060" r:id="rId10"/>
    <p:sldLayoutId id="2147488061" r:id="rId11"/>
    <p:sldLayoutId id="2147488062"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fontAlgn="base">
              <a:spcBef>
                <a:spcPct val="0"/>
              </a:spcBef>
              <a:spcAft>
                <a:spcPct val="0"/>
              </a:spcAft>
              <a:defRPr/>
            </a:pPr>
            <a:fld id="{EE0FFC67-5E07-4C42-B234-6516D715DF1C}"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Tree>
    <p:extLst>
      <p:ext uri="{BB962C8B-B14F-4D97-AF65-F5344CB8AC3E}">
        <p14:creationId xmlns:p14="http://schemas.microsoft.com/office/powerpoint/2010/main" val="1878423446"/>
      </p:ext>
    </p:extLst>
  </p:cSld>
  <p:clrMap bg1="lt1" tx1="dk1" bg2="lt2" tx2="dk2" accent1="accent1" accent2="accent2" accent3="accent3" accent4="accent4" accent5="accent5" accent6="accent6" hlink="hlink" folHlink="folHlink"/>
  <p:sldLayoutIdLst>
    <p:sldLayoutId id="2147488064" r:id="rId1"/>
    <p:sldLayoutId id="2147488065" r:id="rId2"/>
    <p:sldLayoutId id="2147488066" r:id="rId3"/>
    <p:sldLayoutId id="2147488067" r:id="rId4"/>
    <p:sldLayoutId id="2147488068" r:id="rId5"/>
    <p:sldLayoutId id="2147488069" r:id="rId6"/>
    <p:sldLayoutId id="2147488070" r:id="rId7"/>
    <p:sldLayoutId id="2147488071" r:id="rId8"/>
    <p:sldLayoutId id="2147488072" r:id="rId9"/>
    <p:sldLayoutId id="2147488073" r:id="rId10"/>
    <p:sldLayoutId id="2147488074" r:id="rId11"/>
    <p:sldLayoutId id="2147488075"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smtClean="0"/>
              <a:t>按一下以編輯母片標題樣式</a:t>
            </a:r>
            <a:endParaRPr lang="en-US" altLang="en-US" smtClean="0"/>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smtClean="0"/>
              <a:t>按一下以編輯母片文字樣式</a:t>
            </a:r>
          </a:p>
          <a:p>
            <a:pPr lvl="1"/>
            <a:r>
              <a:rPr lang="zh-TW" altLang="en-US" smtClean="0"/>
              <a:t>第二層</a:t>
            </a:r>
          </a:p>
          <a:p>
            <a:pPr lvl="2"/>
            <a:r>
              <a:rPr lang="zh-TW" altLang="en-US" smtClean="0"/>
              <a:t>第三層</a:t>
            </a:r>
          </a:p>
          <a:p>
            <a:pPr lvl="3"/>
            <a:r>
              <a:rPr lang="zh-TW" altLang="en-US" smtClean="0"/>
              <a:t>第四層</a:t>
            </a:r>
          </a:p>
          <a:p>
            <a:pPr lvl="4"/>
            <a:r>
              <a:rPr lang="zh-TW" altLang="en-US" smtClean="0"/>
              <a:t>第五層</a:t>
            </a:r>
            <a:endParaRPr lang="en-US" altLang="en-US" smtClean="0"/>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900">
                <a:latin typeface="Garamond" pitchFamily="18" charset="0"/>
              </a:defRPr>
            </a:lvl1pPr>
          </a:lstStyle>
          <a:p>
            <a:endParaRPr 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atin typeface="Garamond" pitchFamily="18" charset="0"/>
              </a:defRPr>
            </a:lvl1pPr>
          </a:lstStyle>
          <a:p>
            <a:fld id="{4CAE9295-42F8-0747-9AE1-33958E89C374}" type="slidenum">
              <a:rPr lang="en-US" smtClean="0">
                <a:solidFill>
                  <a:srgbClr val="000000"/>
                </a:solidFill>
              </a:rPr>
              <a:pPr/>
              <a:t>‹#›</a:t>
            </a:fld>
            <a:endParaRPr 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91276993"/>
      </p:ext>
    </p:extLst>
  </p:cSld>
  <p:clrMap bg1="lt1" tx1="dk1" bg2="lt2" tx2="dk2" accent1="accent1" accent2="accent2" accent3="accent3" accent4="accent4" accent5="accent5" accent6="accent6" hlink="hlink" folHlink="folHlink"/>
  <p:sldLayoutIdLst>
    <p:sldLayoutId id="2147488077" r:id="rId1"/>
    <p:sldLayoutId id="2147488078" r:id="rId2"/>
    <p:sldLayoutId id="2147488079" r:id="rId3"/>
    <p:sldLayoutId id="2147488080" r:id="rId4"/>
    <p:sldLayoutId id="2147488081" r:id="rId5"/>
    <p:sldLayoutId id="2147488082" r:id="rId6"/>
    <p:sldLayoutId id="2147488083" r:id="rId7"/>
    <p:sldLayoutId id="2147488084" r:id="rId8"/>
    <p:sldLayoutId id="2147488085" r:id="rId9"/>
    <p:sldLayoutId id="2147488086" r:id="rId10"/>
    <p:sldLayoutId id="2147488087" r:id="rId11"/>
  </p:sldLayoutIdLst>
  <p:transition/>
  <p:timing>
    <p:tnLst>
      <p:par>
        <p:cTn id="1" dur="indefinite" restart="never" nodeType="tmRoot"/>
      </p:par>
    </p:tnLst>
  </p:timing>
  <p:hf hdr="0" ftr="0" dt="0"/>
  <p:txStyles>
    <p:titleStyle>
      <a:lvl1pPr algn="l" rtl="0" eaLnBrk="1" fontAlgn="base" hangingPunct="1">
        <a:spcBef>
          <a:spcPct val="0"/>
        </a:spcBef>
        <a:spcAft>
          <a:spcPct val="0"/>
        </a:spcAft>
        <a:defRPr sz="3000">
          <a:solidFill>
            <a:schemeClr val="tx2"/>
          </a:solidFill>
          <a:latin typeface="+mj-lt"/>
          <a:ea typeface="+mj-ea"/>
          <a:cs typeface="+mj-cs"/>
        </a:defRPr>
      </a:lvl1pPr>
      <a:lvl2pPr algn="l" rtl="0" eaLnBrk="1" fontAlgn="base" hangingPunct="1">
        <a:spcBef>
          <a:spcPct val="0"/>
        </a:spcBef>
        <a:spcAft>
          <a:spcPct val="0"/>
        </a:spcAft>
        <a:defRPr sz="3000">
          <a:solidFill>
            <a:schemeClr val="tx2"/>
          </a:solidFill>
          <a:latin typeface="Garamond" pitchFamily="18" charset="0"/>
        </a:defRPr>
      </a:lvl2pPr>
      <a:lvl3pPr algn="l" rtl="0" eaLnBrk="1" fontAlgn="base" hangingPunct="1">
        <a:spcBef>
          <a:spcPct val="0"/>
        </a:spcBef>
        <a:spcAft>
          <a:spcPct val="0"/>
        </a:spcAft>
        <a:defRPr sz="3000">
          <a:solidFill>
            <a:schemeClr val="tx2"/>
          </a:solidFill>
          <a:latin typeface="Garamond" pitchFamily="18" charset="0"/>
        </a:defRPr>
      </a:lvl3pPr>
      <a:lvl4pPr algn="l" rtl="0" eaLnBrk="1" fontAlgn="base" hangingPunct="1">
        <a:spcBef>
          <a:spcPct val="0"/>
        </a:spcBef>
        <a:spcAft>
          <a:spcPct val="0"/>
        </a:spcAft>
        <a:defRPr sz="3000">
          <a:solidFill>
            <a:schemeClr val="tx2"/>
          </a:solidFill>
          <a:latin typeface="Garamond" pitchFamily="18" charset="0"/>
        </a:defRPr>
      </a:lvl4pPr>
      <a:lvl5pPr algn="l" rtl="0" eaLnBrk="1" fontAlgn="base" hangingPunct="1">
        <a:spcBef>
          <a:spcPct val="0"/>
        </a:spcBef>
        <a:spcAft>
          <a:spcPct val="0"/>
        </a:spcAft>
        <a:defRPr sz="3000">
          <a:solidFill>
            <a:schemeClr val="tx2"/>
          </a:solidFill>
          <a:latin typeface="Garamond" pitchFamily="18" charset="0"/>
        </a:defRPr>
      </a:lvl5pPr>
      <a:lvl6pPr marL="342900" algn="l" rtl="0" eaLnBrk="1" fontAlgn="base" hangingPunct="1">
        <a:spcBef>
          <a:spcPct val="0"/>
        </a:spcBef>
        <a:spcAft>
          <a:spcPct val="0"/>
        </a:spcAft>
        <a:defRPr sz="3000">
          <a:solidFill>
            <a:schemeClr val="tx2"/>
          </a:solidFill>
          <a:latin typeface="Garamond" pitchFamily="18" charset="0"/>
        </a:defRPr>
      </a:lvl6pPr>
      <a:lvl7pPr marL="685800" algn="l" rtl="0" eaLnBrk="1" fontAlgn="base" hangingPunct="1">
        <a:spcBef>
          <a:spcPct val="0"/>
        </a:spcBef>
        <a:spcAft>
          <a:spcPct val="0"/>
        </a:spcAft>
        <a:defRPr sz="3000">
          <a:solidFill>
            <a:schemeClr val="tx2"/>
          </a:solidFill>
          <a:latin typeface="Garamond" pitchFamily="18" charset="0"/>
        </a:defRPr>
      </a:lvl7pPr>
      <a:lvl8pPr marL="1028700" algn="l" rtl="0" eaLnBrk="1" fontAlgn="base" hangingPunct="1">
        <a:spcBef>
          <a:spcPct val="0"/>
        </a:spcBef>
        <a:spcAft>
          <a:spcPct val="0"/>
        </a:spcAft>
        <a:defRPr sz="3000">
          <a:solidFill>
            <a:schemeClr val="tx2"/>
          </a:solidFill>
          <a:latin typeface="Garamond" pitchFamily="18" charset="0"/>
        </a:defRPr>
      </a:lvl8pPr>
      <a:lvl9pPr marL="1371600" algn="l" rtl="0" eaLnBrk="1" fontAlgn="base" hangingPunct="1">
        <a:spcBef>
          <a:spcPct val="0"/>
        </a:spcBef>
        <a:spcAft>
          <a:spcPct val="0"/>
        </a:spcAft>
        <a:defRPr sz="3000">
          <a:solidFill>
            <a:schemeClr val="tx2"/>
          </a:solidFill>
          <a:latin typeface="Garamond" pitchFamily="18" charset="0"/>
        </a:defRPr>
      </a:lvl9pPr>
    </p:titleStyle>
    <p:bodyStyle>
      <a:lvl1pPr marL="257175" indent="-257175" algn="l" rtl="0" eaLnBrk="1" fontAlgn="base" hangingPunct="1">
        <a:spcBef>
          <a:spcPct val="20000"/>
        </a:spcBef>
        <a:spcAft>
          <a:spcPct val="0"/>
        </a:spcAft>
        <a:buClr>
          <a:schemeClr val="accent1"/>
        </a:buClr>
        <a:buSzPct val="65000"/>
        <a:buFont typeface="Wingdings" pitchFamily="2" charset="2"/>
        <a:buChar char="n"/>
        <a:defRPr sz="1800">
          <a:solidFill>
            <a:schemeClr val="tx1"/>
          </a:solidFill>
          <a:latin typeface="+mn-lt"/>
          <a:ea typeface="+mn-ea"/>
          <a:cs typeface="+mn-cs"/>
        </a:defRPr>
      </a:lvl1pPr>
      <a:lvl2pPr marL="502444" indent="-244079" algn="l" rtl="0" eaLnBrk="1" fontAlgn="base" hangingPunct="1">
        <a:spcBef>
          <a:spcPct val="20000"/>
        </a:spcBef>
        <a:spcAft>
          <a:spcPct val="0"/>
        </a:spcAft>
        <a:buClr>
          <a:schemeClr val="accent2"/>
        </a:buClr>
        <a:buSzPct val="60000"/>
        <a:buFont typeface="Wingdings" pitchFamily="2" charset="2"/>
        <a:buChar char="q"/>
        <a:defRPr sz="1650">
          <a:solidFill>
            <a:schemeClr val="tx1"/>
          </a:solidFill>
          <a:latin typeface="+mn-lt"/>
        </a:defRPr>
      </a:lvl2pPr>
      <a:lvl3pPr marL="766763" indent="-263129" algn="l" rtl="0" eaLnBrk="1" fontAlgn="base" hangingPunct="1">
        <a:spcBef>
          <a:spcPct val="20000"/>
        </a:spcBef>
        <a:spcAft>
          <a:spcPct val="0"/>
        </a:spcAft>
        <a:buClr>
          <a:schemeClr val="accent1"/>
        </a:buClr>
        <a:buSzPct val="65000"/>
        <a:buFont typeface="Wingdings" pitchFamily="2" charset="2"/>
        <a:buChar char="n"/>
        <a:defRPr sz="1500">
          <a:solidFill>
            <a:schemeClr val="tx1"/>
          </a:solidFill>
          <a:latin typeface="+mn-lt"/>
        </a:defRPr>
      </a:lvl3pPr>
      <a:lvl4pPr marL="1004888" indent="-236935" algn="l" rtl="0" eaLnBrk="1" fontAlgn="base" hangingPunct="1">
        <a:spcBef>
          <a:spcPct val="20000"/>
        </a:spcBef>
        <a:spcAft>
          <a:spcPct val="0"/>
        </a:spcAft>
        <a:buClr>
          <a:schemeClr val="accent2"/>
        </a:buClr>
        <a:buSzPct val="70000"/>
        <a:buFont typeface="Wingdings" pitchFamily="2" charset="2"/>
        <a:buChar char="q"/>
        <a:defRPr>
          <a:solidFill>
            <a:schemeClr val="tx1"/>
          </a:solidFill>
          <a:latin typeface="+mn-lt"/>
        </a:defRPr>
      </a:lvl4pPr>
      <a:lvl5pPr marL="12608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5pPr>
      <a:lvl6pPr marL="16037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6pPr>
      <a:lvl7pPr marL="19466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7pPr>
      <a:lvl8pPr marL="22895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8pPr>
      <a:lvl9pPr marL="26324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9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892129211"/>
      </p:ext>
    </p:extLst>
  </p:cSld>
  <p:clrMap bg1="lt1" tx1="dk1" bg2="lt2" tx2="dk2" accent1="accent1" accent2="accent2" accent3="accent3" accent4="accent4" accent5="accent5" accent6="accent6" hlink="hlink" folHlink="folHlink"/>
  <p:sldLayoutIdLst>
    <p:sldLayoutId id="2147488089" r:id="rId1"/>
    <p:sldLayoutId id="2147488090" r:id="rId2"/>
    <p:sldLayoutId id="2147488091" r:id="rId3"/>
    <p:sldLayoutId id="2147488092" r:id="rId4"/>
    <p:sldLayoutId id="2147488093" r:id="rId5"/>
    <p:sldLayoutId id="2147488094" r:id="rId6"/>
    <p:sldLayoutId id="2147488095" r:id="rId7"/>
    <p:sldLayoutId id="2147488096" r:id="rId8"/>
    <p:sldLayoutId id="2147488097" r:id="rId9"/>
    <p:sldLayoutId id="2147488098" r:id="rId10"/>
    <p:sldLayoutId id="2147488099" r:id="rId11"/>
    <p:sldLayoutId id="2147488100"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898"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80899"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charset="0"/>
              </a:defRPr>
            </a:lvl1pPr>
          </a:lstStyle>
          <a:p>
            <a:pPr fontAlgn="base">
              <a:spcBef>
                <a:spcPct val="0"/>
              </a:spcBef>
              <a:spcAft>
                <a:spcPct val="0"/>
              </a:spcAft>
              <a:defRPr/>
            </a:pPr>
            <a:fld id="{A09D29E3-D8D3-9442-B127-7FC5C7AABDC8}"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8090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8090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741370012"/>
      </p:ext>
    </p:extLst>
  </p:cSld>
  <p:clrMap bg1="lt1" tx1="dk1" bg2="lt2" tx2="dk2" accent1="accent1" accent2="accent2" accent3="accent3" accent4="accent4" accent5="accent5" accent6="accent6" hlink="hlink" folHlink="folHlink"/>
  <p:sldLayoutIdLst>
    <p:sldLayoutId id="2147488102" r:id="rId1"/>
    <p:sldLayoutId id="2147488103" r:id="rId2"/>
    <p:sldLayoutId id="2147488104" r:id="rId3"/>
    <p:sldLayoutId id="2147488105" r:id="rId4"/>
    <p:sldLayoutId id="2147488106" r:id="rId5"/>
    <p:sldLayoutId id="2147488107" r:id="rId6"/>
    <p:sldLayoutId id="2147488108" r:id="rId7"/>
    <p:sldLayoutId id="2147488109" r:id="rId8"/>
    <p:sldLayoutId id="2147488110" r:id="rId9"/>
    <p:sldLayoutId id="2147488111" r:id="rId10"/>
    <p:sldLayoutId id="2147488112" r:id="rId11"/>
    <p:sldLayoutId id="2147488113"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1794989613"/>
      </p:ext>
    </p:extLst>
  </p:cSld>
  <p:clrMap bg1="lt1" tx1="dk1" bg2="lt2" tx2="dk2" accent1="accent1" accent2="accent2" accent3="accent3" accent4="accent4" accent5="accent5" accent6="accent6" hlink="hlink" folHlink="folHlink"/>
  <p:sldLayoutIdLst>
    <p:sldLayoutId id="2147488115" r:id="rId1"/>
    <p:sldLayoutId id="2147488116" r:id="rId2"/>
    <p:sldLayoutId id="2147488117" r:id="rId3"/>
    <p:sldLayoutId id="2147488118" r:id="rId4"/>
    <p:sldLayoutId id="2147488119" r:id="rId5"/>
    <p:sldLayoutId id="2147488120" r:id="rId6"/>
    <p:sldLayoutId id="2147488121" r:id="rId7"/>
    <p:sldLayoutId id="2147488122" r:id="rId8"/>
    <p:sldLayoutId id="2147488123" r:id="rId9"/>
    <p:sldLayoutId id="2147488124" r:id="rId10"/>
    <p:sldLayoutId id="2147488125" r:id="rId11"/>
    <p:sldLayoutId id="2147488126"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75"/>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pPr/>
              <a:t>‹#›</a:t>
            </a:fld>
            <a:endParaRPr lang="en-US"/>
          </a:p>
        </p:txBody>
      </p:sp>
    </p:spTree>
    <p:extLst>
      <p:ext uri="{BB962C8B-B14F-4D97-AF65-F5344CB8AC3E}">
        <p14:creationId xmlns:p14="http://schemas.microsoft.com/office/powerpoint/2010/main" val="1081852700"/>
      </p:ext>
    </p:extLst>
  </p:cSld>
  <p:clrMap bg1="lt1" tx1="dk1" bg2="lt2" tx2="dk2" accent1="accent1" accent2="accent2" accent3="accent3" accent4="accent4" accent5="accent5" accent6="accent6" hlink="hlink" folHlink="folHlink"/>
  <p:sldLayoutIdLst>
    <p:sldLayoutId id="2147488128" r:id="rId1"/>
    <p:sldLayoutId id="2147488129" r:id="rId2"/>
    <p:sldLayoutId id="2147488130" r:id="rId3"/>
    <p:sldLayoutId id="2147488131" r:id="rId4"/>
    <p:sldLayoutId id="2147488132" r:id="rId5"/>
    <p:sldLayoutId id="2147488133" r:id="rId6"/>
    <p:sldLayoutId id="2147488134" r:id="rId7"/>
    <p:sldLayoutId id="2147488135" r:id="rId8"/>
    <p:sldLayoutId id="2147488136" r:id="rId9"/>
    <p:sldLayoutId id="2147488137" r:id="rId10"/>
    <p:sldLayoutId id="2147488138" r:id="rId11"/>
  </p:sldLayoutIdLst>
  <p:hf hdr="0" ftr="0" dt="0"/>
  <p:txStyles>
    <p:titleStyle>
      <a:lvl1pPr algn="l" defTabSz="914400" rtl="0" eaLnBrk="1" latinLnBrk="0" hangingPunct="1">
        <a:spcBef>
          <a:spcPct val="0"/>
        </a:spcBef>
        <a:buNone/>
        <a:defRPr sz="40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mailto:omutlu@gmail.com" TargetMode="External"/><Relationship Id="rId4" Type="http://schemas.openxmlformats.org/officeDocument/2006/relationships/hyperlink" Target="https://people.inf.ethz.ch/omutlu" TargetMode="External"/><Relationship Id="rId5" Type="http://schemas.openxmlformats.org/officeDocument/2006/relationships/image" Target="../media/image1.png"/><Relationship Id="rId6" Type="http://schemas.openxmlformats.org/officeDocument/2006/relationships/image" Target="../media/image8.wmf"/><Relationship Id="rId7" Type="http://schemas.openxmlformats.org/officeDocument/2006/relationships/image" Target="../media/image9.png"/><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3" Type="http://schemas.openxmlformats.org/officeDocument/2006/relationships/image" Target="../media/image11.jpeg"/><Relationship Id="rId4" Type="http://schemas.openxmlformats.org/officeDocument/2006/relationships/image" Target="../media/image12.png"/><Relationship Id="rId1" Type="http://schemas.openxmlformats.org/officeDocument/2006/relationships/slideLayout" Target="../slideLayouts/slideLayout159.xml"/><Relationship Id="rId2" Type="http://schemas.openxmlformats.org/officeDocument/2006/relationships/image" Target="../media/image10.jpeg"/></Relationships>
</file>

<file path=ppt/slides/_rels/slide3.xml.rels><?xml version="1.0" encoding="UTF-8" standalone="yes"?>
<Relationships xmlns="http://schemas.openxmlformats.org/package/2006/relationships"><Relationship Id="rId3" Type="http://schemas.openxmlformats.org/officeDocument/2006/relationships/image" Target="../media/image12.png"/><Relationship Id="rId4" Type="http://schemas.openxmlformats.org/officeDocument/2006/relationships/image" Target="../media/image13.png"/><Relationship Id="rId1" Type="http://schemas.openxmlformats.org/officeDocument/2006/relationships/slideLayout" Target="../slideLayouts/slideLayout159.xml"/><Relationship Id="rId2" Type="http://schemas.openxmlformats.org/officeDocument/2006/relationships/image" Target="../media/image10.jpeg"/></Relationships>
</file>

<file path=ppt/slides/_rels/slide4.xml.rels><?xml version="1.0" encoding="UTF-8" standalone="yes"?>
<Relationships xmlns="http://schemas.openxmlformats.org/package/2006/relationships"><Relationship Id="rId3" Type="http://schemas.openxmlformats.org/officeDocument/2006/relationships/image" Target="../media/image12.png"/><Relationship Id="rId4" Type="http://schemas.openxmlformats.org/officeDocument/2006/relationships/image" Target="../media/image14.png"/><Relationship Id="rId1" Type="http://schemas.openxmlformats.org/officeDocument/2006/relationships/slideLayout" Target="../slideLayouts/slideLayout159.xml"/><Relationship Id="rId2" Type="http://schemas.openxmlformats.org/officeDocument/2006/relationships/image" Target="../media/image10.jpe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image" Target="../media/image15.png"/><Relationship Id="rId3" Type="http://schemas.openxmlformats.org/officeDocument/2006/relationships/image" Target="../media/image10.jpe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7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80.xml"/><Relationship Id="rId2" Type="http://schemas.openxmlformats.org/officeDocument/2006/relationships/image" Target="../media/image16.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51.xml"/><Relationship Id="rId2" Type="http://schemas.openxmlformats.org/officeDocument/2006/relationships/notesSlide" Target="../notesSlides/notesSlide2.xml"/><Relationship Id="rId3" Type="http://schemas.openxmlformats.org/officeDocument/2006/relationships/chart" Target="../charts/chart1.xml"/></Relationships>
</file>

<file path=ppt/slides/_rels/slide12.xml.rels><?xml version="1.0" encoding="UTF-8" standalone="yes"?>
<Relationships xmlns="http://schemas.openxmlformats.org/package/2006/relationships"><Relationship Id="rId3" Type="http://schemas.openxmlformats.org/officeDocument/2006/relationships/image" Target="../media/image17.jpeg"/><Relationship Id="rId4" Type="http://schemas.openxmlformats.org/officeDocument/2006/relationships/image" Target="../media/image18.png"/><Relationship Id="rId5" Type="http://schemas.openxmlformats.org/officeDocument/2006/relationships/image" Target="../media/image19.png"/><Relationship Id="rId6" Type="http://schemas.openxmlformats.org/officeDocument/2006/relationships/image" Target="../media/image20.png"/><Relationship Id="rId1" Type="http://schemas.openxmlformats.org/officeDocument/2006/relationships/slideLayout" Target="../slideLayouts/slideLayout1651.xml"/><Relationship Id="rId2" Type="http://schemas.openxmlformats.org/officeDocument/2006/relationships/notesSlide" Target="../notesSlides/notesSlide3.xml"/></Relationships>
</file>

<file path=ppt/slides/_rels/slide13.xml.rels><?xml version="1.0" encoding="UTF-8" standalone="yes"?>
<Relationships xmlns="http://schemas.openxmlformats.org/package/2006/relationships"><Relationship Id="rId3" Type="http://schemas.openxmlformats.org/officeDocument/2006/relationships/image" Target="../media/image17.jpeg"/><Relationship Id="rId4" Type="http://schemas.openxmlformats.org/officeDocument/2006/relationships/image" Target="../media/image18.png"/><Relationship Id="rId5" Type="http://schemas.openxmlformats.org/officeDocument/2006/relationships/image" Target="../media/image19.png"/><Relationship Id="rId6" Type="http://schemas.openxmlformats.org/officeDocument/2006/relationships/image" Target="../media/image20.png"/><Relationship Id="rId1" Type="http://schemas.openxmlformats.org/officeDocument/2006/relationships/slideLayout" Target="../slideLayouts/slideLayout1651.xml"/><Relationship Id="rId2" Type="http://schemas.openxmlformats.org/officeDocument/2006/relationships/notesSlide" Target="../notesSlides/notesSlide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14.xml"/><Relationship Id="rId2" Type="http://schemas.openxmlformats.org/officeDocument/2006/relationships/image" Target="../media/image21.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14.xml"/><Relationship Id="rId2" Type="http://schemas.openxmlformats.org/officeDocument/2006/relationships/image" Target="../media/image22.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14.xml"/><Relationship Id="rId2" Type="http://schemas.openxmlformats.org/officeDocument/2006/relationships/image" Target="../media/image23.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14.xml"/><Relationship Id="rId2" Type="http://schemas.openxmlformats.org/officeDocument/2006/relationships/image" Target="../media/image24.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63.xml"/><Relationship Id="rId2" Type="http://schemas.openxmlformats.org/officeDocument/2006/relationships/image" Target="../media/image25.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563.xml"/><Relationship Id="rId2" Type="http://schemas.openxmlformats.org/officeDocument/2006/relationships/image" Target="../media/image26.png"/></Relationships>
</file>

<file path=ppt/slides/_rels/slide28.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memory-errors-at-facebook_dsn15-talk.pptx" TargetMode="External"/><Relationship Id="rId5" Type="http://schemas.openxmlformats.org/officeDocument/2006/relationships/hyperlink" Target="http://users.ece.cmu.edu/~omutlu/pub/memory-errors-at-facebook_dsn15-talk.pdf" TargetMode="External"/><Relationship Id="rId6" Type="http://schemas.openxmlformats.org/officeDocument/2006/relationships/hyperlink" Target="https://www.ece.cmu.edu/~safari/tools/memerr/index.html" TargetMode="External"/><Relationship Id="rId7" Type="http://schemas.openxmlformats.org/officeDocument/2006/relationships/image" Target="../media/image27.png"/><Relationship Id="rId1" Type="http://schemas.openxmlformats.org/officeDocument/2006/relationships/slideLayout" Target="../slideLayouts/slideLayout1563.xml"/><Relationship Id="rId2" Type="http://schemas.openxmlformats.org/officeDocument/2006/relationships/hyperlink" Target="http://users.ece.cmu.edu/~omutlu/pub/memory-errors-at-facebook_dsn15.pdf" TargetMode="External"/></Relationships>
</file>

<file path=ppt/slides/_rels/slide29.xml.rels><?xml version="1.0" encoding="UTF-8" standalone="yes"?>
<Relationships xmlns="http://schemas.openxmlformats.org/package/2006/relationships"><Relationship Id="rId3" Type="http://schemas.openxmlformats.org/officeDocument/2006/relationships/image" Target="../media/image29.png"/><Relationship Id="rId4" Type="http://schemas.openxmlformats.org/officeDocument/2006/relationships/hyperlink" Target="http://users.ece.cmu.edu/~omutlu/pub/dram-retention-time-characterization_isca13.pdf" TargetMode="External"/><Relationship Id="rId5" Type="http://schemas.openxmlformats.org/officeDocument/2006/relationships/hyperlink" Target="http://users.ece.cmu.edu/~omutlu/pub/error-mitigation-for-intermittent-dram-failures_sigmetrics14.pdf" TargetMode="External"/><Relationship Id="rId6" Type="http://schemas.openxmlformats.org/officeDocument/2006/relationships/hyperlink" Target="http://users.ece.cmu.edu/~omutlu/pub/dram-row-hammer_isca14.pdf" TargetMode="External"/><Relationship Id="rId7" Type="http://schemas.openxmlformats.org/officeDocument/2006/relationships/hyperlink" Target="http://users.ece.cmu.edu/~omutlu/pub/adaptive-latency-dram_hpca15.pdf" TargetMode="External"/><Relationship Id="rId8" Type="http://schemas.openxmlformats.org/officeDocument/2006/relationships/hyperlink" Target="http://users.ece.cmu.edu/~omutlu/pub/avatar-dram-refresh_dsn15.pdf" TargetMode="External"/><Relationship Id="rId1" Type="http://schemas.openxmlformats.org/officeDocument/2006/relationships/slideLayout" Target="../slideLayouts/slideLayout1563.xml"/><Relationship Id="rId2" Type="http://schemas.openxmlformats.org/officeDocument/2006/relationships/image" Target="../media/image28.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563.xml"/><Relationship Id="rId2" Type="http://schemas.openxmlformats.org/officeDocument/2006/relationships/image" Target="../media/image30.jpeg"/></Relationships>
</file>

<file path=ppt/slides/_rels/slide31.xml.rels><?xml version="1.0" encoding="UTF-8" standalone="yes"?>
<Relationships xmlns="http://schemas.openxmlformats.org/package/2006/relationships"><Relationship Id="rId3" Type="http://schemas.openxmlformats.org/officeDocument/2006/relationships/image" Target="../media/image31.png"/><Relationship Id="rId4" Type="http://schemas.openxmlformats.org/officeDocument/2006/relationships/image" Target="../media/image32.png"/><Relationship Id="rId1" Type="http://schemas.openxmlformats.org/officeDocument/2006/relationships/slideLayout" Target="../slideLayouts/slideLayout1563.xml"/><Relationship Id="rId2" Type="http://schemas.openxmlformats.org/officeDocument/2006/relationships/hyperlink" Target="https://people.inf.ethz.ch/omutlu/pub/softMC_hpca17.pdf"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563.xml"/><Relationship Id="rId2" Type="http://schemas.openxmlformats.org/officeDocument/2006/relationships/hyperlink" Target="https://github.com/CMU-SAFARI/SoftMC" TargetMode="External"/><Relationship Id="rId3" Type="http://schemas.openxmlformats.org/officeDocument/2006/relationships/image" Target="../media/image33.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640.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640.xml"/><Relationship Id="rId2" Type="http://schemas.openxmlformats.org/officeDocument/2006/relationships/image" Target="../media/image34.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964.xml"/><Relationship Id="rId2" Type="http://schemas.openxmlformats.org/officeDocument/2006/relationships/notesSlide" Target="../notesSlides/notesSlide5.xml"/><Relationship Id="rId3" Type="http://schemas.openxmlformats.org/officeDocument/2006/relationships/hyperlink" Target="http://users.ece.cmu.edu/~omutlu/pub/dram-row-hammer_isca14.pdf" TargetMode="External"/></Relationships>
</file>

<file path=ppt/slides/_rels/slide36.xml.rels><?xml version="1.0" encoding="UTF-8" standalone="yes"?>
<Relationships xmlns="http://schemas.openxmlformats.org/package/2006/relationships"><Relationship Id="rId3" Type="http://schemas.openxmlformats.org/officeDocument/2006/relationships/image" Target="../media/image35.png"/><Relationship Id="rId4" Type="http://schemas.microsoft.com/office/2007/relationships/hdphoto" Target="../media/hdphoto1.wdp"/><Relationship Id="rId5" Type="http://schemas.openxmlformats.org/officeDocument/2006/relationships/hyperlink" Target="http://users.ece.cmu.edu/~omutlu/pub/dram-row-hammer_isca14.pdf" TargetMode="External"/><Relationship Id="rId1" Type="http://schemas.openxmlformats.org/officeDocument/2006/relationships/slideLayout" Target="../slideLayouts/slideLayout1975.xml"/><Relationship Id="rId2" Type="http://schemas.openxmlformats.org/officeDocument/2006/relationships/notesSlide" Target="../notesSlides/notesSlide6.xml"/></Relationships>
</file>

<file path=ppt/slides/_rels/slide37.xml.rels><?xml version="1.0" encoding="UTF-8" standalone="yes"?>
<Relationships xmlns="http://schemas.openxmlformats.org/package/2006/relationships"><Relationship Id="rId3" Type="http://schemas.openxmlformats.org/officeDocument/2006/relationships/image" Target="../media/image36.jpg"/><Relationship Id="rId4" Type="http://schemas.openxmlformats.org/officeDocument/2006/relationships/image" Target="../media/image37.jpg"/><Relationship Id="rId1" Type="http://schemas.openxmlformats.org/officeDocument/2006/relationships/slideLayout" Target="../slideLayouts/slideLayout1975.xml"/><Relationship Id="rId2" Type="http://schemas.openxmlformats.org/officeDocument/2006/relationships/notesSlide" Target="../notesSlides/notesSlide7.xml"/></Relationships>
</file>

<file path=ppt/slides/_rels/slide38.xml.rels><?xml version="1.0" encoding="UTF-8" standalone="yes"?>
<Relationships xmlns="http://schemas.openxmlformats.org/package/2006/relationships"><Relationship Id="rId3" Type="http://schemas.openxmlformats.org/officeDocument/2006/relationships/image" Target="../media/image36.jpg"/><Relationship Id="rId4" Type="http://schemas.openxmlformats.org/officeDocument/2006/relationships/image" Target="../media/image37.jpg"/><Relationship Id="rId1" Type="http://schemas.openxmlformats.org/officeDocument/2006/relationships/slideLayout" Target="../slideLayouts/slideLayout1975.xml"/><Relationship Id="rId2" Type="http://schemas.openxmlformats.org/officeDocument/2006/relationships/notesSlide" Target="../notesSlides/notesSlide8.xml"/></Relationships>
</file>

<file path=ppt/slides/_rels/slide39.xml.rels><?xml version="1.0" encoding="UTF-8" standalone="yes"?>
<Relationships xmlns="http://schemas.openxmlformats.org/package/2006/relationships"><Relationship Id="rId3" Type="http://schemas.openxmlformats.org/officeDocument/2006/relationships/image" Target="../media/image36.jpg"/><Relationship Id="rId4" Type="http://schemas.openxmlformats.org/officeDocument/2006/relationships/image" Target="../media/image37.jpg"/><Relationship Id="rId1" Type="http://schemas.openxmlformats.org/officeDocument/2006/relationships/slideLayout" Target="../slideLayouts/slideLayout1975.xml"/><Relationship Id="rId2" Type="http://schemas.openxmlformats.org/officeDocument/2006/relationships/notesSlide" Target="../notesSlides/notesSlide9.xml"/></Relationships>
</file>

<file path=ppt/slides/_rels/slide40.xml.rels><?xml version="1.0" encoding="UTF-8" standalone="yes"?>
<Relationships xmlns="http://schemas.openxmlformats.org/package/2006/relationships"><Relationship Id="rId3" Type="http://schemas.openxmlformats.org/officeDocument/2006/relationships/image" Target="../media/image38.png"/><Relationship Id="rId4" Type="http://schemas.microsoft.com/office/2007/relationships/hdphoto" Target="../media/hdphoto1.wdp"/><Relationship Id="rId5" Type="http://schemas.openxmlformats.org/officeDocument/2006/relationships/image" Target="../media/image39.jpeg"/><Relationship Id="rId6" Type="http://schemas.openxmlformats.org/officeDocument/2006/relationships/hyperlink" Target="https://github.com/CMU-SAFARI/rowhammer" TargetMode="External"/><Relationship Id="rId1" Type="http://schemas.openxmlformats.org/officeDocument/2006/relationships/slideLayout" Target="../slideLayouts/slideLayout1986.xml"/><Relationship Id="rId2" Type="http://schemas.openxmlformats.org/officeDocument/2006/relationships/notesSlide" Target="../notesSlides/notesSlide10.xml"/></Relationships>
</file>

<file path=ppt/slides/_rels/slide41.xml.rels><?xml version="1.0" encoding="UTF-8" standalone="yes"?>
<Relationships xmlns="http://schemas.openxmlformats.org/package/2006/relationships"><Relationship Id="rId3" Type="http://schemas.openxmlformats.org/officeDocument/2006/relationships/image" Target="../media/image38.png"/><Relationship Id="rId4" Type="http://schemas.microsoft.com/office/2007/relationships/hdphoto" Target="../media/hdphoto1.wdp"/><Relationship Id="rId5" Type="http://schemas.openxmlformats.org/officeDocument/2006/relationships/image" Target="../media/image39.jpeg"/><Relationship Id="rId6" Type="http://schemas.openxmlformats.org/officeDocument/2006/relationships/hyperlink" Target="https://github.com/CMU-SAFARI/rowhammer" TargetMode="External"/><Relationship Id="rId1" Type="http://schemas.openxmlformats.org/officeDocument/2006/relationships/slideLayout" Target="../slideLayouts/slideLayout1986.xml"/><Relationship Id="rId2" Type="http://schemas.openxmlformats.org/officeDocument/2006/relationships/notesSlide" Target="../notesSlides/notesSlide11.xml"/></Relationships>
</file>

<file path=ppt/slides/_rels/slide42.xml.rels><?xml version="1.0" encoding="UTF-8" standalone="yes"?>
<Relationships xmlns="http://schemas.openxmlformats.org/package/2006/relationships"><Relationship Id="rId3" Type="http://schemas.openxmlformats.org/officeDocument/2006/relationships/image" Target="../media/image38.png"/><Relationship Id="rId4" Type="http://schemas.microsoft.com/office/2007/relationships/hdphoto" Target="../media/hdphoto1.wdp"/><Relationship Id="rId5" Type="http://schemas.openxmlformats.org/officeDocument/2006/relationships/image" Target="../media/image39.jpeg"/><Relationship Id="rId6" Type="http://schemas.openxmlformats.org/officeDocument/2006/relationships/hyperlink" Target="https://github.com/CMU-SAFARI/rowhammer" TargetMode="External"/><Relationship Id="rId1" Type="http://schemas.openxmlformats.org/officeDocument/2006/relationships/slideLayout" Target="../slideLayouts/slideLayout1986.xml"/><Relationship Id="rId2" Type="http://schemas.openxmlformats.org/officeDocument/2006/relationships/notesSlide" Target="../notesSlides/notesSlide12.xml"/></Relationships>
</file>

<file path=ppt/slides/_rels/slide43.xml.rels><?xml version="1.0" encoding="UTF-8" standalone="yes"?>
<Relationships xmlns="http://schemas.openxmlformats.org/package/2006/relationships"><Relationship Id="rId3" Type="http://schemas.openxmlformats.org/officeDocument/2006/relationships/image" Target="../media/image38.png"/><Relationship Id="rId4" Type="http://schemas.microsoft.com/office/2007/relationships/hdphoto" Target="../media/hdphoto1.wdp"/><Relationship Id="rId5" Type="http://schemas.openxmlformats.org/officeDocument/2006/relationships/image" Target="../media/image39.jpeg"/><Relationship Id="rId6" Type="http://schemas.openxmlformats.org/officeDocument/2006/relationships/hyperlink" Target="https://github.com/CMU-SAFARI/rowhammer" TargetMode="External"/><Relationship Id="rId1" Type="http://schemas.openxmlformats.org/officeDocument/2006/relationships/slideLayout" Target="../slideLayouts/slideLayout1986.xml"/><Relationship Id="rId2" Type="http://schemas.openxmlformats.org/officeDocument/2006/relationships/notesSlide" Target="../notesSlides/notesSlide13.xml"/></Relationships>
</file>

<file path=ppt/slides/_rels/slide44.xml.rels><?xml version="1.0" encoding="UTF-8" standalone="yes"?>
<Relationships xmlns="http://schemas.openxmlformats.org/package/2006/relationships"><Relationship Id="rId3" Type="http://schemas.openxmlformats.org/officeDocument/2006/relationships/image" Target="../media/image38.png"/><Relationship Id="rId4" Type="http://schemas.microsoft.com/office/2007/relationships/hdphoto" Target="../media/hdphoto1.wdp"/><Relationship Id="rId5" Type="http://schemas.openxmlformats.org/officeDocument/2006/relationships/image" Target="../media/image39.jpeg"/><Relationship Id="rId6" Type="http://schemas.openxmlformats.org/officeDocument/2006/relationships/hyperlink" Target="https://github.com/CMU-SAFARI/rowhammer" TargetMode="External"/><Relationship Id="rId1" Type="http://schemas.openxmlformats.org/officeDocument/2006/relationships/slideLayout" Target="../slideLayouts/slideLayout1986.xml"/><Relationship Id="rId2" Type="http://schemas.openxmlformats.org/officeDocument/2006/relationships/notesSlide" Target="../notesSlides/notesSlide1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997.xml"/><Relationship Id="rId2" Type="http://schemas.openxmlformats.org/officeDocument/2006/relationships/notesSlide" Target="../notesSlides/notesSlide15.xml"/></Relationships>
</file>

<file path=ppt/slides/_rels/slide46.xml.rels><?xml version="1.0" encoding="UTF-8" standalone="yes"?>
<Relationships xmlns="http://schemas.openxmlformats.org/package/2006/relationships"><Relationship Id="rId3" Type="http://schemas.openxmlformats.org/officeDocument/2006/relationships/image" Target="../media/image41.png"/><Relationship Id="rId4" Type="http://schemas.openxmlformats.org/officeDocument/2006/relationships/image" Target="../media/image42.png"/><Relationship Id="rId5" Type="http://schemas.openxmlformats.org/officeDocument/2006/relationships/hyperlink" Target="http://googleprojectzero.blogspot.com/2015/03/exploiting-dram-rowhammer-bug-to-gain.html" TargetMode="External"/><Relationship Id="rId6" Type="http://schemas.openxmlformats.org/officeDocument/2006/relationships/hyperlink" Target="http://users.ece.cmu.edu/~omutlu/pub/dram-row-hammer_isca14.pdf" TargetMode="External"/><Relationship Id="rId1" Type="http://schemas.openxmlformats.org/officeDocument/2006/relationships/slideLayout" Target="../slideLayouts/slideLayout1009.xml"/><Relationship Id="rId2" Type="http://schemas.openxmlformats.org/officeDocument/2006/relationships/image" Target="../media/image40.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009.xml"/><Relationship Id="rId2" Type="http://schemas.openxmlformats.org/officeDocument/2006/relationships/hyperlink" Target="http://users.ece.cmu.edu/~omutlu/pub/dram-row-hammer_isca14.pdf" TargetMode="External"/><Relationship Id="rId3" Type="http://schemas.openxmlformats.org/officeDocument/2006/relationships/hyperlink" Target="http://googleprojectzero.blogspot.com/2015/03/exploiting-dram-rowhammer-bug-to-gain.html" TargetMode="External"/></Relationships>
</file>

<file path=ppt/slides/_rels/slide48.xml.rels><?xml version="1.0" encoding="UTF-8" standalone="yes"?>
<Relationships xmlns="http://schemas.openxmlformats.org/package/2006/relationships"><Relationship Id="rId3" Type="http://schemas.openxmlformats.org/officeDocument/2006/relationships/image" Target="../media/image43.png"/><Relationship Id="rId4" Type="http://schemas.openxmlformats.org/officeDocument/2006/relationships/image" Target="../media/image44.png"/><Relationship Id="rId1" Type="http://schemas.openxmlformats.org/officeDocument/2006/relationships/slideLayout" Target="../slideLayouts/slideLayout1009.xml"/><Relationship Id="rId2" Type="http://schemas.openxmlformats.org/officeDocument/2006/relationships/notesSlide" Target="../notesSlides/notesSlide16.xml"/></Relationships>
</file>

<file path=ppt/slides/_rels/slide49.xml.rels><?xml version="1.0" encoding="UTF-8" standalone="yes"?>
<Relationships xmlns="http://schemas.openxmlformats.org/package/2006/relationships"><Relationship Id="rId3" Type="http://schemas.openxmlformats.org/officeDocument/2006/relationships/image" Target="../media/image43.png"/><Relationship Id="rId4" Type="http://schemas.openxmlformats.org/officeDocument/2006/relationships/image" Target="../media/image44.png"/><Relationship Id="rId5" Type="http://schemas.openxmlformats.org/officeDocument/2006/relationships/image" Target="../media/image45.png"/><Relationship Id="rId1" Type="http://schemas.openxmlformats.org/officeDocument/2006/relationships/slideLayout" Target="../slideLayouts/slideLayout1009.xml"/><Relationship Id="rId2" Type="http://schemas.openxmlformats.org/officeDocument/2006/relationships/notesSlide" Target="../notesSlides/notesSlide1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09.xml"/><Relationship Id="rId2" Type="http://schemas.openxmlformats.org/officeDocument/2006/relationships/hyperlink" Target="https://lab.dsst.io/32c3-slides/7197.html" TargetMode="External"/><Relationship Id="rId3" Type="http://schemas.openxmlformats.org/officeDocument/2006/relationships/image" Target="../media/image46.jpe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009.xml"/><Relationship Id="rId2" Type="http://schemas.openxmlformats.org/officeDocument/2006/relationships/image" Target="../media/image47.jpe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09.xml"/><Relationship Id="rId2" Type="http://schemas.openxmlformats.org/officeDocument/2006/relationships/image" Target="../media/image48.jpe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009.xml"/><Relationship Id="rId2" Type="http://schemas.openxmlformats.org/officeDocument/2006/relationships/hyperlink" Target="https://support.apple.com/en-gb/HT204934" TargetMode="External"/><Relationship Id="rId3" Type="http://schemas.openxmlformats.org/officeDocument/2006/relationships/image" Target="../media/image49.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008.xml"/><Relationship Id="rId2" Type="http://schemas.openxmlformats.org/officeDocument/2006/relationships/notesSlide" Target="../notesSlides/notesSlide18.xml"/></Relationships>
</file>

<file path=ppt/slides/_rels/slide55.xml.rels><?xml version="1.0" encoding="UTF-8" standalone="yes"?>
<Relationships xmlns="http://schemas.openxmlformats.org/package/2006/relationships"><Relationship Id="rId3" Type="http://schemas.openxmlformats.org/officeDocument/2006/relationships/hyperlink" Target="https://people.inf.ethz.ch/omutlu/pub/dram-row-hammer_isca14.pdf" TargetMode="External"/><Relationship Id="rId4" Type="http://schemas.openxmlformats.org/officeDocument/2006/relationships/hyperlink" Target="http://cag.engr.uconn.edu/isca2014/" TargetMode="External"/><Relationship Id="rId5" Type="http://schemas.openxmlformats.org/officeDocument/2006/relationships/hyperlink" Target="https://people.inf.ethz.ch/omutlu/pub/dram-row-hammer_kim_talk_isca14.pptx" TargetMode="External"/><Relationship Id="rId6" Type="http://schemas.openxmlformats.org/officeDocument/2006/relationships/hyperlink" Target="https://people.inf.ethz.ch/omutlu/pub/dram-row-hammer_kim_talk_isca14.pdf" TargetMode="External"/><Relationship Id="rId7" Type="http://schemas.openxmlformats.org/officeDocument/2006/relationships/hyperlink" Target="https://people.inf.ethz.ch/omutlu/pub/dram-row-hammer_kim_lightning-talk_isca14.pptx" TargetMode="External"/><Relationship Id="rId8" Type="http://schemas.openxmlformats.org/officeDocument/2006/relationships/hyperlink" Target="https://people.inf.ethz.ch/omutlu/pub/dram-row-hammer_kim_lightning-talk_isca14.pdf" TargetMode="External"/><Relationship Id="rId9" Type="http://schemas.openxmlformats.org/officeDocument/2006/relationships/hyperlink" Target="https://github.com/CMU-SAFARI/rowhammer" TargetMode="External"/><Relationship Id="rId1" Type="http://schemas.openxmlformats.org/officeDocument/2006/relationships/slideLayout" Target="../slideLayouts/slideLayout1055.xml"/><Relationship Id="rId2" Type="http://schemas.openxmlformats.org/officeDocument/2006/relationships/image" Target="../media/image50.png"/></Relationships>
</file>

<file path=ppt/slides/_rels/slide56.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4" Type="http://schemas.openxmlformats.org/officeDocument/2006/relationships/hyperlink" Target="http://www.date-conference.com/" TargetMode="External"/><Relationship Id="rId5" Type="http://schemas.openxmlformats.org/officeDocument/2006/relationships/hyperlink" Target="https://people.inf.ethz.ch/omutlu/pub/onur-Rowhammer-Memory-Security_date17-invited-talk.pptx" TargetMode="External"/><Relationship Id="rId6" Type="http://schemas.openxmlformats.org/officeDocument/2006/relationships/hyperlink" Target="https://people.inf.ethz.ch/omutlu/pub/onur-Rowhammer-Memory-Security_date17-invited-talk.pdf" TargetMode="External"/><Relationship Id="rId1" Type="http://schemas.openxmlformats.org/officeDocument/2006/relationships/slideLayout" Target="../slideLayouts/slideLayout1055.xml"/><Relationship Id="rId2" Type="http://schemas.openxmlformats.org/officeDocument/2006/relationships/image" Target="../media/image51.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055.xml"/><Relationship Id="rId2" Type="http://schemas.openxmlformats.org/officeDocument/2006/relationships/image" Target="../media/image52.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55.xml"/><Relationship Id="rId2" Type="http://schemas.openxmlformats.org/officeDocument/2006/relationships/image" Target="../media/image52.png"/><Relationship Id="rId3" Type="http://schemas.openxmlformats.org/officeDocument/2006/relationships/image" Target="../media/image53.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00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0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0.jpe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09.xml"/><Relationship Id="rId2" Type="http://schemas.openxmlformats.org/officeDocument/2006/relationships/image" Target="../media/image54.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009.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055.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05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14.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21.jp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009.xml"/><Relationship Id="rId2" Type="http://schemas.openxmlformats.org/officeDocument/2006/relationships/image" Target="../media/image55.png"/><Relationship Id="rId3" Type="http://schemas.openxmlformats.org/officeDocument/2006/relationships/image" Target="../media/image56.tiff"/></Relationships>
</file>

<file path=ppt/slides/_rels/slide72.xml.rels><?xml version="1.0" encoding="UTF-8" standalone="yes"?>
<Relationships xmlns="http://schemas.openxmlformats.org/package/2006/relationships"><Relationship Id="rId3" Type="http://schemas.openxmlformats.org/officeDocument/2006/relationships/image" Target="../media/image11.jpeg"/><Relationship Id="rId4" Type="http://schemas.openxmlformats.org/officeDocument/2006/relationships/image" Target="../media/image12.png"/><Relationship Id="rId5" Type="http://schemas.openxmlformats.org/officeDocument/2006/relationships/image" Target="../media/image10.jpeg"/><Relationship Id="rId6" Type="http://schemas.openxmlformats.org/officeDocument/2006/relationships/image" Target="../media/image56.tiff"/><Relationship Id="rId1" Type="http://schemas.openxmlformats.org/officeDocument/2006/relationships/slideLayout" Target="../slideLayouts/slideLayout1009.xml"/><Relationship Id="rId2" Type="http://schemas.openxmlformats.org/officeDocument/2006/relationships/image" Target="../media/image55.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009.xml"/><Relationship Id="rId2" Type="http://schemas.openxmlformats.org/officeDocument/2006/relationships/image" Target="../media/image55.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09.xml"/><Relationship Id="rId2" Type="http://schemas.openxmlformats.org/officeDocument/2006/relationships/image" Target="../media/image57.png"/></Relationships>
</file>

<file path=ppt/slides/_rels/slide75.xml.rels><?xml version="1.0" encoding="UTF-8" standalone="yes"?>
<Relationships xmlns="http://schemas.openxmlformats.org/package/2006/relationships"><Relationship Id="rId3" Type="http://schemas.openxmlformats.org/officeDocument/2006/relationships/hyperlink" Target="http://www.cs.arizona.edu/hpca9/" TargetMode="External"/><Relationship Id="rId4" Type="http://schemas.openxmlformats.org/officeDocument/2006/relationships/hyperlink" Target="https://people.inf.ethz.ch/omutlu/pub/mutlu_hpca03_talk.pdf" TargetMode="External"/><Relationship Id="rId5" Type="http://schemas.openxmlformats.org/officeDocument/2006/relationships/image" Target="../media/image58.tiff"/><Relationship Id="rId1" Type="http://schemas.openxmlformats.org/officeDocument/2006/relationships/slideLayout" Target="../slideLayouts/slideLayout2077.xml"/><Relationship Id="rId2" Type="http://schemas.openxmlformats.org/officeDocument/2006/relationships/hyperlink" Target="https://people.inf.ethz.ch/omutlu/pub/mutlu_hpca03.pdf" TargetMode="Externa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065.xml"/><Relationship Id="rId2" Type="http://schemas.openxmlformats.org/officeDocument/2006/relationships/image" Target="../media/image59.tiff"/></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065.xml"/><Relationship Id="rId2" Type="http://schemas.openxmlformats.org/officeDocument/2006/relationships/image" Target="../media/image60.tiff"/></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009.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009.xml"/><Relationship Id="rId2" Type="http://schemas.openxmlformats.org/officeDocument/2006/relationships/image" Target="../media/image15.png"/><Relationship Id="rId3" Type="http://schemas.openxmlformats.org/officeDocument/2006/relationships/image" Target="../media/image10.jpe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61.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61.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651.xml"/><Relationship Id="rId2" Type="http://schemas.openxmlformats.org/officeDocument/2006/relationships/image" Target="../media/image61.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009.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09.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651.xml"/><Relationship Id="rId2" Type="http://schemas.openxmlformats.org/officeDocument/2006/relationships/image" Target="../media/image62.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76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76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773.xml"/><Relationship Id="rId2" Type="http://schemas.openxmlformats.org/officeDocument/2006/relationships/notesSlide" Target="../notesSlides/notesSlide19.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762.xml"/><Relationship Id="rId2" Type="http://schemas.openxmlformats.org/officeDocument/2006/relationships/chart" Target="../charts/chart2.xml"/></Relationships>
</file>

<file path=ppt/slides/_rels/slide90.xml.rels><?xml version="1.0" encoding="UTF-8" standalone="yes"?>
<Relationships xmlns="http://schemas.openxmlformats.org/package/2006/relationships"><Relationship Id="rId3" Type="http://schemas.openxmlformats.org/officeDocument/2006/relationships/hyperlink" Target="http://www.microarch.org/micro46/" TargetMode="External"/><Relationship Id="rId4" Type="http://schemas.openxmlformats.org/officeDocument/2006/relationships/hyperlink" Target="http://users.ece.cmu.edu/~omutlu/pub/rowclone_seshadri_micro13-talk.pptx" TargetMode="External"/><Relationship Id="rId5" Type="http://schemas.openxmlformats.org/officeDocument/2006/relationships/hyperlink" Target="http://users.ece.cmu.edu/~omutlu/pub/rowclone_seshadri_micro13-talk.pdf" TargetMode="External"/><Relationship Id="rId6" Type="http://schemas.openxmlformats.org/officeDocument/2006/relationships/hyperlink" Target="http://users.ece.cmu.edu/~omutlu/pub/rowclone_seshadri_micro13_lightning-talk.pptx" TargetMode="External"/><Relationship Id="rId7" Type="http://schemas.openxmlformats.org/officeDocument/2006/relationships/hyperlink" Target="http://users.ece.cmu.edu/~omutlu/pub/rowclone_seshadri_micro13_lightning-talk.pdf" TargetMode="External"/><Relationship Id="rId8" Type="http://schemas.openxmlformats.org/officeDocument/2006/relationships/hyperlink" Target="http://users.ece.cmu.edu/~omutlu/pub/rowclone_seshadri_micro13-poster.pptx" TargetMode="External"/><Relationship Id="rId9" Type="http://schemas.openxmlformats.org/officeDocument/2006/relationships/hyperlink" Target="http://users.ece.cmu.edu/~omutlu/pub/rowclone_seshadri_micro13-poster.pdf" TargetMode="External"/><Relationship Id="rId10" Type="http://schemas.openxmlformats.org/officeDocument/2006/relationships/image" Target="../media/image63.png"/><Relationship Id="rId1" Type="http://schemas.openxmlformats.org/officeDocument/2006/relationships/slideLayout" Target="../slideLayouts/slideLayout1009.xml"/><Relationship Id="rId2" Type="http://schemas.openxmlformats.org/officeDocument/2006/relationships/hyperlink" Target="http://users.ece.cmu.edu/~omutlu/pub/rowclone_micro13.pdf" TargetMode="Externa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85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662.xml"/><Relationship Id="rId2" Type="http://schemas.openxmlformats.org/officeDocument/2006/relationships/image" Target="../media/image64.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101.xml"/><Relationship Id="rId2" Type="http://schemas.openxmlformats.org/officeDocument/2006/relationships/chart" Target="../charts/chart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662.xml"/><Relationship Id="rId2" Type="http://schemas.openxmlformats.org/officeDocument/2006/relationships/hyperlink" Target="https://people.inf.ethz.ch/omutlu/pub/ambit-bulk-bitwise-dram_micro17.pdf" TargetMode="External"/><Relationship Id="rId3" Type="http://schemas.openxmlformats.org/officeDocument/2006/relationships/image" Target="../media/image65.tiff"/></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66.png"/><Relationship Id="rId3" Type="http://schemas.openxmlformats.org/officeDocument/2006/relationships/image" Target="../media/image67.png"/></Relationships>
</file>

<file path=ppt/slides/_rels/slide97.xml.rels><?xml version="1.0" encoding="UTF-8" standalone="yes"?>
<Relationships xmlns="http://schemas.openxmlformats.org/package/2006/relationships"><Relationship Id="rId3" Type="http://schemas.openxmlformats.org/officeDocument/2006/relationships/image" Target="../media/image69.jpeg"/><Relationship Id="rId4" Type="http://schemas.openxmlformats.org/officeDocument/2006/relationships/image" Target="../media/image70.jpeg"/><Relationship Id="rId5" Type="http://schemas.openxmlformats.org/officeDocument/2006/relationships/image" Target="../media/image71.png"/><Relationship Id="rId6" Type="http://schemas.openxmlformats.org/officeDocument/2006/relationships/chart" Target="../charts/chart4.xml"/><Relationship Id="rId1" Type="http://schemas.openxmlformats.org/officeDocument/2006/relationships/slideLayout" Target="../slideLayouts/slideLayout1009.xml"/><Relationship Id="rId2" Type="http://schemas.openxmlformats.org/officeDocument/2006/relationships/image" Target="../media/image68.jpe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651.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651.xml"/><Relationship Id="rId2" Type="http://schemas.openxmlformats.org/officeDocument/2006/relationships/image" Target="../media/image67.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651.xml"/><Relationship Id="rId2" Type="http://schemas.openxmlformats.org/officeDocument/2006/relationships/image" Target="../media/image67.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651.xml"/><Relationship Id="rId2" Type="http://schemas.openxmlformats.org/officeDocument/2006/relationships/image" Target="../media/image67.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65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651.xml"/><Relationship Id="rId2" Type="http://schemas.openxmlformats.org/officeDocument/2006/relationships/chart" Target="../charts/chart5.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651.xml"/><Relationship Id="rId2" Type="http://schemas.openxmlformats.org/officeDocument/2006/relationships/chart" Target="../charts/chart6.xml"/><Relationship Id="rId3" Type="http://schemas.openxmlformats.org/officeDocument/2006/relationships/chart" Target="../charts/char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651.xml"/><Relationship Id="rId2" Type="http://schemas.openxmlformats.org/officeDocument/2006/relationships/chart" Target="../charts/chart8.xml"/></Relationships>
</file>

<file path=ppt/slides/_rels/slide106.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4" Type="http://schemas.openxmlformats.org/officeDocument/2006/relationships/hyperlink" Target="http://users.ece.cmu.edu/~omutlu/pub/tesseract-pim-architecture-for-graph-processing_isca15-talk.pdf" TargetMode="External"/><Relationship Id="rId5" Type="http://schemas.openxmlformats.org/officeDocument/2006/relationships/hyperlink" Target="http://users.ece.cmu.edu/~omutlu/pub/tesseract-pim-architecture-for-graph-processing_isca15-lightning-talk.pdf" TargetMode="External"/><Relationship Id="rId6" Type="http://schemas.openxmlformats.org/officeDocument/2006/relationships/image" Target="../media/image72.png"/><Relationship Id="rId1" Type="http://schemas.openxmlformats.org/officeDocument/2006/relationships/slideLayout" Target="../slideLayouts/slideLayout1651.xml"/><Relationship Id="rId2" Type="http://schemas.openxmlformats.org/officeDocument/2006/relationships/hyperlink" Target="http://users.ece.cmu.edu/~omutlu/pub/tesseract-pim-architecture-for-graph-processing_isca15.pdf" TargetMode="Externa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65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65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651.xml"/><Relationship Id="rId2" Type="http://schemas.openxmlformats.org/officeDocument/2006/relationships/image" Target="../media/image73.jpe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651.xml"/><Relationship Id="rId2" Type="http://schemas.openxmlformats.org/officeDocument/2006/relationships/image" Target="../media/image21.jp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650.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953.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650.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009.xml"/><Relationship Id="rId2" Type="http://schemas.openxmlformats.org/officeDocument/2006/relationships/image" Target="../media/image74.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009.xml"/><Relationship Id="rId2" Type="http://schemas.openxmlformats.org/officeDocument/2006/relationships/image" Target="../media/image74.png"/><Relationship Id="rId3" Type="http://schemas.openxmlformats.org/officeDocument/2006/relationships/image" Target="../media/image75.png"/></Relationships>
</file>

<file path=ppt/slides/_rels/slide116.xml.rels><?xml version="1.0" encoding="UTF-8" standalone="yes"?>
<Relationships xmlns="http://schemas.openxmlformats.org/package/2006/relationships"><Relationship Id="rId3" Type="http://schemas.openxmlformats.org/officeDocument/2006/relationships/image" Target="../media/image75.png"/><Relationship Id="rId4" Type="http://schemas.openxmlformats.org/officeDocument/2006/relationships/image" Target="../media/image76.png"/><Relationship Id="rId1" Type="http://schemas.openxmlformats.org/officeDocument/2006/relationships/slideLayout" Target="../slideLayouts/slideLayout1009.xml"/><Relationship Id="rId2" Type="http://schemas.openxmlformats.org/officeDocument/2006/relationships/image" Target="../media/image74.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030.xml"/><Relationship Id="rId2" Type="http://schemas.openxmlformats.org/officeDocument/2006/relationships/image" Target="../media/image77.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030.xml"/><Relationship Id="rId2" Type="http://schemas.openxmlformats.org/officeDocument/2006/relationships/image" Target="../media/image78.png"/><Relationship Id="rId3" Type="http://schemas.openxmlformats.org/officeDocument/2006/relationships/image" Target="../media/image79.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009.xml"/><Relationship Id="rId2" Type="http://schemas.openxmlformats.org/officeDocument/2006/relationships/image" Target="../media/image80.jpe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009.xml"/><Relationship Id="rId2" Type="http://schemas.openxmlformats.org/officeDocument/2006/relationships/image" Target="../media/image81.jpe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042.xml"/><Relationship Id="rId2" Type="http://schemas.openxmlformats.org/officeDocument/2006/relationships/image" Target="../media/image82.jpeg"/><Relationship Id="rId3" Type="http://schemas.openxmlformats.org/officeDocument/2006/relationships/image" Target="../media/image83.jpeg"/></Relationships>
</file>

<file path=ppt/slides/_rels/slide122.xml.rels><?xml version="1.0" encoding="UTF-8" standalone="yes"?>
<Relationships xmlns="http://schemas.openxmlformats.org/package/2006/relationships"><Relationship Id="rId3" Type="http://schemas.openxmlformats.org/officeDocument/2006/relationships/image" Target="../media/image85.jpeg"/><Relationship Id="rId4" Type="http://schemas.openxmlformats.org/officeDocument/2006/relationships/hyperlink" Target="https://commons.wikimedia.org/w/index.php?curid=31493356" TargetMode="External"/><Relationship Id="rId1" Type="http://schemas.openxmlformats.org/officeDocument/2006/relationships/slideLayout" Target="../slideLayouts/slideLayout1009.xml"/><Relationship Id="rId2" Type="http://schemas.openxmlformats.org/officeDocument/2006/relationships/image" Target="../media/image84.jpe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042.xml"/><Relationship Id="rId2" Type="http://schemas.openxmlformats.org/officeDocument/2006/relationships/image" Target="../media/image86.png"/><Relationship Id="rId3" Type="http://schemas.openxmlformats.org/officeDocument/2006/relationships/image" Target="../media/image87.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042.xml"/><Relationship Id="rId2" Type="http://schemas.openxmlformats.org/officeDocument/2006/relationships/image" Target="../media/image73.jpe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009.xml"/><Relationship Id="rId2" Type="http://schemas.openxmlformats.org/officeDocument/2006/relationships/notesSlide" Target="../notesSlides/notesSlide2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009.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607.xml"/><Relationship Id="rId2" Type="http://schemas.openxmlformats.org/officeDocument/2006/relationships/hyperlink" Target="https://arxiv.org/pdf/1706.08642" TargetMode="External"/><Relationship Id="rId3" Type="http://schemas.openxmlformats.org/officeDocument/2006/relationships/image" Target="../media/image88.jpeg"/></Relationships>
</file>

<file path=ppt/slides/_rels/slide128.xml.rels><?xml version="1.0" encoding="UTF-8" standalone="yes"?>
<Relationships xmlns="http://schemas.openxmlformats.org/package/2006/relationships"><Relationship Id="rId3" Type="http://schemas.openxmlformats.org/officeDocument/2006/relationships/hyperlink" Target="mailto:omutlu@gmail.com" TargetMode="External"/><Relationship Id="rId4" Type="http://schemas.openxmlformats.org/officeDocument/2006/relationships/hyperlink" Target="https://people.inf.ethz.ch/omutlu" TargetMode="External"/><Relationship Id="rId5" Type="http://schemas.openxmlformats.org/officeDocument/2006/relationships/image" Target="../media/image1.png"/><Relationship Id="rId6" Type="http://schemas.openxmlformats.org/officeDocument/2006/relationships/image" Target="../media/image8.wmf"/><Relationship Id="rId7" Type="http://schemas.openxmlformats.org/officeDocument/2006/relationships/image" Target="../media/image9.png"/><Relationship Id="rId1" Type="http://schemas.openxmlformats.org/officeDocument/2006/relationships/slideLayout" Target="../slideLayouts/slideLayout1.xml"/><Relationship Id="rId2" Type="http://schemas.openxmlformats.org/officeDocument/2006/relationships/notesSlide" Target="../notesSlides/notesSlide21.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651.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651.xml"/></Relationships>
</file>

<file path=ppt/slides/_rels/slide131.xml.rels><?xml version="1.0" encoding="UTF-8" standalone="yes"?>
<Relationships xmlns="http://schemas.openxmlformats.org/package/2006/relationships"><Relationship Id="rId3" Type="http://schemas.openxmlformats.org/officeDocument/2006/relationships/hyperlink" Target="https://github.com/CMU-SAFARI/ramulator" TargetMode="External"/><Relationship Id="rId4" Type="http://schemas.openxmlformats.org/officeDocument/2006/relationships/hyperlink" Target="https://github.com/CMU-SAFARI/memsim" TargetMode="External"/><Relationship Id="rId5" Type="http://schemas.openxmlformats.org/officeDocument/2006/relationships/hyperlink" Target="https://github.com/CMU-SAFARI/NOCulator" TargetMode="External"/><Relationship Id="rId6" Type="http://schemas.openxmlformats.org/officeDocument/2006/relationships/hyperlink" Target="http://www.ece.cmu.edu/~safari/tools/memerr/index.html" TargetMode="External"/><Relationship Id="rId7" Type="http://schemas.openxmlformats.org/officeDocument/2006/relationships/hyperlink" Target="https://github.com/CMU-SAFARI/" TargetMode="External"/><Relationship Id="rId8" Type="http://schemas.openxmlformats.org/officeDocument/2006/relationships/hyperlink" Target="http://www.ece.cmu.edu/~safari/tools.html" TargetMode="External"/><Relationship Id="rId1" Type="http://schemas.openxmlformats.org/officeDocument/2006/relationships/slideLayout" Target="../slideLayouts/slideLayout2089.xml"/><Relationship Id="rId2" Type="http://schemas.openxmlformats.org/officeDocument/2006/relationships/hyperlink" Target="https://github.com/CMU-SAFARI/rowhammer" TargetMode="Externa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650.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662.xml"/><Relationship Id="rId2" Type="http://schemas.openxmlformats.org/officeDocument/2006/relationships/image" Target="../media/image89.tiff"/></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662.xml"/><Relationship Id="rId2" Type="http://schemas.openxmlformats.org/officeDocument/2006/relationships/image" Target="../media/image90.tiff"/></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3" Type="http://schemas.openxmlformats.org/officeDocument/2006/relationships/hyperlink" Target="http://superfri.org/superfri" TargetMode="External"/><Relationship Id="rId4" Type="http://schemas.openxmlformats.org/officeDocument/2006/relationships/image" Target="../media/image91.png"/><Relationship Id="rId1" Type="http://schemas.openxmlformats.org/officeDocument/2006/relationships/slideLayout" Target="../slideLayouts/slideLayout1009.xml"/><Relationship Id="rId2" Type="http://schemas.openxmlformats.org/officeDocument/2006/relationships/hyperlink" Target="https://people.inf.ethz.ch/omutlu/pub/memory-systems-research_superfri14.pdf" TargetMode="External"/></Relationships>
</file>

<file path=ppt/slides/_rels/slide137.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4" Type="http://schemas.openxmlformats.org/officeDocument/2006/relationships/hyperlink" Target="http://www.date-conference.com/" TargetMode="External"/><Relationship Id="rId5" Type="http://schemas.openxmlformats.org/officeDocument/2006/relationships/hyperlink" Target="https://people.inf.ethz.ch/omutlu/pub/onur-Rowhammer-Memory-Security_date17-invited-talk.pptx" TargetMode="External"/><Relationship Id="rId6" Type="http://schemas.openxmlformats.org/officeDocument/2006/relationships/hyperlink" Target="https://people.inf.ethz.ch/omutlu/pub/onur-Rowhammer-Memory-Security_date17-invited-talk.pdf" TargetMode="External"/><Relationship Id="rId1" Type="http://schemas.openxmlformats.org/officeDocument/2006/relationships/slideLayout" Target="../slideLayouts/slideLayout1009.xml"/><Relationship Id="rId2" Type="http://schemas.openxmlformats.org/officeDocument/2006/relationships/image" Target="../media/image51.png"/></Relationships>
</file>

<file path=ppt/slides/_rels/slide138.xml.rels><?xml version="1.0" encoding="UTF-8" standalone="yes"?>
<Relationships xmlns="http://schemas.openxmlformats.org/package/2006/relationships"><Relationship Id="rId3" Type="http://schemas.openxmlformats.org/officeDocument/2006/relationships/hyperlink" Target="http://www.memcon.com/" TargetMode="External"/><Relationship Id="rId4" Type="http://schemas.openxmlformats.org/officeDocument/2006/relationships/hyperlink" Target="https://people.inf.ethz.ch/omutlu/pub/mutlu_memory-scaling_memcon13_talk.pptx" TargetMode="External"/><Relationship Id="rId5" Type="http://schemas.openxmlformats.org/officeDocument/2006/relationships/hyperlink" Target="https://people.inf.ethz.ch/omutlu/pub/mutlu_memory-scaling_memcon13_talk.pdf" TargetMode="External"/><Relationship Id="rId6" Type="http://schemas.openxmlformats.org/officeDocument/2006/relationships/hyperlink" Target="http://www.memcon.com/video1.aspx?vfile=2708052590001&amp;federated_f9=61773537001&amp;videoPlayer=999&amp;playerID=61773537001&amp;w=520&amp;h=442&amp;oheight=550" TargetMode="External"/><Relationship Id="rId7" Type="http://schemas.openxmlformats.org/officeDocument/2006/relationships/hyperlink" Target="http://www.storagesearch.com/ram-new-thinking.html" TargetMode="External"/><Relationship Id="rId8" Type="http://schemas.openxmlformats.org/officeDocument/2006/relationships/image" Target="../media/image92.png"/><Relationship Id="rId1" Type="http://schemas.openxmlformats.org/officeDocument/2006/relationships/slideLayout" Target="../slideLayouts/slideLayout1009.xml"/><Relationship Id="rId2" Type="http://schemas.openxmlformats.org/officeDocument/2006/relationships/hyperlink" Target="https://people.inf.ethz.ch/omutlu/pub/memory-scaling_memcon13.pdf" TargetMode="External"/></Relationships>
</file>

<file path=ppt/slides/_rels/slide139.xml.rels><?xml version="1.0" encoding="UTF-8" standalone="yes"?>
<Relationships xmlns="http://schemas.openxmlformats.org/package/2006/relationships"><Relationship Id="rId3" Type="http://schemas.openxmlformats.org/officeDocument/2006/relationships/hyperlink" Target="https://arxiv.org/pdf/1706.08642.pdf" TargetMode="External"/><Relationship Id="rId4" Type="http://schemas.openxmlformats.org/officeDocument/2006/relationships/image" Target="../media/image93.png"/><Relationship Id="rId1" Type="http://schemas.openxmlformats.org/officeDocument/2006/relationships/slideLayout" Target="../slideLayouts/slideLayout1009.xml"/><Relationship Id="rId2" Type="http://schemas.openxmlformats.org/officeDocument/2006/relationships/hyperlink" Target="http://proceedingsoftheieee.ieee.org/" TargetMode="Externa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008.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651.xml"/><Relationship Id="rId2" Type="http://schemas.openxmlformats.org/officeDocument/2006/relationships/notesSlide" Target="../notesSlides/notesSlide22.xml"/><Relationship Id="rId3" Type="http://schemas.openxmlformats.org/officeDocument/2006/relationships/chart" Target="../charts/chart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651.xml"/><Relationship Id="rId2" Type="http://schemas.openxmlformats.org/officeDocument/2006/relationships/image" Target="../media/image94.png"/><Relationship Id="rId3" Type="http://schemas.openxmlformats.org/officeDocument/2006/relationships/hyperlink" Target="https://people.inf.ethz.ch/omutlu/pub/understanding-latency-variation-in-DRAM-chips_sigmetrics16.pdf" TargetMode="External"/></Relationships>
</file>

<file path=ppt/slides/_rels/slide143.xml.rels><?xml version="1.0" encoding="UTF-8" standalone="yes"?>
<Relationships xmlns="http://schemas.openxmlformats.org/package/2006/relationships"><Relationship Id="rId3" Type="http://schemas.openxmlformats.org/officeDocument/2006/relationships/image" Target="../media/image17.jpeg"/><Relationship Id="rId4" Type="http://schemas.openxmlformats.org/officeDocument/2006/relationships/image" Target="../media/image18.png"/><Relationship Id="rId5" Type="http://schemas.openxmlformats.org/officeDocument/2006/relationships/image" Target="../media/image19.png"/><Relationship Id="rId6" Type="http://schemas.openxmlformats.org/officeDocument/2006/relationships/image" Target="../media/image20.png"/><Relationship Id="rId1" Type="http://schemas.openxmlformats.org/officeDocument/2006/relationships/slideLayout" Target="../slideLayouts/slideLayout1651.xml"/><Relationship Id="rId2" Type="http://schemas.openxmlformats.org/officeDocument/2006/relationships/notesSlide" Target="../notesSlides/notesSlide23.xml"/></Relationships>
</file>

<file path=ppt/slides/_rels/slide144.xml.rels><?xml version="1.0" encoding="UTF-8" standalone="yes"?>
<Relationships xmlns="http://schemas.openxmlformats.org/package/2006/relationships"><Relationship Id="rId3" Type="http://schemas.openxmlformats.org/officeDocument/2006/relationships/image" Target="../media/image17.jpeg"/><Relationship Id="rId4" Type="http://schemas.openxmlformats.org/officeDocument/2006/relationships/image" Target="../media/image18.png"/><Relationship Id="rId5" Type="http://schemas.openxmlformats.org/officeDocument/2006/relationships/image" Target="../media/image19.png"/><Relationship Id="rId6" Type="http://schemas.openxmlformats.org/officeDocument/2006/relationships/image" Target="../media/image20.png"/><Relationship Id="rId1" Type="http://schemas.openxmlformats.org/officeDocument/2006/relationships/slideLayout" Target="../slideLayouts/slideLayout1651.xml"/><Relationship Id="rId2" Type="http://schemas.openxmlformats.org/officeDocument/2006/relationships/notesSlide" Target="../notesSlides/notesSlide24.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95.png"/></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0.jpeg"/></Relationships>
</file>

<file path=ppt/slides/_rels/slide148.xml.rels><?xml version="1.0" encoding="UTF-8" standalone="yes"?>
<Relationships xmlns="http://schemas.openxmlformats.org/package/2006/relationships"><Relationship Id="rId3" Type="http://schemas.openxmlformats.org/officeDocument/2006/relationships/image" Target="../media/image31.png"/><Relationship Id="rId4" Type="http://schemas.openxmlformats.org/officeDocument/2006/relationships/image" Target="../media/image32.png"/><Relationship Id="rId1" Type="http://schemas.openxmlformats.org/officeDocument/2006/relationships/slideLayout" Target="../slideLayouts/slideLayout2.xml"/><Relationship Id="rId2" Type="http://schemas.openxmlformats.org/officeDocument/2006/relationships/hyperlink" Target="https://people.inf.ethz.ch/omutlu/pub/softMC_hpca17.pdf" TargetMode="Externa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hyperlink" Target="https://github.com/CMU-SAFARI/SoftMC" TargetMode="External"/><Relationship Id="rId3" Type="http://schemas.openxmlformats.org/officeDocument/2006/relationships/image" Target="../media/image33.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795.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801.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807.xml"/><Relationship Id="rId2" Type="http://schemas.openxmlformats.org/officeDocument/2006/relationships/image" Target="../media/image96.png"/><Relationship Id="rId3" Type="http://schemas.openxmlformats.org/officeDocument/2006/relationships/image" Target="../media/image97.png"/></Relationships>
</file>

<file path=ppt/slides/_rels/slide154.xml.rels><?xml version="1.0" encoding="UTF-8" standalone="yes"?>
<Relationships xmlns="http://schemas.openxmlformats.org/package/2006/relationships"><Relationship Id="rId3" Type="http://schemas.openxmlformats.org/officeDocument/2006/relationships/chart" Target="../charts/chart11.xml"/><Relationship Id="rId4" Type="http://schemas.openxmlformats.org/officeDocument/2006/relationships/chart" Target="../charts/chart12.xml"/><Relationship Id="rId1" Type="http://schemas.openxmlformats.org/officeDocument/2006/relationships/slideLayout" Target="../slideLayouts/slideLayout1807.xml"/><Relationship Id="rId2" Type="http://schemas.openxmlformats.org/officeDocument/2006/relationships/chart" Target="../charts/chart10.xml"/></Relationships>
</file>

<file path=ppt/slides/_rels/slide155.xml.rels><?xml version="1.0" encoding="UTF-8" standalone="yes"?>
<Relationships xmlns="http://schemas.openxmlformats.org/package/2006/relationships"><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chart" Target="../charts/chart15.xml"/><Relationship Id="rId6" Type="http://schemas.openxmlformats.org/officeDocument/2006/relationships/chart" Target="../charts/chart16.xml"/><Relationship Id="rId1" Type="http://schemas.openxmlformats.org/officeDocument/2006/relationships/slideLayout" Target="../slideLayouts/slideLayout1807.xml"/><Relationship Id="rId2" Type="http://schemas.openxmlformats.org/officeDocument/2006/relationships/notesSlide" Target="../notesSlides/notesSlide25.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740.xml"/></Relationships>
</file>

<file path=ppt/slides/_rels/slide157.xml.rels><?xml version="1.0" encoding="UTF-8" standalone="yes"?>
<Relationships xmlns="http://schemas.openxmlformats.org/package/2006/relationships"><Relationship Id="rId3" Type="http://schemas.openxmlformats.org/officeDocument/2006/relationships/hyperlink" Target="http://darksilicon.org/hpca/" TargetMode="External"/><Relationship Id="rId4" Type="http://schemas.openxmlformats.org/officeDocument/2006/relationships/hyperlink" Target="http://users.ece.cmu.edu/~omutlu/pub/adaptive-latency-dram_donghyuk_hpca15-talk.pptx" TargetMode="External"/><Relationship Id="rId5" Type="http://schemas.openxmlformats.org/officeDocument/2006/relationships/hyperlink" Target="http://users.ece.cmu.edu/~omutlu/pub/adaptive-latency-dram_donghyuk_hpca15-talk.pdf" TargetMode="External"/><Relationship Id="rId6" Type="http://schemas.openxmlformats.org/officeDocument/2006/relationships/hyperlink" Target="http://www.ece.cmu.edu/~safari/tools/aldram-hpca2015-fulldata.html" TargetMode="External"/><Relationship Id="rId7" Type="http://schemas.openxmlformats.org/officeDocument/2006/relationships/image" Target="../media/image98.png"/><Relationship Id="rId1" Type="http://schemas.openxmlformats.org/officeDocument/2006/relationships/slideLayout" Target="../slideLayouts/slideLayout2.xml"/><Relationship Id="rId2" Type="http://schemas.openxmlformats.org/officeDocument/2006/relationships/hyperlink" Target="http://users.ece.cmu.edu/~omutlu/pub/adaptive-latency-dram_hpca15.pdf" TargetMode="Externa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17.xml"/><Relationship Id="rId3" Type="http://schemas.openxmlformats.org/officeDocument/2006/relationships/hyperlink" Target="https://people.inf.ethz.ch/omutlu/pub/understanding-latency-variation-in-DRAM-chips_sigmetrics16.pdf" TargetMode="External"/></Relationships>
</file>

<file path=ppt/slides/_rels/slide159.xml.rels><?xml version="1.0" encoding="UTF-8" standalone="yes"?>
<Relationships xmlns="http://schemas.openxmlformats.org/package/2006/relationships"><Relationship Id="rId3" Type="http://schemas.openxmlformats.org/officeDocument/2006/relationships/hyperlink" Target="http://www.sigmetrics.org/sigmetrics2016/" TargetMode="External"/><Relationship Id="rId4" Type="http://schemas.openxmlformats.org/officeDocument/2006/relationships/hyperlink" Target="https://users.ece.cmu.edu/~omutlu/pub/understanding-latency-variation-in-DRAM-chips_kevinchang_sigmetrics16-talk.pptx" TargetMode="External"/><Relationship Id="rId5" Type="http://schemas.openxmlformats.org/officeDocument/2006/relationships/hyperlink" Target="https://users.ece.cmu.edu/~omutlu/pub/understanding-latency-variation-in-DRAM-chips_kevinchang_sigmetrics16-talk.pdf" TargetMode="External"/><Relationship Id="rId6" Type="http://schemas.openxmlformats.org/officeDocument/2006/relationships/hyperlink" Target="https://github.com/CMU-SAFARI/DRAM-Latency-Variation-Study" TargetMode="External"/><Relationship Id="rId7" Type="http://schemas.openxmlformats.org/officeDocument/2006/relationships/image" Target="../media/image99.png"/><Relationship Id="rId8" Type="http://schemas.openxmlformats.org/officeDocument/2006/relationships/image" Target="../media/image100.png"/><Relationship Id="rId1" Type="http://schemas.openxmlformats.org/officeDocument/2006/relationships/slideLayout" Target="../slideLayouts/slideLayout2.xml"/><Relationship Id="rId2" Type="http://schemas.openxmlformats.org/officeDocument/2006/relationships/hyperlink" Target="https://users.ece.cmu.edu/~omutlu/pub/understanding-latency-variation-in-DRAM-chips_sigmetrics16.pdf" TargetMode="Externa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813.xml"/><Relationship Id="rId2" Type="http://schemas.openxmlformats.org/officeDocument/2006/relationships/notesSlide" Target="../notesSlides/notesSlide26.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813.xml"/><Relationship Id="rId2" Type="http://schemas.openxmlformats.org/officeDocument/2006/relationships/notesSlide" Target="../notesSlides/notesSlide27.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813.xml"/><Relationship Id="rId2" Type="http://schemas.openxmlformats.org/officeDocument/2006/relationships/notesSlide" Target="../notesSlides/notesSlide28.xml"/></Relationships>
</file>

<file path=ppt/slides/_rels/slide163.xml.rels><?xml version="1.0" encoding="UTF-8" standalone="yes"?>
<Relationships xmlns="http://schemas.openxmlformats.org/package/2006/relationships"><Relationship Id="rId3" Type="http://schemas.openxmlformats.org/officeDocument/2006/relationships/chart" Target="../charts/chart18.xml"/><Relationship Id="rId4" Type="http://schemas.openxmlformats.org/officeDocument/2006/relationships/chart" Target="../charts/chart19.xml"/><Relationship Id="rId1" Type="http://schemas.openxmlformats.org/officeDocument/2006/relationships/slideLayout" Target="../slideLayouts/slideLayout1813.xml"/><Relationship Id="rId2" Type="http://schemas.openxmlformats.org/officeDocument/2006/relationships/notesSlide" Target="../notesSlides/notesSlide29.xml"/></Relationships>
</file>

<file path=ppt/slides/_rels/slide164.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4" Type="http://schemas.openxmlformats.org/officeDocument/2006/relationships/image" Target="../media/image101.png"/><Relationship Id="rId1" Type="http://schemas.openxmlformats.org/officeDocument/2006/relationships/slideLayout" Target="../slideLayouts/slideLayout1751.xml"/><Relationship Id="rId2" Type="http://schemas.openxmlformats.org/officeDocument/2006/relationships/hyperlink" Target="https://people.inf.ethz.ch/omutlu/pub/DIVA-low-latency-DRAM_sigmetrics17-paper.pdf" TargetMode="Externa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750.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820.xml"/><Relationship Id="rId2" Type="http://schemas.openxmlformats.org/officeDocument/2006/relationships/notesSlide" Target="../notesSlides/notesSlide30.xml"/></Relationships>
</file>

<file path=ppt/slides/_rels/slide167.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4" Type="http://schemas.openxmlformats.org/officeDocument/2006/relationships/image" Target="../media/image102.png"/><Relationship Id="rId1" Type="http://schemas.openxmlformats.org/officeDocument/2006/relationships/slideLayout" Target="../slideLayouts/slideLayout2.xml"/><Relationship Id="rId2" Type="http://schemas.openxmlformats.org/officeDocument/2006/relationships/hyperlink" Target="https://people.inf.ethz.ch/omutlu/pub/Voltron-reduced-voltage-DRAM-sigmetrics17-paper.pdf" TargetMode="Externa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58.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019.xml"/><Relationship Id="rId2" Type="http://schemas.openxmlformats.org/officeDocument/2006/relationships/notesSlide" Target="../notesSlides/notesSlide31.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019.xml"/><Relationship Id="rId2" Type="http://schemas.openxmlformats.org/officeDocument/2006/relationships/notesSlide" Target="../notesSlides/notesSlide3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019.xml"/><Relationship Id="rId2" Type="http://schemas.openxmlformats.org/officeDocument/2006/relationships/notesSlide" Target="../notesSlides/notesSlide3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019.xml"/><Relationship Id="rId2" Type="http://schemas.openxmlformats.org/officeDocument/2006/relationships/notesSlide" Target="../notesSlides/notesSlide34.xml"/><Relationship Id="rId3" Type="http://schemas.openxmlformats.org/officeDocument/2006/relationships/chart" Target="../charts/chart20.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019.xml"/><Relationship Id="rId2" Type="http://schemas.openxmlformats.org/officeDocument/2006/relationships/notesSlide" Target="../notesSlides/notesSlide35.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019.xml"/><Relationship Id="rId2" Type="http://schemas.openxmlformats.org/officeDocument/2006/relationships/notesSlide" Target="../notesSlides/notesSlide36.xml"/></Relationships>
</file>

<file path=ppt/slides/_rels/slide176.xml.rels><?xml version="1.0" encoding="UTF-8" standalone="yes"?>
<Relationships xmlns="http://schemas.openxmlformats.org/package/2006/relationships"><Relationship Id="rId3" Type="http://schemas.openxmlformats.org/officeDocument/2006/relationships/chart" Target="../charts/chart21.xml"/><Relationship Id="rId4" Type="http://schemas.openxmlformats.org/officeDocument/2006/relationships/chart" Target="../charts/chart22.xml"/><Relationship Id="rId1" Type="http://schemas.openxmlformats.org/officeDocument/2006/relationships/slideLayout" Target="../slideLayouts/slideLayout2019.xml"/><Relationship Id="rId2" Type="http://schemas.openxmlformats.org/officeDocument/2006/relationships/notesSlide" Target="../notesSlides/notesSlide37.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019.xml"/><Relationship Id="rId2" Type="http://schemas.openxmlformats.org/officeDocument/2006/relationships/notesSlide" Target="../notesSlides/notesSlide38.xml"/><Relationship Id="rId3" Type="http://schemas.openxmlformats.org/officeDocument/2006/relationships/chart" Target="../charts/chart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019.xml"/><Relationship Id="rId2" Type="http://schemas.openxmlformats.org/officeDocument/2006/relationships/notesSlide" Target="../notesSlides/notesSlide39.xml"/></Relationships>
</file>

<file path=ppt/slides/_rels/slide179.xml.rels><?xml version="1.0" encoding="UTF-8" standalone="yes"?>
<Relationships xmlns="http://schemas.openxmlformats.org/package/2006/relationships"><Relationship Id="rId3" Type="http://schemas.openxmlformats.org/officeDocument/2006/relationships/chart" Target="../charts/chart24.xml"/><Relationship Id="rId4" Type="http://schemas.openxmlformats.org/officeDocument/2006/relationships/chart" Target="../charts/chart25.xml"/><Relationship Id="rId1" Type="http://schemas.openxmlformats.org/officeDocument/2006/relationships/slideLayout" Target="../slideLayouts/slideLayout2019.xml"/><Relationship Id="rId2" Type="http://schemas.openxmlformats.org/officeDocument/2006/relationships/notesSlide" Target="../notesSlides/notesSlide40.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1784.xml"/><Relationship Id="rId2" Type="http://schemas.openxmlformats.org/officeDocument/2006/relationships/image" Target="../media/image103.jpeg"/></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1784.xml"/></Relationships>
</file>

<file path=ppt/slides/_rels/slide186.xml.rels><?xml version="1.0" encoding="UTF-8" standalone="yes"?>
<Relationships xmlns="http://schemas.openxmlformats.org/package/2006/relationships"><Relationship Id="rId3" Type="http://schemas.openxmlformats.org/officeDocument/2006/relationships/hyperlink" Target="http://isca2016.eecs.umich.edu/" TargetMode="External"/><Relationship Id="rId4" Type="http://schemas.openxmlformats.org/officeDocument/2006/relationships/hyperlink" Target="https://users.ece.cmu.edu/~omutlu/pub/TOM-programmer-transparent-GPU-near-date-processing_kevinhsieh_isca16-talk.pptx" TargetMode="External"/><Relationship Id="rId5" Type="http://schemas.openxmlformats.org/officeDocument/2006/relationships/hyperlink" Target="https://users.ece.cmu.edu/~omutlu/pub/TOM-programmer-transparent-GPU-near-date-processing_kevinhsieh_isca16-talk.pdf" TargetMode="External"/><Relationship Id="rId6" Type="http://schemas.openxmlformats.org/officeDocument/2006/relationships/hyperlink" Target="https://users.ece.cmu.edu/~omutlu/pub/TOM-programmer-transparent-GPU-near-date-processing_kevinhsieh_isca16-lightning-talk.pptx" TargetMode="External"/><Relationship Id="rId7" Type="http://schemas.openxmlformats.org/officeDocument/2006/relationships/hyperlink" Target="https://users.ece.cmu.edu/~omutlu/pub/TOM-programmer-transparent-GPU-near-date-processing_kevinhsieh_isca16-lightning-talk.pdf" TargetMode="External"/><Relationship Id="rId8" Type="http://schemas.openxmlformats.org/officeDocument/2006/relationships/image" Target="../media/image104.png"/><Relationship Id="rId1" Type="http://schemas.openxmlformats.org/officeDocument/2006/relationships/slideLayout" Target="../slideLayouts/slideLayout1651.xml"/><Relationship Id="rId2" Type="http://schemas.openxmlformats.org/officeDocument/2006/relationships/hyperlink" Target="https://users.ece.cmu.edu/~omutlu/pub/TOM-programmer-transparent-GPU-near-date-processing_isca16.pdf" TargetMode="External"/></Relationships>
</file>

<file path=ppt/slides/_rels/slide187.xml.rels><?xml version="1.0" encoding="UTF-8" standalone="yes"?>
<Relationships xmlns="http://schemas.openxmlformats.org/package/2006/relationships"><Relationship Id="rId3" Type="http://schemas.openxmlformats.org/officeDocument/2006/relationships/hyperlink" Target="http://pactconf.org/" TargetMode="External"/><Relationship Id="rId4" Type="http://schemas.openxmlformats.org/officeDocument/2006/relationships/image" Target="../media/image105.png"/><Relationship Id="rId1" Type="http://schemas.openxmlformats.org/officeDocument/2006/relationships/slideLayout" Target="../slideLayouts/slideLayout1651.xml"/><Relationship Id="rId2" Type="http://schemas.openxmlformats.org/officeDocument/2006/relationships/hyperlink" Target="https://users.ece.cmu.edu/~omutlu/pub/scheduling-for-GPU-processing-in-memory_pact16.pdf" TargetMode="Externa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06.png"/></Relationships>
</file>

<file path=ppt/slides/_rels/slide189.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image" Target="../media/image107.png"/><Relationship Id="rId1" Type="http://schemas.openxmlformats.org/officeDocument/2006/relationships/slideLayout" Target="../slideLayouts/slideLayout1651.xml"/><Relationship Id="rId2" Type="http://schemas.openxmlformats.org/officeDocument/2006/relationships/hyperlink" Target="https://users.ece.cmu.edu/~omutlu/pub/LazyPIM-coherence-for-processing-in-memory_ieee-cal16.pdf" TargetMode="External"/></Relationships>
</file>

<file path=ppt/slides/_rels/slide190.xml.rels><?xml version="1.0" encoding="UTF-8" standalone="yes"?>
<Relationships xmlns="http://schemas.openxmlformats.org/package/2006/relationships"><Relationship Id="rId3" Type="http://schemas.openxmlformats.org/officeDocument/2006/relationships/hyperlink" Target="http://www.iccd-conf.com/" TargetMode="External"/><Relationship Id="rId4" Type="http://schemas.openxmlformats.org/officeDocument/2006/relationships/image" Target="../media/image108.png"/><Relationship Id="rId1" Type="http://schemas.openxmlformats.org/officeDocument/2006/relationships/slideLayout" Target="../slideLayouts/slideLayout1651.xml"/><Relationship Id="rId2" Type="http://schemas.openxmlformats.org/officeDocument/2006/relationships/hyperlink" Target="https://users.ece.cmu.edu/~omutlu/pub/in-memory-pointer-chasing-accelerator_iccd16.pdf" TargetMode="External"/></Relationships>
</file>

<file path=ppt/slides/_rels/slide191.xml.rels><?xml version="1.0" encoding="UTF-8" standalone="yes"?>
<Relationships xmlns="http://schemas.openxmlformats.org/package/2006/relationships"><Relationship Id="rId3" Type="http://schemas.openxmlformats.org/officeDocument/2006/relationships/hyperlink" Target="https://spaa.acm.org/" TargetMode="External"/><Relationship Id="rId4" Type="http://schemas.openxmlformats.org/officeDocument/2006/relationships/hyperlink" Target="https://people.inf.ethz.ch/omutlu/pub/concurrent-data-structures-for-PIM_spaa17-talk.pptx" TargetMode="External"/><Relationship Id="rId5" Type="http://schemas.openxmlformats.org/officeDocument/2006/relationships/hyperlink" Target="https://people.inf.ethz.ch/omutlu/pub/concurrent-data-structures-for-PIM_spaa17-talk.pdf" TargetMode="External"/><Relationship Id="rId6" Type="http://schemas.openxmlformats.org/officeDocument/2006/relationships/image" Target="../media/image109.tiff"/><Relationship Id="rId1" Type="http://schemas.openxmlformats.org/officeDocument/2006/relationships/slideLayout" Target="../slideLayouts/slideLayout1651.xml"/><Relationship Id="rId2" Type="http://schemas.openxmlformats.org/officeDocument/2006/relationships/hyperlink" Target="https://people.inf.ethz.ch/omutlu/pub/concurrent-data-structures-for-PIM_spaa17.pdf" TargetMode="Externa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1651.xml"/><Relationship Id="rId2" Type="http://schemas.openxmlformats.org/officeDocument/2006/relationships/hyperlink" Target="https://github.com/CMU-SAFARI/ramulator" TargetMode="External"/><Relationship Id="rId3" Type="http://schemas.openxmlformats.org/officeDocument/2006/relationships/image" Target="../media/image110.png"/></Relationships>
</file>

<file path=ppt/slides/_rels/slide193.xml.rels><?xml version="1.0" encoding="UTF-8" standalone="yes"?>
<Relationships xmlns="http://schemas.openxmlformats.org/package/2006/relationships"><Relationship Id="rId3" Type="http://schemas.openxmlformats.org/officeDocument/2006/relationships/image" Target="../media/image31.png"/><Relationship Id="rId4" Type="http://schemas.openxmlformats.org/officeDocument/2006/relationships/image" Target="../media/image32.png"/><Relationship Id="rId1" Type="http://schemas.openxmlformats.org/officeDocument/2006/relationships/slideLayout" Target="../slideLayouts/slideLayout1651.xml"/><Relationship Id="rId2" Type="http://schemas.openxmlformats.org/officeDocument/2006/relationships/hyperlink" Target="https://people.inf.ethz.ch/omutlu/pub/softMC_hpca17.pdf" TargetMode="Externa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1055.xml"/><Relationship Id="rId2" Type="http://schemas.openxmlformats.org/officeDocument/2006/relationships/image" Target="../media/image52.pn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1055.xml"/><Relationship Id="rId2" Type="http://schemas.openxmlformats.org/officeDocument/2006/relationships/image" Target="../media/image52.png"/><Relationship Id="rId3" Type="http://schemas.openxmlformats.org/officeDocument/2006/relationships/image" Target="../media/image53.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158.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image" Target="../media/image111.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image" Target="../media/image112.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159.xml"/><Relationship Id="rId2" Type="http://schemas.openxmlformats.org/officeDocument/2006/relationships/image" Target="../media/image113.png"/><Relationship Id="rId3" Type="http://schemas.openxmlformats.org/officeDocument/2006/relationships/image" Target="../media/image114.png"/></Relationships>
</file>

<file path=ppt/slides/_rels/slide200.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hyperlink" Target="https://github.com/CMU-SAFARI/ramulator" TargetMode="External"/><Relationship Id="rId1" Type="http://schemas.openxmlformats.org/officeDocument/2006/relationships/slideLayout" Target="../slideLayouts/slideLayout159.xml"/><Relationship Id="rId2" Type="http://schemas.openxmlformats.org/officeDocument/2006/relationships/hyperlink" Target="http://users.ece.cmu.edu/~omutlu/pub/ramulator_dram_simulator-ieee-cal15.pdf" TargetMode="Externa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2.xml.rels><?xml version="1.0" encoding="UTF-8" standalone="yes"?>
<Relationships xmlns="http://schemas.openxmlformats.org/package/2006/relationships"><Relationship Id="rId3" Type="http://schemas.openxmlformats.org/officeDocument/2006/relationships/hyperlink" Target="mailto:omutlu@gmail.com" TargetMode="External"/><Relationship Id="rId4" Type="http://schemas.openxmlformats.org/officeDocument/2006/relationships/hyperlink" Target="https://people.inf.ethz.ch/omutlu/projects.htm" TargetMode="External"/><Relationship Id="rId5" Type="http://schemas.openxmlformats.org/officeDocument/2006/relationships/image" Target="../media/image115.jpg"/><Relationship Id="rId1" Type="http://schemas.openxmlformats.org/officeDocument/2006/relationships/slideLayout" Target="../slideLayouts/slideLayout2.xml"/><Relationship Id="rId2" Type="http://schemas.openxmlformats.org/officeDocument/2006/relationships/hyperlink" Target="https://people.inf.ethz.ch/omutlu/"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smtClean="0"/>
              <a:t>Onur Mutlu</a:t>
            </a:r>
          </a:p>
          <a:p>
            <a:r>
              <a:rPr lang="en-US" sz="2200" dirty="0" smtClean="0">
                <a:hlinkClick r:id="rId3"/>
              </a:rPr>
              <a:t>omutlu@gmail.com</a:t>
            </a:r>
            <a:r>
              <a:rPr lang="en-US" sz="2200" dirty="0" smtClean="0"/>
              <a:t> </a:t>
            </a:r>
            <a:endParaRPr lang="en-US" sz="2200" dirty="0"/>
          </a:p>
          <a:p>
            <a:r>
              <a:rPr lang="en-US" sz="2200" dirty="0">
                <a:hlinkClick r:id="rId4"/>
              </a:rPr>
              <a:t>https://people.inf.ethz.ch/</a:t>
            </a:r>
            <a:r>
              <a:rPr lang="en-US" sz="2200" dirty="0" smtClean="0">
                <a:hlinkClick r:id="rId4"/>
              </a:rPr>
              <a:t>omutlu</a:t>
            </a:r>
            <a:endParaRPr lang="en-US" sz="2200" dirty="0" smtClean="0"/>
          </a:p>
          <a:p>
            <a:r>
              <a:rPr lang="en-US" sz="2200" dirty="0" smtClean="0"/>
              <a:t>January 17, 2018</a:t>
            </a:r>
            <a:endParaRPr lang="en-US" sz="2200" dirty="0" smtClean="0"/>
          </a:p>
          <a:p>
            <a:r>
              <a:rPr lang="en-US" sz="2200" dirty="0"/>
              <a:t>Many-Core Computing: Hardware and Software</a:t>
            </a:r>
          </a:p>
          <a:p>
            <a:endParaRPr lang="en-US" sz="2200" dirty="0" smtClean="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 xmlns:a14="http://schemas.microsoft.com/office/drawing/2010/main">
                <a:solidFill>
                  <a:srgbClr val="FFFFFF"/>
                </a:solidFill>
              </a14:hiddenFill>
            </a:ext>
          </a:extLst>
        </p:spPr>
      </p:pic>
      <p:sp>
        <p:nvSpPr>
          <p:cNvPr id="13" name="Title 1"/>
          <p:cNvSpPr>
            <a:spLocks noGrp="1"/>
          </p:cNvSpPr>
          <p:nvPr>
            <p:ph type="ctrTitle"/>
          </p:nvPr>
        </p:nvSpPr>
        <p:spPr>
          <a:xfrm>
            <a:off x="395536" y="1484784"/>
            <a:ext cx="8382000" cy="2201416"/>
          </a:xfrm>
        </p:spPr>
        <p:txBody>
          <a:bodyPr>
            <a:normAutofit/>
          </a:bodyPr>
          <a:lstStyle/>
          <a:p>
            <a:pPr algn="ctr"/>
            <a:r>
              <a:rPr lang="en-US" sz="4400" dirty="0" smtClean="0"/>
              <a:t>Rethinking Memory System Design</a:t>
            </a:r>
            <a:br>
              <a:rPr lang="en-US" sz="4400" dirty="0" smtClean="0"/>
            </a:br>
            <a:r>
              <a:rPr lang="en-US" sz="800" dirty="0" smtClean="0"/>
              <a:t/>
            </a:r>
            <a:br>
              <a:rPr lang="en-US" sz="800" dirty="0" smtClean="0"/>
            </a:br>
            <a:r>
              <a:rPr lang="en-US" sz="3600" dirty="0" smtClean="0">
                <a:solidFill>
                  <a:srgbClr val="FF0000"/>
                </a:solidFill>
              </a:rPr>
              <a:t>(and the Platforms We Design Around It)</a:t>
            </a:r>
            <a:endParaRPr lang="en-US" sz="3600" dirty="0">
              <a:solidFill>
                <a:srgbClr val="FF0000"/>
              </a:solidFill>
            </a:endParaRPr>
          </a:p>
        </p:txBody>
      </p:sp>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 xmlns:a14="http://schemas.microsoft.com/office/drawing/2010/main">
                <a:solidFill>
                  <a:srgbClr val="FFFFFF"/>
                </a:solidFill>
              </a14:hiddenFill>
            </a:ext>
          </a:extLst>
        </p:spPr>
      </p:pic>
    </p:spTree>
    <p:extLst>
      <p:ext uri="{BB962C8B-B14F-4D97-AF65-F5344CB8AC3E}">
        <p14:creationId xmlns:p14="http://schemas.microsoft.com/office/powerpoint/2010/main" val="1447696680"/>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a:t>
            </a:r>
            <a:r>
              <a:rPr lang="en-US" dirty="0" smtClean="0">
                <a:latin typeface="Garamond" charset="0"/>
                <a:ea typeface="ＭＳ Ｐゴシック" charset="0"/>
                <a:cs typeface="ＭＳ Ｐゴシック" charset="0"/>
              </a:rPr>
              <a:t>Memory</a:t>
            </a:r>
            <a:r>
              <a:rPr lang="en-US" dirty="0">
                <a:latin typeface="Garamond" charset="0"/>
                <a:ea typeface="ＭＳ Ｐゴシック" charset="0"/>
                <a:cs typeface="ＭＳ Ｐゴシック" charset="0"/>
              </a:rPr>
              <a:t> </a:t>
            </a:r>
            <a:r>
              <a:rPr lang="en-US" dirty="0" smtClean="0">
                <a:latin typeface="Garamond" charset="0"/>
                <a:ea typeface="ＭＳ Ｐゴシック" charset="0"/>
                <a:cs typeface="ＭＳ Ｐゴシック" charset="0"/>
              </a:rPr>
              <a:t>System</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smtClean="0">
                <a:latin typeface="Tahoma" charset="0"/>
                <a:ea typeface="ＭＳ Ｐゴシック" charset="0"/>
                <a:cs typeface="ＭＳ Ｐゴシック" charset="0"/>
              </a:rPr>
              <a:t>cost</a:t>
            </a:r>
            <a:r>
              <a:rPr lang="en-US" dirty="0" smtClean="0">
                <a:latin typeface="Tahoma" charset="0"/>
                <a:ea typeface="ＭＳ Ｐゴシック" charset="0"/>
                <a:cs typeface="ＭＳ Ｐゴシック" charset="0"/>
              </a:rPr>
              <a:t>, and </a:t>
            </a:r>
            <a:r>
              <a:rPr lang="en-US" i="1" dirty="0" smtClean="0">
                <a:latin typeface="Tahoma" charset="0"/>
                <a:ea typeface="ＭＳ Ｐゴシック" charset="0"/>
                <a:cs typeface="ＭＳ Ｐゴシック" charset="0"/>
              </a:rPr>
              <a:t>management algorithms</a:t>
            </a:r>
            <a:r>
              <a:rPr lang="en-US" dirty="0" smtClean="0">
                <a:latin typeface="Tahoma" charset="0"/>
                <a:ea typeface="ＭＳ Ｐゴシック" charset="0"/>
                <a:cs typeface="ＭＳ Ｐゴシック" charset="0"/>
              </a:rPr>
              <a:t>) </a:t>
            </a:r>
            <a:r>
              <a:rPr lang="en-US" dirty="0">
                <a:latin typeface="Tahoma" charset="0"/>
                <a:ea typeface="ＭＳ Ｐゴシック" charset="0"/>
                <a:cs typeface="ＭＳ Ｐゴシック" charset="0"/>
              </a:rPr>
              <a:t>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2</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1" name="Text Box 13" descr="90%"/>
          <p:cNvSpPr txBox="1">
            <a:spLocks noChangeArrowheads="1"/>
          </p:cNvSpPr>
          <p:nvPr/>
        </p:nvSpPr>
        <p:spPr bwMode="auto">
          <a:xfrm>
            <a:off x="1245861" y="2928793"/>
            <a:ext cx="1309915" cy="618631"/>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Processors</a:t>
            </a:r>
          </a:p>
          <a:p>
            <a:pPr algn="ctr">
              <a:defRPr/>
            </a:pPr>
            <a:r>
              <a:rPr lang="en-US" kern="0" dirty="0">
                <a:solidFill>
                  <a:sysClr val="windowText" lastClr="000000"/>
                </a:solidFill>
                <a:latin typeface="Arial" pitchFamily="-107" charset="0"/>
                <a:ea typeface="Arial" pitchFamily="-107" charset="0"/>
                <a:cs typeface="Arial" pitchFamily="-107" charset="0"/>
              </a:rPr>
              <a:t>a</a:t>
            </a:r>
            <a:r>
              <a:rPr lang="en-US" kern="0" dirty="0" smtClean="0">
                <a:solidFill>
                  <a:sysClr val="windowText" lastClr="000000"/>
                </a:solidFill>
                <a:latin typeface="Arial" pitchFamily="-107" charset="0"/>
                <a:ea typeface="Arial" pitchFamily="-107" charset="0"/>
                <a:cs typeface="Arial" pitchFamily="-107" charset="0"/>
              </a:rPr>
              <a:t>nd caches</a:t>
            </a:r>
            <a:endParaRPr lang="en-US" kern="0" dirty="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a:t>
            </a:r>
            <a:r>
              <a:rPr lang="en-US" kern="0" dirty="0" smtClean="0">
                <a:solidFill>
                  <a:sysClr val="windowText" lastClr="000000"/>
                </a:solidFill>
                <a:latin typeface="Arial" pitchFamily="-107" charset="0"/>
                <a:ea typeface="Arial" pitchFamily="-107" charset="0"/>
                <a:cs typeface="Arial" pitchFamily="-107" charset="0"/>
              </a:rPr>
              <a:t>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Storage (SSD/HDD)</a:t>
            </a:r>
          </a:p>
        </p:txBody>
      </p:sp>
      <p:pic>
        <p:nvPicPr>
          <p:cNvPr id="19"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87624" y="1633988"/>
            <a:ext cx="1312168" cy="12799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Tree>
    <p:extLst>
      <p:ext uri="{BB962C8B-B14F-4D97-AF65-F5344CB8AC3E}">
        <p14:creationId xmlns:p14="http://schemas.microsoft.com/office/powerpoint/2010/main" val="258821911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8"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a:t>
            </a:r>
            <a:r>
              <a:rPr lang="en-US" dirty="0" smtClean="0">
                <a:latin typeface="Garamond" charset="0"/>
                <a:ea typeface="ＭＳ Ｐゴシック" charset="0"/>
                <a:cs typeface="ＭＳ Ｐゴシック" charset="0"/>
              </a:rPr>
              <a:t>Memory</a:t>
            </a:r>
            <a:r>
              <a:rPr lang="en-US" dirty="0">
                <a:latin typeface="Garamond" charset="0"/>
                <a:ea typeface="ＭＳ Ｐゴシック" charset="0"/>
                <a:cs typeface="ＭＳ Ｐゴシック" charset="0"/>
              </a:rPr>
              <a:t> </a:t>
            </a:r>
            <a:r>
              <a:rPr lang="en-US" dirty="0" smtClean="0">
                <a:latin typeface="Garamond" charset="0"/>
                <a:ea typeface="ＭＳ Ｐゴシック" charset="0"/>
                <a:cs typeface="ＭＳ Ｐゴシック" charset="0"/>
              </a:rPr>
              <a:t>System</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smtClean="0">
                <a:latin typeface="Tahoma" charset="0"/>
                <a:ea typeface="ＭＳ Ｐゴシック" charset="0"/>
                <a:cs typeface="ＭＳ Ｐゴシック" charset="0"/>
              </a:rPr>
              <a:t>cost</a:t>
            </a:r>
            <a:r>
              <a:rPr lang="en-US" dirty="0" smtClean="0">
                <a:latin typeface="Tahoma" charset="0"/>
                <a:ea typeface="ＭＳ Ｐゴシック" charset="0"/>
                <a:cs typeface="ＭＳ Ｐゴシック" charset="0"/>
              </a:rPr>
              <a:t>, and </a:t>
            </a:r>
            <a:r>
              <a:rPr lang="en-US" i="1" dirty="0" smtClean="0">
                <a:latin typeface="Tahoma" charset="0"/>
                <a:ea typeface="ＭＳ Ｐゴシック" charset="0"/>
                <a:cs typeface="ＭＳ Ｐゴシック" charset="0"/>
              </a:rPr>
              <a:t>management algorithms</a:t>
            </a:r>
            <a:r>
              <a:rPr lang="en-US" dirty="0" smtClean="0">
                <a:latin typeface="Tahoma" charset="0"/>
                <a:ea typeface="ＭＳ Ｐゴシック" charset="0"/>
                <a:cs typeface="ＭＳ Ｐゴシック" charset="0"/>
              </a:rPr>
              <a:t>) </a:t>
            </a:r>
            <a:r>
              <a:rPr lang="en-US" dirty="0">
                <a:latin typeface="Tahoma" charset="0"/>
                <a:ea typeface="ＭＳ Ｐゴシック" charset="0"/>
                <a:cs typeface="ＭＳ Ｐゴシック" charset="0"/>
              </a:rPr>
              <a:t>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3</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a:t>
            </a:r>
            <a:r>
              <a:rPr lang="en-US" kern="0" dirty="0" smtClean="0">
                <a:solidFill>
                  <a:sysClr val="windowText" lastClr="000000"/>
                </a:solidFill>
                <a:latin typeface="Arial" pitchFamily="-107" charset="0"/>
                <a:ea typeface="Arial" pitchFamily="-107" charset="0"/>
                <a:cs typeface="Arial" pitchFamily="-107" charset="0"/>
              </a:rPr>
              <a:t>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pic>
        <p:nvPicPr>
          <p:cNvPr id="2" name="Picture 1"/>
          <p:cNvPicPr>
            <a:picLocks noChangeAspect="1"/>
          </p:cNvPicPr>
          <p:nvPr/>
        </p:nvPicPr>
        <p:blipFill>
          <a:blip r:embed="rId4"/>
          <a:stretch>
            <a:fillRect/>
          </a:stretch>
        </p:blipFill>
        <p:spPr>
          <a:xfrm>
            <a:off x="887019" y="1663083"/>
            <a:ext cx="1656184" cy="1284462"/>
          </a:xfrm>
          <a:prstGeom prst="rect">
            <a:avLst/>
          </a:prstGeom>
        </p:spPr>
      </p:pic>
      <p:sp>
        <p:nvSpPr>
          <p:cNvPr id="22" name="Text Box 13" descr="90%"/>
          <p:cNvSpPr txBox="1">
            <a:spLocks noChangeArrowheads="1"/>
          </p:cNvSpPr>
          <p:nvPr/>
        </p:nvSpPr>
        <p:spPr bwMode="auto">
          <a:xfrm>
            <a:off x="1331640" y="3081193"/>
            <a:ext cx="873160"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FPGAs</a:t>
            </a:r>
          </a:p>
        </p:txBody>
      </p:sp>
    </p:spTree>
    <p:extLst>
      <p:ext uri="{BB962C8B-B14F-4D97-AF65-F5344CB8AC3E}">
        <p14:creationId xmlns:p14="http://schemas.microsoft.com/office/powerpoint/2010/main" val="2487281956"/>
      </p:ext>
    </p:extLst>
  </p:cSld>
  <p:clrMapOvr>
    <a:masterClrMapping/>
  </p:clrMapOvr>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a:t>
            </a:r>
            <a:r>
              <a:rPr lang="en-US" dirty="0" smtClean="0">
                <a:latin typeface="Garamond" charset="0"/>
                <a:ea typeface="ＭＳ Ｐゴシック" charset="0"/>
                <a:cs typeface="ＭＳ Ｐゴシック" charset="0"/>
              </a:rPr>
              <a:t>Memory</a:t>
            </a:r>
            <a:r>
              <a:rPr lang="en-US" dirty="0">
                <a:latin typeface="Garamond" charset="0"/>
                <a:ea typeface="ＭＳ Ｐゴシック" charset="0"/>
                <a:cs typeface="ＭＳ Ｐゴシック" charset="0"/>
              </a:rPr>
              <a:t> </a:t>
            </a:r>
            <a:r>
              <a:rPr lang="en-US" dirty="0" smtClean="0">
                <a:latin typeface="Garamond" charset="0"/>
                <a:ea typeface="ＭＳ Ｐゴシック" charset="0"/>
                <a:cs typeface="ＭＳ Ｐゴシック" charset="0"/>
              </a:rPr>
              <a:t>System</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smtClean="0">
                <a:latin typeface="Tahoma" charset="0"/>
                <a:ea typeface="ＭＳ Ｐゴシック" charset="0"/>
                <a:cs typeface="ＭＳ Ｐゴシック" charset="0"/>
              </a:rPr>
              <a:t>cost</a:t>
            </a:r>
            <a:r>
              <a:rPr lang="en-US" dirty="0" smtClean="0">
                <a:latin typeface="Tahoma" charset="0"/>
                <a:ea typeface="ＭＳ Ｐゴシック" charset="0"/>
                <a:cs typeface="ＭＳ Ｐゴシック" charset="0"/>
              </a:rPr>
              <a:t>, and </a:t>
            </a:r>
            <a:r>
              <a:rPr lang="en-US" i="1" dirty="0" smtClean="0">
                <a:latin typeface="Tahoma" charset="0"/>
                <a:ea typeface="ＭＳ Ｐゴシック" charset="0"/>
                <a:cs typeface="ＭＳ Ｐゴシック" charset="0"/>
              </a:rPr>
              <a:t>management algorithms</a:t>
            </a:r>
            <a:r>
              <a:rPr lang="en-US" dirty="0" smtClean="0">
                <a:latin typeface="Tahoma" charset="0"/>
                <a:ea typeface="ＭＳ Ｐゴシック" charset="0"/>
                <a:cs typeface="ＭＳ Ｐゴシック" charset="0"/>
              </a:rPr>
              <a:t>) </a:t>
            </a:r>
            <a:r>
              <a:rPr lang="en-US" dirty="0">
                <a:latin typeface="Tahoma" charset="0"/>
                <a:ea typeface="ＭＳ Ｐゴシック" charset="0"/>
                <a:cs typeface="ＭＳ Ｐゴシック" charset="0"/>
              </a:rPr>
              <a:t>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4</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a:t>
            </a:r>
            <a:r>
              <a:rPr lang="en-US" kern="0" dirty="0" smtClean="0">
                <a:solidFill>
                  <a:sysClr val="windowText" lastClr="000000"/>
                </a:solidFill>
                <a:latin typeface="Arial" pitchFamily="-107" charset="0"/>
                <a:ea typeface="Arial" pitchFamily="-107" charset="0"/>
                <a:cs typeface="Arial" pitchFamily="-107" charset="0"/>
              </a:rPr>
              <a:t>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
        <p:nvSpPr>
          <p:cNvPr id="22" name="Text Box 13" descr="90%"/>
          <p:cNvSpPr txBox="1">
            <a:spLocks noChangeArrowheads="1"/>
          </p:cNvSpPr>
          <p:nvPr/>
        </p:nvSpPr>
        <p:spPr bwMode="auto">
          <a:xfrm>
            <a:off x="1306826" y="3081193"/>
            <a:ext cx="744894"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GPUs</a:t>
            </a:r>
          </a:p>
        </p:txBody>
      </p:sp>
      <p:pic>
        <p:nvPicPr>
          <p:cNvPr id="4" name="Picture 3"/>
          <p:cNvPicPr>
            <a:picLocks noChangeAspect="1"/>
          </p:cNvPicPr>
          <p:nvPr/>
        </p:nvPicPr>
        <p:blipFill>
          <a:blip r:embed="rId4"/>
          <a:stretch>
            <a:fillRect/>
          </a:stretch>
        </p:blipFill>
        <p:spPr>
          <a:xfrm>
            <a:off x="827584" y="1412776"/>
            <a:ext cx="1673534" cy="1655404"/>
          </a:xfrm>
          <a:prstGeom prst="rect">
            <a:avLst/>
          </a:prstGeom>
        </p:spPr>
      </p:pic>
    </p:spTree>
    <p:extLst>
      <p:ext uri="{BB962C8B-B14F-4D97-AF65-F5344CB8AC3E}">
        <p14:creationId xmlns:p14="http://schemas.microsoft.com/office/powerpoint/2010/main" val="514233801"/>
      </p:ext>
    </p:extLst>
  </p:cSld>
  <p:clrMapOvr>
    <a:masterClrMapping/>
  </p:clrMapOvr>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a:xfrm>
            <a:off x="228600" y="152400"/>
            <a:ext cx="8915400" cy="1066800"/>
          </a:xfrm>
        </p:spPr>
        <p:txBody>
          <a:bodyPr/>
          <a:lstStyle/>
          <a:p>
            <a:r>
              <a:rPr lang="en-US" sz="3800" dirty="0" smtClean="0"/>
              <a:t>Memory System: A </a:t>
            </a:r>
            <a:r>
              <a:rPr lang="en-US" sz="3800" b="1" i="1" dirty="0" smtClean="0"/>
              <a:t>Shared Resource </a:t>
            </a:r>
            <a:r>
              <a:rPr lang="en-US" sz="3800" dirty="0" smtClean="0"/>
              <a:t>View</a:t>
            </a:r>
          </a:p>
        </p:txBody>
      </p:sp>
      <p:sp>
        <p:nvSpPr>
          <p:cNvPr id="20483" name="Content Placeholder 2"/>
          <p:cNvSpPr>
            <a:spLocks noGrp="1"/>
          </p:cNvSpPr>
          <p:nvPr>
            <p:ph idx="1"/>
          </p:nvPr>
        </p:nvSpPr>
        <p:spPr>
          <a:xfrm>
            <a:off x="228600" y="908720"/>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A574598C-5A2F-5E46-8E0D-A0FDA29590CD}" type="slidenum">
              <a:rPr lang="en-US" smtClean="0"/>
              <a:pPr>
                <a:defRPr/>
              </a:pPr>
              <a:t>5</a:t>
            </a:fld>
            <a:endParaRPr lang="en-US"/>
          </a:p>
        </p:txBody>
      </p:sp>
      <p:sp>
        <p:nvSpPr>
          <p:cNvPr id="20486" name="TextBox 5"/>
          <p:cNvSpPr txBox="1">
            <a:spLocks noChangeArrowheads="1"/>
          </p:cNvSpPr>
          <p:nvPr/>
        </p:nvSpPr>
        <p:spPr bwMode="auto">
          <a:xfrm>
            <a:off x="964377" y="1019268"/>
            <a:ext cx="2286000" cy="533400"/>
          </a:xfrm>
          <a:prstGeom prst="rect">
            <a:avLst/>
          </a:prstGeom>
          <a:solidFill>
            <a:schemeClr val="bg1"/>
          </a:solidFill>
          <a:ln w="9525">
            <a:noFill/>
            <a:miter lim="800000"/>
            <a:headEnd/>
            <a:tailEnd/>
          </a:ln>
        </p:spPr>
        <p:txBody>
          <a:bodyPr>
            <a:prstTxWarp prst="textNoShape">
              <a:avLst/>
            </a:prstTxWarp>
            <a:spAutoFit/>
          </a:bodyPr>
          <a:lstStyle/>
          <a:p>
            <a:endParaRPr lang="en-US">
              <a:solidFill>
                <a:srgbClr val="000000"/>
              </a:solidFill>
              <a:latin typeface="Tahoma"/>
            </a:endParaRPr>
          </a:p>
        </p:txBody>
      </p:sp>
      <p:pic>
        <p:nvPicPr>
          <p:cNvPr id="7" name="Picture 6" descr="many-core3.eps"/>
          <p:cNvPicPr>
            <a:picLocks noChangeAspect="1"/>
          </p:cNvPicPr>
          <p:nvPr/>
        </p:nvPicPr>
        <p:blipFill>
          <a:blip r:embed="rId2"/>
          <a:srcRect/>
          <a:stretch>
            <a:fillRect/>
          </a:stretch>
        </p:blipFill>
        <p:spPr bwMode="auto">
          <a:xfrm>
            <a:off x="437624" y="977993"/>
            <a:ext cx="6146800" cy="4953000"/>
          </a:xfrm>
          <a:prstGeom prst="rect">
            <a:avLst/>
          </a:prstGeom>
          <a:noFill/>
          <a:ln w="9525">
            <a:noFill/>
            <a:miter lim="800000"/>
            <a:headEnd/>
            <a:tailEnd/>
          </a:ln>
        </p:spPr>
      </p:pic>
      <p:pic>
        <p:nvPicPr>
          <p:cNvPr id="8"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7195612" y="2336922"/>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Line 21"/>
          <p:cNvSpPr>
            <a:spLocks noChangeShapeType="1"/>
          </p:cNvSpPr>
          <p:nvPr/>
        </p:nvSpPr>
        <p:spPr bwMode="auto">
          <a:xfrm>
            <a:off x="6584424" y="3381497"/>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0" name="Text Box 24" descr="90%"/>
          <p:cNvSpPr txBox="1">
            <a:spLocks noChangeArrowheads="1"/>
          </p:cNvSpPr>
          <p:nvPr/>
        </p:nvSpPr>
        <p:spPr bwMode="auto">
          <a:xfrm>
            <a:off x="7628440" y="4100634"/>
            <a:ext cx="937743" cy="341632"/>
          </a:xfrm>
          <a:prstGeom prst="rect">
            <a:avLst/>
          </a:prstGeom>
          <a:noFill/>
          <a:ln w="12700">
            <a:noFill/>
            <a:miter lim="800000"/>
            <a:headEnd/>
            <a:tailEnd/>
          </a:ln>
          <a:effec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hangingPunct="1"/>
            <a:r>
              <a:rPr lang="en-US" sz="1800" dirty="0" smtClean="0">
                <a:solidFill>
                  <a:srgbClr val="000000"/>
                </a:solidFill>
              </a:rPr>
              <a:t>Storage</a:t>
            </a:r>
            <a:endParaRPr lang="en-US" sz="1800" dirty="0">
              <a:solidFill>
                <a:srgbClr val="000000"/>
              </a:solidFill>
            </a:endParaRPr>
          </a:p>
        </p:txBody>
      </p:sp>
      <p:sp>
        <p:nvSpPr>
          <p:cNvPr id="11" name="TextBox 10"/>
          <p:cNvSpPr txBox="1"/>
          <p:nvPr/>
        </p:nvSpPr>
        <p:spPr>
          <a:xfrm>
            <a:off x="611560" y="6021288"/>
            <a:ext cx="7811954" cy="400110"/>
          </a:xfrm>
          <a:prstGeom prst="rect">
            <a:avLst/>
          </a:prstGeom>
          <a:noFill/>
        </p:spPr>
        <p:txBody>
          <a:bodyPr wrap="none" rtlCol="0">
            <a:spAutoFit/>
          </a:bodyPr>
          <a:lstStyle/>
          <a:p>
            <a:r>
              <a:rPr lang="en-US" sz="2000" b="1" dirty="0" smtClean="0">
                <a:solidFill>
                  <a:srgbClr val="FF0000"/>
                </a:solidFill>
              </a:rPr>
              <a:t>Most of the system is dedicated to storing and moving data </a:t>
            </a:r>
            <a:endParaRPr lang="en-US" sz="2000" b="1" dirty="0">
              <a:solidFill>
                <a:srgbClr val="FF0000"/>
              </a:solidFill>
            </a:endParaRPr>
          </a:p>
        </p:txBody>
      </p:sp>
    </p:spTree>
    <p:extLst>
      <p:ext uri="{BB962C8B-B14F-4D97-AF65-F5344CB8AC3E}">
        <p14:creationId xmlns:p14="http://schemas.microsoft.com/office/powerpoint/2010/main" val="42370198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p:txBody>
          <a:bodyPr/>
          <a:lstStyle/>
          <a:p>
            <a:r>
              <a:rPr lang="en-US">
                <a:latin typeface="Garamond" charset="0"/>
                <a:ea typeface="ＭＳ Ｐゴシック" charset="0"/>
                <a:cs typeface="ＭＳ Ｐゴシック" charset="0"/>
              </a:rPr>
              <a:t>State of the Main Memory System</a:t>
            </a:r>
          </a:p>
        </p:txBody>
      </p:sp>
      <p:sp>
        <p:nvSpPr>
          <p:cNvPr id="3" name="Content Placeholder 2"/>
          <p:cNvSpPr>
            <a:spLocks noGrp="1"/>
          </p:cNvSpPr>
          <p:nvPr>
            <p:ph idx="1"/>
          </p:nvPr>
        </p:nvSpPr>
        <p:spPr>
          <a:xfrm>
            <a:off x="228600" y="980728"/>
            <a:ext cx="8610600" cy="5194300"/>
          </a:xfrm>
        </p:spPr>
        <p:txBody>
          <a:bodyPr/>
          <a:lstStyle/>
          <a:p>
            <a:r>
              <a:rPr lang="en-US" dirty="0">
                <a:latin typeface="Tahoma" charset="0"/>
                <a:ea typeface="ＭＳ Ｐゴシック" charset="0"/>
                <a:cs typeface="ＭＳ Ｐゴシック" charset="0"/>
              </a:rPr>
              <a:t>Recent technology, architecture, and application trends</a:t>
            </a:r>
          </a:p>
          <a:p>
            <a:pPr lvl="1"/>
            <a:r>
              <a:rPr lang="en-US" dirty="0">
                <a:solidFill>
                  <a:srgbClr val="0000FF"/>
                </a:solidFill>
                <a:latin typeface="Tahoma" charset="0"/>
                <a:ea typeface="ＭＳ Ｐゴシック" charset="0"/>
              </a:rPr>
              <a:t>lead to new </a:t>
            </a:r>
            <a:r>
              <a:rPr lang="en-US" dirty="0" smtClean="0">
                <a:solidFill>
                  <a:srgbClr val="0000FF"/>
                </a:solidFill>
                <a:latin typeface="Tahoma" charset="0"/>
                <a:ea typeface="ＭＳ Ｐゴシック" charset="0"/>
              </a:rPr>
              <a:t>requirements</a:t>
            </a:r>
            <a:endParaRPr lang="en-US" dirty="0">
              <a:latin typeface="Tahoma" charset="0"/>
              <a:ea typeface="ＭＳ Ｐゴシック" charset="0"/>
            </a:endParaRPr>
          </a:p>
          <a:p>
            <a:pPr lvl="1"/>
            <a:r>
              <a:rPr lang="en-US" dirty="0">
                <a:solidFill>
                  <a:srgbClr val="0000FF"/>
                </a:solidFill>
                <a:latin typeface="Tahoma" charset="0"/>
                <a:ea typeface="ＭＳ Ｐゴシック" charset="0"/>
              </a:rPr>
              <a:t>exacerbate old </a:t>
            </a:r>
            <a:r>
              <a:rPr lang="en-US" dirty="0" smtClean="0">
                <a:solidFill>
                  <a:srgbClr val="0000FF"/>
                </a:solidFill>
                <a:latin typeface="Tahoma" charset="0"/>
                <a:ea typeface="ＭＳ Ｐゴシック" charset="0"/>
              </a:rPr>
              <a:t>requirements</a:t>
            </a:r>
            <a:endParaRPr lang="en-US" dirty="0">
              <a:latin typeface="Tahoma" charset="0"/>
              <a:ea typeface="ＭＳ Ｐゴシック" charset="0"/>
            </a:endParaRPr>
          </a:p>
          <a:p>
            <a:pPr lvl="1"/>
            <a:endParaRPr lang="en-US" dirty="0">
              <a:latin typeface="Tahoma" charset="0"/>
              <a:ea typeface="ＭＳ Ｐゴシック" charset="0"/>
            </a:endParaRPr>
          </a:p>
          <a:p>
            <a:r>
              <a:rPr lang="en-US" dirty="0">
                <a:solidFill>
                  <a:srgbClr val="FF0000"/>
                </a:solidFill>
                <a:latin typeface="Tahoma" charset="0"/>
                <a:ea typeface="ＭＳ Ｐゴシック" charset="0"/>
                <a:cs typeface="ＭＳ Ｐゴシック" charset="0"/>
              </a:rPr>
              <a:t>DRAM </a:t>
            </a:r>
            <a:r>
              <a:rPr lang="en-US" dirty="0" smtClean="0">
                <a:solidFill>
                  <a:srgbClr val="FF0000"/>
                </a:solidFill>
                <a:latin typeface="Tahoma" charset="0"/>
                <a:ea typeface="ＭＳ Ｐゴシック" charset="0"/>
                <a:cs typeface="ＭＳ Ｐゴシック" charset="0"/>
              </a:rPr>
              <a:t>and memory controllers</a:t>
            </a:r>
            <a:r>
              <a:rPr lang="en-US" dirty="0" smtClean="0">
                <a:latin typeface="Tahoma" charset="0"/>
                <a:ea typeface="ＭＳ Ｐゴシック" charset="0"/>
                <a:cs typeface="ＭＳ Ｐゴシック" charset="0"/>
              </a:rPr>
              <a:t>, as we know them today, are </a:t>
            </a:r>
            <a:r>
              <a:rPr lang="en-US" dirty="0">
                <a:latin typeface="Tahoma" charset="0"/>
                <a:ea typeface="ＭＳ Ｐゴシック" charset="0"/>
                <a:cs typeface="ＭＳ Ｐゴシック" charset="0"/>
              </a:rPr>
              <a:t>(will be) </a:t>
            </a:r>
            <a:r>
              <a:rPr lang="en-US" dirty="0" smtClean="0">
                <a:solidFill>
                  <a:srgbClr val="FF0000"/>
                </a:solidFill>
                <a:latin typeface="Tahoma" charset="0"/>
                <a:ea typeface="ＭＳ Ｐゴシック" charset="0"/>
                <a:cs typeface="ＭＳ Ｐゴシック" charset="0"/>
              </a:rPr>
              <a:t>unlikely to </a:t>
            </a:r>
            <a:r>
              <a:rPr lang="en-US" dirty="0">
                <a:solidFill>
                  <a:srgbClr val="FF0000"/>
                </a:solidFill>
                <a:latin typeface="Tahoma" charset="0"/>
                <a:ea typeface="ＭＳ Ｐゴシック" charset="0"/>
                <a:cs typeface="ＭＳ Ｐゴシック" charset="0"/>
              </a:rPr>
              <a:t>satisfy </a:t>
            </a:r>
            <a:r>
              <a:rPr lang="en-US" dirty="0" smtClean="0">
                <a:solidFill>
                  <a:srgbClr val="FF0000"/>
                </a:solidFill>
                <a:latin typeface="Tahoma" charset="0"/>
                <a:ea typeface="ＭＳ Ｐゴシック" charset="0"/>
                <a:cs typeface="ＭＳ Ｐゴシック" charset="0"/>
              </a:rPr>
              <a:t>all requirements</a:t>
            </a:r>
            <a:endParaRPr lang="en-US" dirty="0">
              <a:solidFill>
                <a:srgbClr val="FF0000"/>
              </a:solidFill>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Some </a:t>
            </a:r>
            <a:r>
              <a:rPr lang="en-US" dirty="0">
                <a:solidFill>
                  <a:srgbClr val="FF0000"/>
                </a:solidFill>
                <a:latin typeface="Tahoma" charset="0"/>
                <a:ea typeface="ＭＳ Ｐゴシック" charset="0"/>
                <a:cs typeface="ＭＳ Ｐゴシック" charset="0"/>
              </a:rPr>
              <a:t>emerging non-volatile memory technologies </a:t>
            </a:r>
            <a:r>
              <a:rPr lang="en-US" dirty="0">
                <a:latin typeface="Tahoma" charset="0"/>
                <a:ea typeface="ＭＳ Ｐゴシック" charset="0"/>
                <a:cs typeface="ＭＳ Ｐゴシック" charset="0"/>
              </a:rPr>
              <a:t>(e.g., PCM) </a:t>
            </a:r>
            <a:r>
              <a:rPr lang="en-US" dirty="0" smtClean="0">
                <a:solidFill>
                  <a:srgbClr val="FF0000"/>
                </a:solidFill>
                <a:latin typeface="Tahoma" charset="0"/>
                <a:ea typeface="ＭＳ Ｐゴシック" charset="0"/>
              </a:rPr>
              <a:t>enable </a:t>
            </a:r>
            <a:r>
              <a:rPr lang="en-US" dirty="0">
                <a:solidFill>
                  <a:srgbClr val="FF0000"/>
                </a:solidFill>
                <a:latin typeface="Tahoma" charset="0"/>
                <a:ea typeface="ＭＳ Ｐゴシック" charset="0"/>
              </a:rPr>
              <a:t>new </a:t>
            </a:r>
            <a:r>
              <a:rPr lang="en-US" dirty="0" smtClean="0">
                <a:solidFill>
                  <a:srgbClr val="FF0000"/>
                </a:solidFill>
                <a:latin typeface="Tahoma" charset="0"/>
                <a:ea typeface="ＭＳ Ｐゴシック" charset="0"/>
              </a:rPr>
              <a:t>opportunities</a:t>
            </a:r>
            <a:r>
              <a:rPr lang="en-US" dirty="0" smtClean="0">
                <a:latin typeface="Tahoma" charset="0"/>
                <a:ea typeface="ＭＳ Ｐゴシック" charset="0"/>
              </a:rPr>
              <a:t>: </a:t>
            </a:r>
            <a:r>
              <a:rPr lang="en-US" dirty="0" err="1" smtClean="0">
                <a:latin typeface="Tahoma" charset="0"/>
                <a:ea typeface="ＭＳ Ｐゴシック" charset="0"/>
              </a:rPr>
              <a:t>memory+storage</a:t>
            </a:r>
            <a:r>
              <a:rPr lang="en-US" dirty="0" smtClean="0">
                <a:latin typeface="Tahoma" charset="0"/>
                <a:ea typeface="ＭＳ Ｐゴシック" charset="0"/>
              </a:rPr>
              <a:t> merging</a:t>
            </a:r>
            <a:endParaRPr lang="en-US" dirty="0">
              <a:latin typeface="Tahoma" charset="0"/>
              <a:ea typeface="ＭＳ Ｐゴシック" charset="0"/>
            </a:endParaRP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We need to rethink the main memory </a:t>
            </a:r>
            <a:r>
              <a:rPr lang="en-US" dirty="0" smtClean="0">
                <a:solidFill>
                  <a:srgbClr val="0000FF"/>
                </a:solidFill>
                <a:latin typeface="Tahoma" charset="0"/>
                <a:ea typeface="ＭＳ Ｐゴシック" charset="0"/>
                <a:cs typeface="ＭＳ Ｐゴシック" charset="0"/>
              </a:rPr>
              <a:t>system</a:t>
            </a:r>
          </a:p>
          <a:p>
            <a:pPr lvl="1"/>
            <a:r>
              <a:rPr lang="en-US" dirty="0" smtClean="0">
                <a:solidFill>
                  <a:srgbClr val="0000FF"/>
                </a:solidFill>
                <a:latin typeface="Tahoma" charset="0"/>
                <a:ea typeface="ＭＳ Ｐゴシック" charset="0"/>
                <a:cs typeface="ＭＳ Ｐゴシック" charset="0"/>
              </a:rPr>
              <a:t>to fix DRAM issues and enable emerging technologies </a:t>
            </a:r>
          </a:p>
          <a:p>
            <a:pPr lvl="1"/>
            <a:r>
              <a:rPr lang="en-US" dirty="0">
                <a:solidFill>
                  <a:srgbClr val="0000FF"/>
                </a:solidFill>
                <a:latin typeface="Tahoma" charset="0"/>
                <a:ea typeface="ＭＳ Ｐゴシック" charset="0"/>
                <a:cs typeface="ＭＳ Ｐゴシック" charset="0"/>
              </a:rPr>
              <a:t>to satisfy all </a:t>
            </a:r>
            <a:r>
              <a:rPr lang="en-US" dirty="0" smtClean="0">
                <a:solidFill>
                  <a:srgbClr val="0000FF"/>
                </a:solidFill>
                <a:latin typeface="Tahoma" charset="0"/>
                <a:ea typeface="ＭＳ Ｐゴシック" charset="0"/>
                <a:cs typeface="ＭＳ Ｐゴシック" charset="0"/>
              </a:rPr>
              <a:t>requirements</a:t>
            </a:r>
            <a:endParaRPr lang="en-US" dirty="0">
              <a:solidFill>
                <a:srgbClr val="0000FF"/>
              </a:solidFill>
              <a:latin typeface="Tahoma" charset="0"/>
              <a:ea typeface="ＭＳ Ｐゴシック" charset="0"/>
              <a:cs typeface="ＭＳ Ｐゴシック" charset="0"/>
            </a:endParaRPr>
          </a:p>
          <a:p>
            <a:pPr lvl="1"/>
            <a:endParaRPr lang="en-US" dirty="0" smtClean="0">
              <a:solidFill>
                <a:srgbClr val="0000FF"/>
              </a:solidFill>
              <a:latin typeface="Tahoma" charset="0"/>
              <a:ea typeface="ＭＳ Ｐゴシック" charset="0"/>
              <a:cs typeface="ＭＳ Ｐゴシック" charset="0"/>
            </a:endParaRPr>
          </a:p>
          <a:p>
            <a:pPr marL="344487" lvl="1" indent="0">
              <a:buNone/>
            </a:pPr>
            <a:endParaRPr lang="en-US" dirty="0" smtClean="0">
              <a:solidFill>
                <a:srgbClr val="0000FF"/>
              </a:solidFill>
              <a:latin typeface="Tahoma" charset="0"/>
              <a:ea typeface="ＭＳ Ｐゴシック" charset="0"/>
              <a:cs typeface="ＭＳ Ｐゴシック" charset="0"/>
            </a:endParaRPr>
          </a:p>
          <a:p>
            <a:pPr lvl="1"/>
            <a:endParaRPr lang="en-US" dirty="0" smtClean="0">
              <a:latin typeface="Tahoma" charset="0"/>
              <a:ea typeface="ＭＳ Ｐゴシック" charset="0"/>
            </a:endParaRPr>
          </a:p>
          <a:p>
            <a:pPr lvl="1"/>
            <a:endParaRPr lang="en-US" dirty="0">
              <a:latin typeface="Tahoma" charset="0"/>
              <a:ea typeface="ＭＳ Ｐゴシック" charset="0"/>
            </a:endParaRPr>
          </a:p>
        </p:txBody>
      </p:sp>
      <p:sp>
        <p:nvSpPr>
          <p:cNvPr id="2048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7878BD7-8E09-7949-990F-1FFCA512AD3A}" type="slidenum">
              <a:rPr lang="en-US" sz="1600">
                <a:solidFill>
                  <a:srgbClr val="000000"/>
                </a:solidFill>
                <a:latin typeface="Garamond" charset="0"/>
              </a:rPr>
              <a:pPr eaLnBrk="1" hangingPunct="1"/>
              <a:t>6</a:t>
            </a:fld>
            <a:endParaRPr lang="en-US" sz="1600">
              <a:solidFill>
                <a:srgbClr val="000000"/>
              </a:solidFill>
              <a:latin typeface="Garamond" charset="0"/>
            </a:endParaRPr>
          </a:p>
        </p:txBody>
      </p:sp>
    </p:spTree>
    <p:extLst>
      <p:ext uri="{BB962C8B-B14F-4D97-AF65-F5344CB8AC3E}">
        <p14:creationId xmlns:p14="http://schemas.microsoft.com/office/powerpoint/2010/main" val="307365545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solidFill>
                  <a:srgbClr val="0000FF"/>
                </a:solidFill>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latin typeface="Tahoma" charset="0"/>
                <a:ea typeface="ＭＳ Ｐゴシック" charset="0"/>
                <a:cs typeface="ＭＳ Ｐゴシック" charset="0"/>
              </a:rPr>
              <a:t>Enabling Emerging </a:t>
            </a:r>
            <a:r>
              <a:rPr lang="en-US" dirty="0" smtClean="0">
                <a:latin typeface="Tahoma" charset="0"/>
                <a:ea typeface="ＭＳ Ｐゴシック" charset="0"/>
                <a:cs typeface="ＭＳ Ｐゴシック" charset="0"/>
              </a:rPr>
              <a:t>(NVM) Technologies</a:t>
            </a:r>
            <a:endParaRPr lang="en-US" dirty="0" smtClean="0">
              <a:latin typeface="Tahoma" charset="0"/>
              <a:ea typeface="ＭＳ Ｐゴシック" charset="0"/>
              <a:cs typeface="ＭＳ Ｐゴシック" charset="0"/>
            </a:endParaRP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7</a:t>
            </a:fld>
            <a:endParaRPr lang="en-US" sz="1600">
              <a:solidFill>
                <a:srgbClr val="000000"/>
              </a:solidFill>
              <a:latin typeface="Garamond" charset="0"/>
            </a:endParaRPr>
          </a:p>
        </p:txBody>
      </p:sp>
    </p:spTree>
    <p:extLst>
      <p:ext uri="{BB962C8B-B14F-4D97-AF65-F5344CB8AC3E}">
        <p14:creationId xmlns:p14="http://schemas.microsoft.com/office/powerpoint/2010/main" val="277521580"/>
      </p:ext>
    </p:extLst>
  </p:cSld>
  <p:clrMapOvr>
    <a:masterClrMapping/>
  </p:clrMapOvr>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a:t>
            </a:r>
            <a:r>
              <a:rPr lang="en-US" dirty="0" smtClean="0">
                <a:solidFill>
                  <a:srgbClr val="0000FF"/>
                </a:solidFill>
                <a:latin typeface="Tahoma" charset="0"/>
                <a:ea typeface="ＭＳ Ｐゴシック" charset="0"/>
                <a:cs typeface="ＭＳ Ｐゴシック" charset="0"/>
              </a:rPr>
              <a:t>capacity, bandwidth, QoS </a:t>
            </a:r>
            <a:r>
              <a:rPr lang="en-US" dirty="0">
                <a:solidFill>
                  <a:srgbClr val="0000FF"/>
                </a:solidFill>
                <a:latin typeface="Tahoma" charset="0"/>
                <a:ea typeface="ＭＳ Ｐゴシック" charset="0"/>
                <a:cs typeface="ＭＳ Ｐゴシック" charset="0"/>
              </a:rPr>
              <a:t>increasing </a:t>
            </a:r>
          </a:p>
          <a:p>
            <a:pPr lvl="1"/>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355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6CDE87C-4DFB-8147-A2EF-37268286C75D}" type="slidenum">
              <a:rPr lang="en-US" sz="1600">
                <a:solidFill>
                  <a:srgbClr val="000000"/>
                </a:solidFill>
                <a:latin typeface="Garamond" charset="0"/>
              </a:rPr>
              <a:pPr eaLnBrk="1" hangingPunct="1"/>
              <a:t>8</a:t>
            </a:fld>
            <a:endParaRPr lang="en-US" sz="1600" dirty="0">
              <a:solidFill>
                <a:srgbClr val="000000"/>
              </a:solidFill>
              <a:latin typeface="Garamond" charset="0"/>
            </a:endParaRPr>
          </a:p>
        </p:txBody>
      </p:sp>
    </p:spTree>
    <p:extLst>
      <p:ext uri="{BB962C8B-B14F-4D97-AF65-F5344CB8AC3E}">
        <p14:creationId xmlns:p14="http://schemas.microsoft.com/office/powerpoint/2010/main" val="3830705636"/>
      </p:ext>
    </p:extLst>
  </p:cSld>
  <p:clrMapOvr>
    <a:masterClrMapping/>
  </p:clrMapOvr>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a:t>
            </a:r>
            <a:r>
              <a:rPr lang="en-US" dirty="0" smtClean="0">
                <a:solidFill>
                  <a:srgbClr val="0000FF"/>
                </a:solidFill>
                <a:latin typeface="Tahoma" charset="0"/>
                <a:ea typeface="ＭＳ Ｐゴシック" charset="0"/>
                <a:cs typeface="ＭＳ Ｐゴシック" charset="0"/>
              </a:rPr>
              <a:t>capacity, bandwidth, QoS </a:t>
            </a:r>
            <a:r>
              <a:rPr lang="en-US" dirty="0">
                <a:solidFill>
                  <a:srgbClr val="0000FF"/>
                </a:solidFill>
                <a:latin typeface="Tahoma" charset="0"/>
                <a:ea typeface="ＭＳ Ｐゴシック" charset="0"/>
                <a:cs typeface="ＭＳ Ｐゴシック" charset="0"/>
              </a:rPr>
              <a:t>increasing </a:t>
            </a:r>
          </a:p>
          <a:p>
            <a:pPr lvl="1"/>
            <a:r>
              <a:rPr lang="en-US" dirty="0">
                <a:solidFill>
                  <a:srgbClr val="FF0000"/>
                </a:solidFill>
                <a:latin typeface="Tahoma" charset="0"/>
                <a:ea typeface="ＭＳ Ｐゴシック" charset="0"/>
              </a:rPr>
              <a:t>Multi-core</a:t>
            </a:r>
            <a:r>
              <a:rPr lang="en-US" dirty="0">
                <a:latin typeface="Tahoma" charset="0"/>
                <a:ea typeface="ＭＳ Ｐゴシック" charset="0"/>
              </a:rPr>
              <a:t>: increasing number of </a:t>
            </a:r>
            <a:r>
              <a:rPr lang="en-US" dirty="0" smtClean="0">
                <a:latin typeface="Tahoma" charset="0"/>
                <a:ea typeface="ＭＳ Ｐゴシック" charset="0"/>
              </a:rPr>
              <a:t>cores/agents</a:t>
            </a:r>
            <a:endParaRPr lang="en-US" dirty="0">
              <a:latin typeface="Tahoma" charset="0"/>
              <a:ea typeface="ＭＳ Ｐゴシック" charset="0"/>
            </a:endParaRPr>
          </a:p>
          <a:p>
            <a:pPr lvl="1"/>
            <a:r>
              <a:rPr lang="en-US" dirty="0">
                <a:solidFill>
                  <a:srgbClr val="FF0000"/>
                </a:solidFill>
                <a:latin typeface="Tahoma" charset="0"/>
                <a:ea typeface="ＭＳ Ｐゴシック" charset="0"/>
              </a:rPr>
              <a:t>Data-intensive applications</a:t>
            </a:r>
            <a:r>
              <a:rPr lang="en-US" dirty="0">
                <a:latin typeface="Tahoma" charset="0"/>
                <a:ea typeface="ＭＳ Ｐゴシック" charset="0"/>
              </a:rPr>
              <a:t>: increasing demand/hunger for data</a:t>
            </a:r>
          </a:p>
          <a:p>
            <a:pPr lvl="1"/>
            <a:r>
              <a:rPr lang="en-US" dirty="0">
                <a:solidFill>
                  <a:srgbClr val="FF0000"/>
                </a:solidFill>
                <a:latin typeface="Tahoma" charset="0"/>
                <a:ea typeface="ＭＳ Ｐゴシック" charset="0"/>
              </a:rPr>
              <a:t>Consolidation</a:t>
            </a:r>
            <a:r>
              <a:rPr lang="en-US" dirty="0">
                <a:latin typeface="Tahoma" charset="0"/>
                <a:ea typeface="ＭＳ Ｐゴシック" charset="0"/>
              </a:rPr>
              <a:t>: </a:t>
            </a:r>
            <a:r>
              <a:rPr lang="en-US" dirty="0" smtClean="0">
                <a:latin typeface="Tahoma" charset="0"/>
                <a:ea typeface="ＭＳ Ｐゴシック" charset="0"/>
              </a:rPr>
              <a:t>cloud </a:t>
            </a:r>
            <a:r>
              <a:rPr lang="en-US" dirty="0">
                <a:latin typeface="Tahoma" charset="0"/>
                <a:ea typeface="ＭＳ Ｐゴシック" charset="0"/>
              </a:rPr>
              <a:t>computing, GPUs, </a:t>
            </a:r>
            <a:r>
              <a:rPr lang="en-US" dirty="0" smtClean="0">
                <a:latin typeface="Tahoma" charset="0"/>
                <a:ea typeface="ＭＳ Ｐゴシック" charset="0"/>
              </a:rPr>
              <a:t>mobile, heterogeneity</a:t>
            </a:r>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662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E096BAB-925E-464D-8476-CD2FB2182577}" type="slidenum">
              <a:rPr lang="en-US" sz="1600">
                <a:solidFill>
                  <a:srgbClr val="000000"/>
                </a:solidFill>
                <a:latin typeface="Garamond" charset="0"/>
              </a:rPr>
              <a:pPr eaLnBrk="1" hangingPunct="1"/>
              <a:t>9</a:t>
            </a:fld>
            <a:endParaRPr lang="en-US" sz="1600" dirty="0">
              <a:solidFill>
                <a:srgbClr val="000000"/>
              </a:solidFill>
              <a:latin typeface="Garamond" charset="0"/>
            </a:endParaRPr>
          </a:p>
        </p:txBody>
      </p:sp>
    </p:spTree>
    <p:extLst>
      <p:ext uri="{BB962C8B-B14F-4D97-AF65-F5344CB8AC3E}">
        <p14:creationId xmlns:p14="http://schemas.microsoft.com/office/powerpoint/2010/main" val="2526822449"/>
      </p:ext>
    </p:extLst>
  </p:cSld>
  <p:clrMapOvr>
    <a:masterClrMapping/>
  </p:clrMapOv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1"/>
          <p:cNvSpPr>
            <a:spLocks noGrp="1"/>
          </p:cNvSpPr>
          <p:nvPr>
            <p:ph type="title"/>
          </p:nvPr>
        </p:nvSpPr>
        <p:spPr/>
        <p:txBody>
          <a:bodyPr/>
          <a:lstStyle/>
          <a:p>
            <a:r>
              <a:rPr lang="en-US" dirty="0" smtClean="0">
                <a:latin typeface="Garamond" charset="0"/>
                <a:ea typeface="ＭＳ Ｐゴシック" charset="0"/>
                <a:cs typeface="ＭＳ Ｐゴシック" charset="0"/>
              </a:rPr>
              <a:t>Example: The </a:t>
            </a:r>
            <a:r>
              <a:rPr lang="en-US" dirty="0">
                <a:latin typeface="Garamond" charset="0"/>
                <a:ea typeface="ＭＳ Ｐゴシック" charset="0"/>
                <a:cs typeface="ＭＳ Ｐゴシック" charset="0"/>
              </a:rPr>
              <a:t>Memory Capacity Gap</a:t>
            </a:r>
          </a:p>
        </p:txBody>
      </p:sp>
      <p:sp>
        <p:nvSpPr>
          <p:cNvPr id="25603" name="Content Placeholder 2"/>
          <p:cNvSpPr>
            <a:spLocks noGrp="1"/>
          </p:cNvSpPr>
          <p:nvPr>
            <p:ph idx="1"/>
          </p:nvPr>
        </p:nvSpPr>
        <p:spPr>
          <a:xfrm>
            <a:off x="228600" y="996950"/>
            <a:ext cx="89154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endParaRPr lang="en-US" sz="1600" dirty="0" smtClean="0">
              <a:solidFill>
                <a:srgbClr val="0000FF"/>
              </a:solidFill>
              <a:latin typeface="Tahoma" charset="0"/>
              <a:ea typeface="ＭＳ Ｐゴシック" charset="0"/>
              <a:cs typeface="ＭＳ Ｐゴシック" charset="0"/>
            </a:endParaRPr>
          </a:p>
          <a:p>
            <a:r>
              <a:rPr lang="en-US" sz="2100" i="1" dirty="0" smtClean="0">
                <a:solidFill>
                  <a:srgbClr val="0000FF"/>
                </a:solidFill>
                <a:latin typeface="Tahoma" charset="0"/>
                <a:ea typeface="ＭＳ Ｐゴシック" charset="0"/>
                <a:cs typeface="ＭＳ Ｐゴシック" charset="0"/>
              </a:rPr>
              <a:t>Memory </a:t>
            </a:r>
            <a:r>
              <a:rPr lang="en-US" sz="2100" i="1" dirty="0">
                <a:solidFill>
                  <a:srgbClr val="0000FF"/>
                </a:solidFill>
                <a:latin typeface="Tahoma" charset="0"/>
                <a:ea typeface="ＭＳ Ｐゴシック" charset="0"/>
                <a:cs typeface="ＭＳ Ｐゴシック" charset="0"/>
              </a:rPr>
              <a:t>capacity per core </a:t>
            </a:r>
            <a:r>
              <a:rPr lang="en-US" sz="2100" dirty="0">
                <a:solidFill>
                  <a:srgbClr val="0000FF"/>
                </a:solidFill>
                <a:latin typeface="Tahoma" charset="0"/>
                <a:ea typeface="ＭＳ Ｐゴシック" charset="0"/>
                <a:cs typeface="ＭＳ Ｐゴシック" charset="0"/>
              </a:rPr>
              <a:t>expected to drop by 30% every two years</a:t>
            </a:r>
          </a:p>
          <a:p>
            <a:r>
              <a:rPr lang="en-US" sz="2100" dirty="0">
                <a:solidFill>
                  <a:srgbClr val="0000FF"/>
                </a:solidFill>
                <a:latin typeface="Tahoma" charset="0"/>
                <a:ea typeface="ＭＳ Ｐゴシック" charset="0"/>
                <a:cs typeface="ＭＳ Ｐゴシック" charset="0"/>
              </a:rPr>
              <a:t>T</a:t>
            </a:r>
            <a:r>
              <a:rPr lang="en-US" sz="2100" dirty="0" smtClean="0">
                <a:solidFill>
                  <a:srgbClr val="0000FF"/>
                </a:solidFill>
                <a:latin typeface="Tahoma" charset="0"/>
                <a:ea typeface="ＭＳ Ｐゴシック" charset="0"/>
                <a:cs typeface="ＭＳ Ｐゴシック" charset="0"/>
              </a:rPr>
              <a:t>rends worse for </a:t>
            </a:r>
            <a:r>
              <a:rPr lang="en-US" sz="2100" i="1" dirty="0" smtClean="0">
                <a:solidFill>
                  <a:srgbClr val="0000FF"/>
                </a:solidFill>
                <a:latin typeface="Tahoma" charset="0"/>
                <a:ea typeface="ＭＳ Ｐゴシック" charset="0"/>
                <a:cs typeface="ＭＳ Ｐゴシック" charset="0"/>
              </a:rPr>
              <a:t>memory bandwidth per core</a:t>
            </a:r>
            <a:r>
              <a:rPr lang="en-US" sz="2100" dirty="0" smtClean="0">
                <a:solidFill>
                  <a:srgbClr val="0000FF"/>
                </a:solidFill>
                <a:latin typeface="Tahoma" charset="0"/>
                <a:ea typeface="ＭＳ Ｐゴシック" charset="0"/>
                <a:cs typeface="ＭＳ Ｐゴシック" charset="0"/>
              </a:rPr>
              <a:t>!</a:t>
            </a:r>
            <a:endParaRPr lang="en-US" sz="2100" dirty="0">
              <a:solidFill>
                <a:srgbClr val="0000FF"/>
              </a:solidFill>
              <a:latin typeface="Tahoma" charset="0"/>
              <a:ea typeface="ＭＳ Ｐゴシック" charset="0"/>
              <a:cs typeface="ＭＳ Ｐゴシック" charset="0"/>
            </a:endParaRPr>
          </a:p>
        </p:txBody>
      </p:sp>
      <p:sp>
        <p:nvSpPr>
          <p:cNvPr id="2560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1E14D88-6476-D942-BCE2-3889B3643052}" type="slidenum">
              <a:rPr lang="en-US" sz="1600">
                <a:solidFill>
                  <a:srgbClr val="000000"/>
                </a:solidFill>
                <a:latin typeface="Garamond" charset="0"/>
              </a:rPr>
              <a:pPr eaLnBrk="1" hangingPunct="1"/>
              <a:t>10</a:t>
            </a:fld>
            <a:endParaRPr lang="en-US" sz="1600">
              <a:solidFill>
                <a:srgbClr val="000000"/>
              </a:solidFill>
              <a:latin typeface="Garamond" charset="0"/>
            </a:endParaRPr>
          </a:p>
        </p:txBody>
      </p:sp>
      <p:pic>
        <p:nvPicPr>
          <p:cNvPr id="25605" name="Picture 8" descr="9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250" y="1700808"/>
            <a:ext cx="5857875" cy="353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pic>
      <p:sp>
        <p:nvSpPr>
          <p:cNvPr id="25606" name="Text Box 9" descr="90%"/>
          <p:cNvSpPr txBox="1">
            <a:spLocks noChangeArrowheads="1"/>
          </p:cNvSpPr>
          <p:nvPr/>
        </p:nvSpPr>
        <p:spPr bwMode="auto">
          <a:xfrm>
            <a:off x="1692275" y="980728"/>
            <a:ext cx="6064250" cy="741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fontAlgn="base" hangingPunct="1">
              <a:spcBef>
                <a:spcPct val="0"/>
              </a:spcBef>
              <a:spcAft>
                <a:spcPct val="0"/>
              </a:spcAft>
            </a:pPr>
            <a:r>
              <a:rPr lang="en-US" sz="2200" dirty="0" smtClean="0">
                <a:solidFill>
                  <a:srgbClr val="000000"/>
                </a:solidFill>
              </a:rPr>
              <a:t>Core count doubling ~ every 2 years </a:t>
            </a:r>
          </a:p>
          <a:p>
            <a:pPr eaLnBrk="1" fontAlgn="base" hangingPunct="1">
              <a:spcBef>
                <a:spcPct val="0"/>
              </a:spcBef>
              <a:spcAft>
                <a:spcPct val="0"/>
              </a:spcAft>
            </a:pPr>
            <a:r>
              <a:rPr lang="en-US" sz="2200" dirty="0" smtClean="0">
                <a:solidFill>
                  <a:srgbClr val="000000"/>
                </a:solidFill>
              </a:rPr>
              <a:t>DRAM DIMM capacity doubling ~ every 3 years</a:t>
            </a:r>
          </a:p>
        </p:txBody>
      </p:sp>
      <p:sp>
        <p:nvSpPr>
          <p:cNvPr id="2" name="TextBox 1"/>
          <p:cNvSpPr txBox="1"/>
          <p:nvPr/>
        </p:nvSpPr>
        <p:spPr>
          <a:xfrm>
            <a:off x="5218569" y="1916832"/>
            <a:ext cx="2089735" cy="338554"/>
          </a:xfrm>
          <a:prstGeom prst="rect">
            <a:avLst/>
          </a:prstGeom>
          <a:noFill/>
        </p:spPr>
        <p:txBody>
          <a:bodyPr wrap="none" rtlCol="0">
            <a:spAutoFit/>
          </a:bodyPr>
          <a:lstStyle/>
          <a:p>
            <a:r>
              <a:rPr lang="en-US" sz="1600" dirty="0" smtClean="0">
                <a:solidFill>
                  <a:srgbClr val="000000"/>
                </a:solidFill>
                <a:latin typeface="Tahoma"/>
              </a:rPr>
              <a:t>Lim et al., ISCA 2009</a:t>
            </a:r>
            <a:endParaRPr lang="en-US" sz="1600" dirty="0">
              <a:solidFill>
                <a:srgbClr val="000000"/>
              </a:solidFill>
              <a:latin typeface="Tahoma"/>
            </a:endParaRPr>
          </a:p>
        </p:txBody>
      </p:sp>
    </p:spTree>
    <p:extLst>
      <p:ext uri="{BB962C8B-B14F-4D97-AF65-F5344CB8AC3E}">
        <p14:creationId xmlns:p14="http://schemas.microsoft.com/office/powerpoint/2010/main" val="2775275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60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nvPr>
        </p:nvGraphicFramePr>
        <p:xfrm>
          <a:off x="74706" y="1204631"/>
          <a:ext cx="8994588" cy="464752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a:xfrm>
            <a:off x="228600" y="152400"/>
            <a:ext cx="8840694" cy="1066800"/>
          </a:xfrm>
        </p:spPr>
        <p:txBody>
          <a:bodyPr>
            <a:noAutofit/>
          </a:bodyPr>
          <a:lstStyle/>
          <a:p>
            <a:r>
              <a:rPr lang="en-US" sz="3800" dirty="0" smtClean="0"/>
              <a:t>DRAM Capacity, </a:t>
            </a:r>
            <a:r>
              <a:rPr lang="en-US" sz="3800" dirty="0" smtClean="0"/>
              <a:t>Bandwidth, Latency Trends</a:t>
            </a:r>
            <a:endParaRPr lang="en-US" sz="3800" dirty="0"/>
          </a:p>
        </p:txBody>
      </p:sp>
      <p:sp>
        <p:nvSpPr>
          <p:cNvPr id="9" name="TextBox 8"/>
          <p:cNvSpPr txBox="1"/>
          <p:nvPr/>
        </p:nvSpPr>
        <p:spPr>
          <a:xfrm>
            <a:off x="7744727" y="1230673"/>
            <a:ext cx="1005403" cy="584775"/>
          </a:xfrm>
          <a:prstGeom prst="rect">
            <a:avLst/>
          </a:prstGeom>
          <a:noFill/>
        </p:spPr>
        <p:txBody>
          <a:bodyPr wrap="none" rtlCol="0">
            <a:spAutoFit/>
          </a:bodyPr>
          <a:lstStyle/>
          <a:p>
            <a:r>
              <a:rPr lang="en-US" sz="3200" dirty="0" smtClean="0">
                <a:solidFill>
                  <a:srgbClr val="4D3B62"/>
                </a:solidFill>
              </a:rPr>
              <a:t>128x</a:t>
            </a:r>
          </a:p>
        </p:txBody>
      </p:sp>
      <p:sp>
        <p:nvSpPr>
          <p:cNvPr id="10" name="TextBox 9"/>
          <p:cNvSpPr txBox="1"/>
          <p:nvPr/>
        </p:nvSpPr>
        <p:spPr>
          <a:xfrm>
            <a:off x="7949911" y="2556978"/>
            <a:ext cx="800219" cy="584775"/>
          </a:xfrm>
          <a:prstGeom prst="rect">
            <a:avLst/>
          </a:prstGeom>
          <a:noFill/>
        </p:spPr>
        <p:txBody>
          <a:bodyPr wrap="none" rtlCol="0">
            <a:spAutoFit/>
          </a:bodyPr>
          <a:lstStyle/>
          <a:p>
            <a:r>
              <a:rPr lang="en-US" sz="3200" dirty="0" smtClean="0">
                <a:solidFill>
                  <a:srgbClr val="35742A"/>
                </a:solidFill>
              </a:rPr>
              <a:t>20x</a:t>
            </a:r>
          </a:p>
        </p:txBody>
      </p:sp>
      <p:sp>
        <p:nvSpPr>
          <p:cNvPr id="11" name="TextBox 10"/>
          <p:cNvSpPr txBox="1"/>
          <p:nvPr/>
        </p:nvSpPr>
        <p:spPr>
          <a:xfrm>
            <a:off x="7860143" y="4202002"/>
            <a:ext cx="889987" cy="584775"/>
          </a:xfrm>
          <a:prstGeom prst="rect">
            <a:avLst/>
          </a:prstGeom>
          <a:noFill/>
        </p:spPr>
        <p:txBody>
          <a:bodyPr wrap="none" rtlCol="0">
            <a:spAutoFit/>
          </a:bodyPr>
          <a:lstStyle/>
          <a:p>
            <a:r>
              <a:rPr lang="en-US" sz="3200" smtClean="0">
                <a:solidFill>
                  <a:srgbClr val="FF4136"/>
                </a:solidFill>
              </a:rPr>
              <a:t>1.3x</a:t>
            </a:r>
            <a:endParaRPr lang="en-US" sz="3200" dirty="0" smtClean="0">
              <a:solidFill>
                <a:srgbClr val="FF4136"/>
              </a:solidFill>
            </a:endParaRPr>
          </a:p>
        </p:txBody>
      </p:sp>
      <p:sp>
        <p:nvSpPr>
          <p:cNvPr id="12" name="TextBox 11"/>
          <p:cNvSpPr txBox="1"/>
          <p:nvPr/>
        </p:nvSpPr>
        <p:spPr>
          <a:xfrm>
            <a:off x="0" y="5723778"/>
            <a:ext cx="9144000" cy="615553"/>
          </a:xfrm>
          <a:prstGeom prst="rect">
            <a:avLst/>
          </a:prstGeom>
          <a:solidFill>
            <a:srgbClr val="FF4136"/>
          </a:solidFill>
        </p:spPr>
        <p:txBody>
          <a:bodyPr wrap="square" rtlCol="0">
            <a:spAutoFit/>
          </a:bodyPr>
          <a:lstStyle/>
          <a:p>
            <a:pPr algn="ctr"/>
            <a:r>
              <a:rPr lang="en-US" sz="3400" dirty="0" smtClean="0">
                <a:solidFill>
                  <a:srgbClr val="FFFFFF"/>
                </a:solidFill>
              </a:rPr>
              <a:t>Memory latency remains almost constant</a:t>
            </a:r>
            <a:endParaRPr lang="en-US" sz="3400" dirty="0">
              <a:solidFill>
                <a:srgbClr val="FFFFFF"/>
              </a:solidFill>
            </a:endParaRPr>
          </a:p>
        </p:txBody>
      </p:sp>
    </p:spTree>
    <p:extLst>
      <p:ext uri="{BB962C8B-B14F-4D97-AF65-F5344CB8AC3E}">
        <p14:creationId xmlns:p14="http://schemas.microsoft.com/office/powerpoint/2010/main" val="19405673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graphicEl>
                                              <a:chart seriesIdx="0" categoryIdx="-4" bldStep="series"/>
                                            </p:graphicEl>
                                          </p:spTgt>
                                        </p:tgtEl>
                                        <p:attrNameLst>
                                          <p:attrName>style.visibility</p:attrName>
                                        </p:attrNameLst>
                                      </p:cBhvr>
                                      <p:to>
                                        <p:strVal val="visible"/>
                                      </p:to>
                                    </p:set>
                                  </p:childTnLst>
                                </p:cTn>
                              </p:par>
                            </p:childTnLst>
                          </p:cTn>
                        </p:par>
                        <p:par>
                          <p:cTn id="11" fill="hold">
                            <p:stCondLst>
                              <p:cond delay="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graphicEl>
                                              <a:chart seriesIdx="1" categoryIdx="-4" bldStep="series"/>
                                            </p:graphicEl>
                                          </p:spTgt>
                                        </p:tgtEl>
                                        <p:attrNameLst>
                                          <p:attrName>style.visibility</p:attrName>
                                        </p:attrNameLst>
                                      </p:cBhvr>
                                      <p:to>
                                        <p:strVal val="visible"/>
                                      </p:to>
                                    </p:set>
                                    <p:animEffect transition="in" filter="wipe(left)">
                                      <p:cBhvr>
                                        <p:cTn id="19" dur="500"/>
                                        <p:tgtEl>
                                          <p:spTgt spid="15">
                                            <p:graphicEl>
                                              <a:chart seriesIdx="1" categoryIdx="-4" bldStep="series"/>
                                            </p:graphicEl>
                                          </p:spTgt>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5">
                                            <p:graphicEl>
                                              <a:chart seriesIdx="2" categoryIdx="-4" bldStep="series"/>
                                            </p:graphicEl>
                                          </p:spTgt>
                                        </p:tgtEl>
                                        <p:attrNameLst>
                                          <p:attrName>style.visibility</p:attrName>
                                        </p:attrNameLst>
                                      </p:cBhvr>
                                      <p:to>
                                        <p:strVal val="visible"/>
                                      </p:to>
                                    </p:set>
                                    <p:animEffect transition="in" filter="wipe(left)">
                                      <p:cBhvr>
                                        <p:cTn id="28" dur="2000"/>
                                        <p:tgtEl>
                                          <p:spTgt spid="15">
                                            <p:graphicEl>
                                              <a:chart seriesIdx="2" categoryIdx="-4" bldStep="series"/>
                                            </p:graphic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Sub>
          <a:bldChart bld="series"/>
        </p:bldSub>
      </p:bldGraphic>
      <p:bldP spid="9" grpId="0"/>
      <p:bldP spid="10" grpId="0"/>
      <p:bldP spid="11" grpId="0"/>
      <p:bldP spid="12"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smtClean="0"/>
              <a:t>DRAM Latency Is Critical for Performance</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smtClean="0">
                <a:solidFill>
                  <a:prstClr val="black"/>
                </a:solidFill>
                <a:latin typeface="Gill Sans MT"/>
              </a:rPr>
              <a:t>In-Memory Data Analytics </a:t>
            </a:r>
          </a:p>
          <a:p>
            <a:r>
              <a:rPr lang="en-US" dirty="0" smtClean="0">
                <a:solidFill>
                  <a:prstClr val="black">
                    <a:lumMod val="50000"/>
                    <a:lumOff val="50000"/>
                  </a:prstClr>
                </a:solidFill>
                <a:latin typeface="Gill Sans MT"/>
              </a:rPr>
              <a:t>[Clapp</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  </a:t>
            </a:r>
          </a:p>
          <a:p>
            <a:pPr marL="63500" indent="-63500"/>
            <a:r>
              <a:rPr lang="en-US" dirty="0" smtClean="0">
                <a:solidFill>
                  <a:prstClr val="black">
                    <a:lumMod val="50000"/>
                    <a:lumOff val="50000"/>
                  </a:prstClr>
                </a:solidFill>
                <a:latin typeface="Gill Sans MT"/>
              </a:rPr>
              <a:t>	Awan+, BDCloud’15]</a:t>
            </a:r>
            <a:endParaRPr lang="en-US" dirty="0">
              <a:solidFill>
                <a:prstClr val="black">
                  <a:lumMod val="50000"/>
                  <a:lumOff val="50000"/>
                </a:prstClr>
              </a:solidFill>
              <a:latin typeface="Gill Sans MT"/>
            </a:endParaRP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smtClean="0">
                <a:solidFill>
                  <a:prstClr val="black"/>
                </a:solidFill>
                <a:latin typeface="Gill Sans MT"/>
              </a:rPr>
              <a:t>Datacenter Workloads </a:t>
            </a:r>
            <a:br>
              <a:rPr lang="en-US" sz="2400" b="1" dirty="0" smtClean="0">
                <a:solidFill>
                  <a:prstClr val="black"/>
                </a:solidFill>
                <a:latin typeface="Gill Sans MT"/>
              </a:rPr>
            </a:br>
            <a:r>
              <a:rPr lang="en-US" dirty="0" smtClean="0">
                <a:solidFill>
                  <a:prstClr val="black">
                    <a:lumMod val="50000"/>
                    <a:lumOff val="50000"/>
                  </a:prstClr>
                </a:solidFill>
                <a:latin typeface="Gill Sans MT"/>
              </a:rPr>
              <a:t>[</a:t>
            </a:r>
            <a:r>
              <a:rPr lang="en-US" dirty="0" err="1" smtClean="0">
                <a:solidFill>
                  <a:prstClr val="black">
                    <a:lumMod val="50000"/>
                    <a:lumOff val="50000"/>
                  </a:prstClr>
                </a:solidFill>
                <a:latin typeface="Gill Sans MT"/>
              </a:rPr>
              <a:t>Kanev</a:t>
            </a:r>
            <a:r>
              <a:rPr lang="en-US" dirty="0" smtClean="0">
                <a:solidFill>
                  <a:prstClr val="black">
                    <a:lumMod val="50000"/>
                    <a:lumOff val="50000"/>
                  </a:prstClr>
                </a:solidFill>
                <a:latin typeface="Gill Sans MT"/>
              </a:rPr>
              <a:t>+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Google</a:t>
            </a:r>
            <a:r>
              <a:rPr lang="en-US" dirty="0" smtClean="0">
                <a:solidFill>
                  <a:prstClr val="black">
                    <a:lumMod val="50000"/>
                    <a:lumOff val="50000"/>
                  </a:prstClr>
                </a:solidFill>
                <a:latin typeface="Gill Sans MT"/>
              </a:rPr>
              <a:t>), ISCA’15]</a:t>
            </a:r>
            <a:endParaRPr lang="en-US" dirty="0">
              <a:solidFill>
                <a:prstClr val="black">
                  <a:lumMod val="50000"/>
                  <a:lumOff val="50000"/>
                </a:prstClr>
              </a:solidFill>
              <a:latin typeface="Gill Sans MT"/>
            </a:endParaRP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smtClean="0">
                <a:solidFill>
                  <a:prstClr val="black"/>
                </a:solidFill>
                <a:latin typeface="Gill Sans MT"/>
              </a:rPr>
              <a:t>In-memory Databases </a:t>
            </a:r>
          </a:p>
          <a:p>
            <a:pPr marL="63500" indent="-63500"/>
            <a:r>
              <a:rPr lang="en-US" dirty="0" smtClean="0">
                <a:solidFill>
                  <a:prstClr val="black">
                    <a:lumMod val="50000"/>
                    <a:lumOff val="50000"/>
                  </a:prstClr>
                </a:solidFill>
                <a:latin typeface="Gill Sans MT"/>
              </a:rPr>
              <a:t>[</a:t>
            </a:r>
            <a:r>
              <a:rPr lang="en-US" dirty="0">
                <a:solidFill>
                  <a:prstClr val="black">
                    <a:lumMod val="50000"/>
                    <a:lumOff val="50000"/>
                  </a:prstClr>
                </a:solidFill>
                <a:latin typeface="Gill Sans MT"/>
              </a:rPr>
              <a:t>Mao+, </a:t>
            </a:r>
            <a:r>
              <a:rPr lang="en-US" dirty="0" smtClean="0">
                <a:solidFill>
                  <a:prstClr val="black">
                    <a:lumMod val="50000"/>
                    <a:lumOff val="50000"/>
                  </a:prstClr>
                </a:solidFill>
                <a:latin typeface="Gill Sans MT"/>
              </a:rPr>
              <a:t>EuroSys’12; </a:t>
            </a:r>
            <a:br>
              <a:rPr lang="en-US" dirty="0" smtClean="0">
                <a:solidFill>
                  <a:prstClr val="black">
                    <a:lumMod val="50000"/>
                    <a:lumOff val="50000"/>
                  </a:prstClr>
                </a:solidFill>
                <a:latin typeface="Gill Sans MT"/>
              </a:rPr>
            </a:br>
            <a:r>
              <a:rPr lang="en-US" dirty="0" smtClean="0">
                <a:solidFill>
                  <a:prstClr val="black">
                    <a:lumMod val="50000"/>
                    <a:lumOff val="50000"/>
                  </a:prstClr>
                </a:solidFill>
                <a:latin typeface="Gill Sans MT"/>
              </a:rPr>
              <a:t>Clapp+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a:t>
            </a:r>
            <a:endParaRPr lang="en-US" dirty="0">
              <a:solidFill>
                <a:prstClr val="black">
                  <a:lumMod val="50000"/>
                  <a:lumOff val="50000"/>
                </a:prstClr>
              </a:solidFill>
              <a:latin typeface="Gill Sans MT"/>
            </a:endParaRP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smtClean="0">
                <a:solidFill>
                  <a:prstClr val="black"/>
                </a:solidFill>
                <a:latin typeface="Gill Sans MT"/>
              </a:rPr>
              <a:t>Graph/Tree Processing </a:t>
            </a:r>
          </a:p>
          <a:p>
            <a:r>
              <a:rPr lang="en-US" dirty="0" smtClean="0">
                <a:solidFill>
                  <a:prstClr val="black">
                    <a:lumMod val="50000"/>
                    <a:lumOff val="50000"/>
                  </a:prstClr>
                </a:solidFill>
                <a:latin typeface="Gill Sans MT"/>
              </a:rPr>
              <a:t>[Xu+, IISWC’12; </a:t>
            </a:r>
            <a:r>
              <a:rPr lang="en-US" dirty="0" err="1" smtClean="0">
                <a:solidFill>
                  <a:prstClr val="black">
                    <a:lumMod val="50000"/>
                    <a:lumOff val="50000"/>
                  </a:prstClr>
                </a:solidFill>
                <a:latin typeface="Gill Sans MT"/>
              </a:rPr>
              <a:t>Umuroglu</a:t>
            </a:r>
            <a:r>
              <a:rPr lang="en-US" dirty="0" smtClean="0">
                <a:solidFill>
                  <a:prstClr val="black">
                    <a:lumMod val="50000"/>
                    <a:lumOff val="50000"/>
                  </a:prstClr>
                </a:solidFill>
                <a:latin typeface="Gill Sans MT"/>
              </a:rPr>
              <a:t>+, FPL’15]</a:t>
            </a:r>
            <a:endParaRPr lang="en-US" dirty="0">
              <a:solidFill>
                <a:prstClr val="black">
                  <a:lumMod val="50000"/>
                  <a:lumOff val="50000"/>
                </a:prstClr>
              </a:solidFill>
              <a:latin typeface="Gill Sans M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1725233750"/>
      </p:ext>
    </p:extLst>
  </p:cSld>
  <p:clrMapOvr>
    <a:masterClrMapping/>
  </p:clrMapOvr>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smtClean="0"/>
              <a:t>DRAM Latency Is Critical for Performance</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smtClean="0">
                <a:solidFill>
                  <a:prstClr val="black"/>
                </a:solidFill>
                <a:latin typeface="Gill Sans MT"/>
              </a:rPr>
              <a:t>In-Memory Data Analytics </a:t>
            </a:r>
          </a:p>
          <a:p>
            <a:r>
              <a:rPr lang="en-US" dirty="0" smtClean="0">
                <a:solidFill>
                  <a:prstClr val="black">
                    <a:lumMod val="50000"/>
                    <a:lumOff val="50000"/>
                  </a:prstClr>
                </a:solidFill>
                <a:latin typeface="Gill Sans MT"/>
              </a:rPr>
              <a:t>[Clapp</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  </a:t>
            </a:r>
          </a:p>
          <a:p>
            <a:pPr marL="63500" indent="-63500"/>
            <a:r>
              <a:rPr lang="en-US" dirty="0" smtClean="0">
                <a:solidFill>
                  <a:prstClr val="black">
                    <a:lumMod val="50000"/>
                    <a:lumOff val="50000"/>
                  </a:prstClr>
                </a:solidFill>
                <a:latin typeface="Gill Sans MT"/>
              </a:rPr>
              <a:t>	Awan+, BDCloud’15]</a:t>
            </a:r>
            <a:endParaRPr lang="en-US" dirty="0">
              <a:solidFill>
                <a:prstClr val="black">
                  <a:lumMod val="50000"/>
                  <a:lumOff val="50000"/>
                </a:prstClr>
              </a:solidFill>
              <a:latin typeface="Gill Sans MT"/>
            </a:endParaRP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smtClean="0">
                <a:solidFill>
                  <a:prstClr val="black"/>
                </a:solidFill>
                <a:latin typeface="Gill Sans MT"/>
              </a:rPr>
              <a:t>Datacenter Workloads </a:t>
            </a:r>
            <a:br>
              <a:rPr lang="en-US" sz="2400" b="1" dirty="0" smtClean="0">
                <a:solidFill>
                  <a:prstClr val="black"/>
                </a:solidFill>
                <a:latin typeface="Gill Sans MT"/>
              </a:rPr>
            </a:br>
            <a:r>
              <a:rPr lang="en-US" dirty="0" smtClean="0">
                <a:solidFill>
                  <a:prstClr val="black">
                    <a:lumMod val="50000"/>
                    <a:lumOff val="50000"/>
                  </a:prstClr>
                </a:solidFill>
                <a:latin typeface="Gill Sans MT"/>
              </a:rPr>
              <a:t>[</a:t>
            </a:r>
            <a:r>
              <a:rPr lang="en-US" dirty="0" err="1" smtClean="0">
                <a:solidFill>
                  <a:prstClr val="black">
                    <a:lumMod val="50000"/>
                    <a:lumOff val="50000"/>
                  </a:prstClr>
                </a:solidFill>
                <a:latin typeface="Gill Sans MT"/>
              </a:rPr>
              <a:t>Kanev</a:t>
            </a:r>
            <a:r>
              <a:rPr lang="en-US" dirty="0" smtClean="0">
                <a:solidFill>
                  <a:prstClr val="black">
                    <a:lumMod val="50000"/>
                    <a:lumOff val="50000"/>
                  </a:prstClr>
                </a:solidFill>
                <a:latin typeface="Gill Sans MT"/>
              </a:rPr>
              <a:t>+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Google</a:t>
            </a:r>
            <a:r>
              <a:rPr lang="en-US" dirty="0" smtClean="0">
                <a:solidFill>
                  <a:prstClr val="black">
                    <a:lumMod val="50000"/>
                    <a:lumOff val="50000"/>
                  </a:prstClr>
                </a:solidFill>
                <a:latin typeface="Gill Sans MT"/>
              </a:rPr>
              <a:t>), ISCA’15]</a:t>
            </a:r>
            <a:endParaRPr lang="en-US" dirty="0">
              <a:solidFill>
                <a:prstClr val="black">
                  <a:lumMod val="50000"/>
                  <a:lumOff val="50000"/>
                </a:prstClr>
              </a:solidFill>
              <a:latin typeface="Gill Sans MT"/>
            </a:endParaRP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smtClean="0">
                <a:solidFill>
                  <a:prstClr val="black"/>
                </a:solidFill>
                <a:latin typeface="Gill Sans MT"/>
              </a:rPr>
              <a:t>In-memory Databases </a:t>
            </a:r>
          </a:p>
          <a:p>
            <a:pPr marL="63500" indent="-63500"/>
            <a:r>
              <a:rPr lang="en-US" dirty="0" smtClean="0">
                <a:solidFill>
                  <a:prstClr val="black">
                    <a:lumMod val="50000"/>
                    <a:lumOff val="50000"/>
                  </a:prstClr>
                </a:solidFill>
                <a:latin typeface="Gill Sans MT"/>
              </a:rPr>
              <a:t>[</a:t>
            </a:r>
            <a:r>
              <a:rPr lang="en-US" dirty="0">
                <a:solidFill>
                  <a:prstClr val="black">
                    <a:lumMod val="50000"/>
                    <a:lumOff val="50000"/>
                  </a:prstClr>
                </a:solidFill>
                <a:latin typeface="Gill Sans MT"/>
              </a:rPr>
              <a:t>Mao+, </a:t>
            </a:r>
            <a:r>
              <a:rPr lang="en-US" dirty="0" smtClean="0">
                <a:solidFill>
                  <a:prstClr val="black">
                    <a:lumMod val="50000"/>
                    <a:lumOff val="50000"/>
                  </a:prstClr>
                </a:solidFill>
                <a:latin typeface="Gill Sans MT"/>
              </a:rPr>
              <a:t>EuroSys’12; </a:t>
            </a:r>
            <a:br>
              <a:rPr lang="en-US" dirty="0" smtClean="0">
                <a:solidFill>
                  <a:prstClr val="black">
                    <a:lumMod val="50000"/>
                    <a:lumOff val="50000"/>
                  </a:prstClr>
                </a:solidFill>
                <a:latin typeface="Gill Sans MT"/>
              </a:rPr>
            </a:br>
            <a:r>
              <a:rPr lang="en-US" dirty="0" smtClean="0">
                <a:solidFill>
                  <a:prstClr val="black">
                    <a:lumMod val="50000"/>
                    <a:lumOff val="50000"/>
                  </a:prstClr>
                </a:solidFill>
                <a:latin typeface="Gill Sans MT"/>
              </a:rPr>
              <a:t>Clapp+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a:t>
            </a:r>
            <a:endParaRPr lang="en-US" dirty="0">
              <a:solidFill>
                <a:prstClr val="black">
                  <a:lumMod val="50000"/>
                  <a:lumOff val="50000"/>
                </a:prstClr>
              </a:solidFill>
              <a:latin typeface="Gill Sans MT"/>
            </a:endParaRP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smtClean="0">
                <a:solidFill>
                  <a:prstClr val="black"/>
                </a:solidFill>
                <a:latin typeface="Gill Sans MT"/>
              </a:rPr>
              <a:t>Graph/Tree Processing </a:t>
            </a:r>
          </a:p>
          <a:p>
            <a:r>
              <a:rPr lang="en-US" dirty="0" smtClean="0">
                <a:solidFill>
                  <a:prstClr val="black">
                    <a:lumMod val="50000"/>
                    <a:lumOff val="50000"/>
                  </a:prstClr>
                </a:solidFill>
                <a:latin typeface="Gill Sans MT"/>
              </a:rPr>
              <a:t>[Xu+, IISWC’12; </a:t>
            </a:r>
            <a:r>
              <a:rPr lang="en-US" dirty="0" err="1" smtClean="0">
                <a:solidFill>
                  <a:prstClr val="black">
                    <a:lumMod val="50000"/>
                    <a:lumOff val="50000"/>
                  </a:prstClr>
                </a:solidFill>
                <a:latin typeface="Gill Sans MT"/>
              </a:rPr>
              <a:t>Umuroglu</a:t>
            </a:r>
            <a:r>
              <a:rPr lang="en-US" dirty="0" smtClean="0">
                <a:solidFill>
                  <a:prstClr val="black">
                    <a:lumMod val="50000"/>
                    <a:lumOff val="50000"/>
                  </a:prstClr>
                </a:solidFill>
                <a:latin typeface="Gill Sans MT"/>
              </a:rPr>
              <a:t>+, FPL’15]</a:t>
            </a:r>
            <a:endParaRPr lang="en-US" dirty="0">
              <a:solidFill>
                <a:prstClr val="black">
                  <a:lumMod val="50000"/>
                  <a:lumOff val="50000"/>
                </a:prstClr>
              </a:solidFill>
              <a:latin typeface="Gill Sans M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latin typeface="Futura Medium" charset="0"/>
                <a:ea typeface="Futura Medium" charset="0"/>
                <a:cs typeface="Futura Medium" charset="0"/>
              </a:rPr>
              <a:t>Long memory </a:t>
            </a:r>
            <a:r>
              <a:rPr lang="en-US" sz="3200" smtClean="0">
                <a:solidFill>
                  <a:prstClr val="white"/>
                </a:solidFill>
                <a:latin typeface="Futura Medium" charset="0"/>
                <a:ea typeface="Futura Medium" charset="0"/>
                <a:cs typeface="Futura Medium" charset="0"/>
              </a:rPr>
              <a:t>latency </a:t>
            </a:r>
            <a:r>
              <a:rPr lang="en-US" sz="3200">
                <a:solidFill>
                  <a:prstClr val="white"/>
                </a:solidFill>
                <a:latin typeface="Cambria Math" panose="02040503050406030204" pitchFamily="18" charset="0"/>
                <a:ea typeface="Cambria Math" panose="02040503050406030204" pitchFamily="18" charset="0"/>
              </a:rPr>
              <a:t>→</a:t>
            </a:r>
            <a:r>
              <a:rPr lang="en-US" sz="3200">
                <a:solidFill>
                  <a:prstClr val="white"/>
                </a:solidFill>
                <a:latin typeface="Gill Sans MT"/>
              </a:rPr>
              <a:t> </a:t>
            </a:r>
            <a:r>
              <a:rPr lang="en-US" sz="3200" smtClean="0">
                <a:solidFill>
                  <a:prstClr val="white"/>
                </a:solidFill>
                <a:latin typeface="Futura Medium" charset="0"/>
                <a:ea typeface="Futura Medium" charset="0"/>
                <a:cs typeface="Futura Medium" charset="0"/>
              </a:rPr>
              <a:t>performance </a:t>
            </a:r>
            <a:r>
              <a:rPr lang="en-US" sz="3200" dirty="0" smtClean="0">
                <a:solidFill>
                  <a:prstClr val="white"/>
                </a:solidFill>
                <a:latin typeface="Futura Medium" charset="0"/>
                <a:ea typeface="Futura Medium" charset="0"/>
                <a:cs typeface="Futura Medium" charset="0"/>
              </a:rPr>
              <a:t>bottleneck</a:t>
            </a:r>
            <a:endParaRPr lang="en-US" sz="3200" dirty="0">
              <a:solidFill>
                <a:prstClr val="white"/>
              </a:solidFill>
              <a:latin typeface="Futura Medium" charset="0"/>
              <a:ea typeface="Futura Medium" charset="0"/>
              <a:cs typeface="Futura Medium" charset="0"/>
            </a:endParaRPr>
          </a:p>
        </p:txBody>
      </p:sp>
    </p:spTree>
    <p:extLst>
      <p:ext uri="{BB962C8B-B14F-4D97-AF65-F5344CB8AC3E}">
        <p14:creationId xmlns:p14="http://schemas.microsoft.com/office/powerpoint/2010/main" val="1084350893"/>
      </p:ext>
    </p:extLst>
  </p:cSld>
  <p:clrMapOvr>
    <a:masterClrMapping/>
  </p:clrMapOvr>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(III)</a:t>
            </a:r>
          </a:p>
        </p:txBody>
      </p:sp>
      <p:sp>
        <p:nvSpPr>
          <p:cNvPr id="27651"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a:t>
            </a:r>
            <a:r>
              <a:rPr lang="en-US" dirty="0" smtClean="0">
                <a:solidFill>
                  <a:srgbClr val="7F7F7F"/>
                </a:solidFill>
                <a:latin typeface="Tahoma" charset="0"/>
                <a:ea typeface="ＭＳ Ｐゴシック" charset="0"/>
                <a:cs typeface="ＭＳ Ｐゴシック" charset="0"/>
              </a:rPr>
              <a:t>capacity, bandwidth, QoS </a:t>
            </a:r>
            <a:r>
              <a:rPr lang="en-US" dirty="0">
                <a:solidFill>
                  <a:srgbClr val="7F7F7F"/>
                </a:solidFill>
                <a:latin typeface="Tahoma" charset="0"/>
                <a:ea typeface="ＭＳ Ｐゴシック" charset="0"/>
                <a:cs typeface="ＭＳ Ｐゴシック" charset="0"/>
              </a:rPr>
              <a:t>increasing </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pPr lvl="1"/>
            <a:r>
              <a:rPr lang="en-US" dirty="0" smtClean="0">
                <a:solidFill>
                  <a:srgbClr val="FF0000"/>
                </a:solidFill>
                <a:latin typeface="Tahoma" charset="0"/>
                <a:ea typeface="ＭＳ Ｐゴシック" charset="0"/>
              </a:rPr>
              <a:t>~40-50</a:t>
            </a:r>
            <a:r>
              <a:rPr lang="en-US" dirty="0">
                <a:solidFill>
                  <a:srgbClr val="FF0000"/>
                </a:solidFill>
                <a:latin typeface="Tahoma" charset="0"/>
                <a:ea typeface="ＭＳ Ｐゴシック" charset="0"/>
              </a:rPr>
              <a:t>% energy spent in off-chip memory hierarchy </a:t>
            </a:r>
            <a:r>
              <a:rPr lang="en-US" sz="1800" dirty="0">
                <a:solidFill>
                  <a:srgbClr val="008000"/>
                </a:solidFill>
                <a:latin typeface="Tahoma" charset="0"/>
                <a:ea typeface="ＭＳ Ｐゴシック" charset="0"/>
              </a:rPr>
              <a:t>[Lefurgy, IEEE </a:t>
            </a:r>
            <a:r>
              <a:rPr lang="en-US" sz="1800" dirty="0" smtClean="0">
                <a:solidFill>
                  <a:srgbClr val="008000"/>
                </a:solidFill>
                <a:latin typeface="Tahoma" charset="0"/>
                <a:ea typeface="ＭＳ Ｐゴシック" charset="0"/>
              </a:rPr>
              <a:t>Computer’03] </a:t>
            </a:r>
            <a:r>
              <a:rPr lang="en-US" dirty="0" smtClean="0">
                <a:solidFill>
                  <a:srgbClr val="FF0000"/>
                </a:solidFill>
                <a:latin typeface="Tahoma" charset="0"/>
                <a:ea typeface="ＭＳ Ｐゴシック" charset="0"/>
              </a:rPr>
              <a:t>&gt;40% power in DRAM </a:t>
            </a:r>
            <a:r>
              <a:rPr lang="en-US" sz="1800" dirty="0" smtClean="0">
                <a:solidFill>
                  <a:srgbClr val="008000"/>
                </a:solidFill>
                <a:latin typeface="Tahoma" charset="0"/>
                <a:ea typeface="ＭＳ Ｐゴシック" charset="0"/>
              </a:rPr>
              <a:t>[Ware, HPCA’10][Paul,ISCA’15]</a:t>
            </a:r>
            <a:endParaRPr lang="en-US" sz="1800" dirty="0">
              <a:solidFill>
                <a:srgbClr val="008000"/>
              </a:solidFill>
              <a:latin typeface="Tahoma" charset="0"/>
              <a:ea typeface="ＭＳ Ｐゴシック" charset="0"/>
            </a:endParaRPr>
          </a:p>
          <a:p>
            <a:pPr lvl="1"/>
            <a:r>
              <a:rPr lang="en-US" dirty="0">
                <a:solidFill>
                  <a:srgbClr val="FF0000"/>
                </a:solidFill>
                <a:latin typeface="Tahoma" charset="0"/>
                <a:ea typeface="ＭＳ Ｐゴシック" charset="0"/>
              </a:rPr>
              <a:t>DRAM consumes power </a:t>
            </a:r>
            <a:r>
              <a:rPr lang="en-US" dirty="0" smtClean="0">
                <a:solidFill>
                  <a:srgbClr val="FF0000"/>
                </a:solidFill>
                <a:latin typeface="Tahoma" charset="0"/>
                <a:ea typeface="ＭＳ Ｐゴシック" charset="0"/>
              </a:rPr>
              <a:t>even when not used (periodic refresh)</a:t>
            </a:r>
            <a:endParaRPr lang="en-US" dirty="0">
              <a:solidFill>
                <a:srgbClr val="FF0000"/>
              </a:solidFill>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765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152ED14-562A-7B41-81C5-4AADBA53F903}" type="slidenum">
              <a:rPr lang="en-US" sz="1600">
                <a:solidFill>
                  <a:srgbClr val="000000"/>
                </a:solidFill>
                <a:latin typeface="Garamond" charset="0"/>
              </a:rPr>
              <a:pPr eaLnBrk="1" hangingPunct="1"/>
              <a:t>14</a:t>
            </a:fld>
            <a:endParaRPr lang="en-US" sz="1600" dirty="0">
              <a:solidFill>
                <a:srgbClr val="000000"/>
              </a:solidFill>
              <a:latin typeface="Garamond" charset="0"/>
            </a:endParaRPr>
          </a:p>
        </p:txBody>
      </p:sp>
    </p:spTree>
    <p:extLst>
      <p:ext uri="{BB962C8B-B14F-4D97-AF65-F5344CB8AC3E}">
        <p14:creationId xmlns:p14="http://schemas.microsoft.com/office/powerpoint/2010/main" val="5846538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(IV)</a:t>
            </a:r>
          </a:p>
        </p:txBody>
      </p:sp>
      <p:sp>
        <p:nvSpPr>
          <p:cNvPr id="28675"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a:t>
            </a:r>
            <a:r>
              <a:rPr lang="en-US" dirty="0" smtClean="0">
                <a:solidFill>
                  <a:srgbClr val="7F7F7F"/>
                </a:solidFill>
                <a:latin typeface="Tahoma" charset="0"/>
                <a:ea typeface="ＭＳ Ｐゴシック" charset="0"/>
                <a:cs typeface="ＭＳ Ｐゴシック" charset="0"/>
              </a:rPr>
              <a:t>capacity, bandwidth, QoS </a:t>
            </a:r>
            <a:r>
              <a:rPr lang="en-US" dirty="0">
                <a:solidFill>
                  <a:srgbClr val="7F7F7F"/>
                </a:solidFill>
                <a:latin typeface="Tahoma" charset="0"/>
                <a:ea typeface="ＭＳ Ｐゴシック" charset="0"/>
                <a:cs typeface="ＭＳ Ｐゴシック" charset="0"/>
              </a:rPr>
              <a:t>increasing </a:t>
            </a:r>
          </a:p>
          <a:p>
            <a:endParaRPr lang="en-US" dirty="0">
              <a:solidFill>
                <a:srgbClr val="7F7F7F"/>
              </a:solidFill>
              <a:latin typeface="Tahoma" charset="0"/>
              <a:ea typeface="ＭＳ Ｐゴシック" charset="0"/>
              <a:cs typeface="ＭＳ Ｐゴシック" charset="0"/>
            </a:endParaRPr>
          </a:p>
          <a:p>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ITRS projects </a:t>
            </a:r>
            <a:r>
              <a:rPr lang="en-US" dirty="0">
                <a:solidFill>
                  <a:srgbClr val="FF0000"/>
                </a:solidFill>
                <a:latin typeface="Tahoma" charset="0"/>
                <a:ea typeface="ＭＳ Ｐゴシック" charset="0"/>
              </a:rPr>
              <a:t>DRAM will not scale easily below </a:t>
            </a:r>
            <a:r>
              <a:rPr lang="en-US" dirty="0" smtClean="0">
                <a:solidFill>
                  <a:srgbClr val="FF0000"/>
                </a:solidFill>
                <a:latin typeface="Tahoma" charset="0"/>
                <a:ea typeface="ＭＳ Ｐゴシック" charset="0"/>
              </a:rPr>
              <a:t>X nm </a:t>
            </a:r>
            <a:endParaRPr lang="en-US" dirty="0">
              <a:solidFill>
                <a:srgbClr val="FF0000"/>
              </a:solidFill>
              <a:latin typeface="Tahoma" charset="0"/>
              <a:ea typeface="ＭＳ Ｐゴシック" charset="0"/>
            </a:endParaRPr>
          </a:p>
          <a:p>
            <a:pPr lvl="1"/>
            <a:r>
              <a:rPr lang="en-US" dirty="0">
                <a:latin typeface="Tahoma" charset="0"/>
                <a:ea typeface="ＭＳ Ｐゴシック" charset="0"/>
              </a:rPr>
              <a:t>Scaling has provided many benefits: </a:t>
            </a:r>
          </a:p>
          <a:p>
            <a:pPr lvl="2"/>
            <a:r>
              <a:rPr lang="en-US" dirty="0">
                <a:solidFill>
                  <a:srgbClr val="FF0000"/>
                </a:solidFill>
                <a:latin typeface="Tahoma" charset="0"/>
                <a:ea typeface="ＭＳ Ｐゴシック" charset="0"/>
              </a:rPr>
              <a:t>higher </a:t>
            </a:r>
            <a:r>
              <a:rPr lang="en-US" dirty="0" smtClean="0">
                <a:solidFill>
                  <a:srgbClr val="FF0000"/>
                </a:solidFill>
                <a:latin typeface="Tahoma" charset="0"/>
                <a:ea typeface="ＭＳ Ｐゴシック" charset="0"/>
              </a:rPr>
              <a:t>capacity</a:t>
            </a:r>
            <a:r>
              <a:rPr lang="en-US" dirty="0">
                <a:solidFill>
                  <a:srgbClr val="FF0000"/>
                </a:solidFill>
                <a:latin typeface="Tahoma" charset="0"/>
                <a:ea typeface="ＭＳ Ｐゴシック" charset="0"/>
              </a:rPr>
              <a:t> </a:t>
            </a:r>
            <a:r>
              <a:rPr lang="en-US" dirty="0" smtClean="0">
                <a:solidFill>
                  <a:srgbClr val="FF0000"/>
                </a:solidFill>
                <a:latin typeface="Tahoma" charset="0"/>
                <a:ea typeface="ＭＳ Ｐゴシック" charset="0"/>
              </a:rPr>
              <a:t>(density), </a:t>
            </a:r>
            <a:r>
              <a:rPr lang="en-US" dirty="0">
                <a:solidFill>
                  <a:srgbClr val="FF0000"/>
                </a:solidFill>
                <a:latin typeface="Tahoma" charset="0"/>
                <a:ea typeface="ＭＳ Ｐゴシック" charset="0"/>
              </a:rPr>
              <a:t>lower cost, lower energy</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867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ABE99A2B-29DD-5A4F-B100-24CE86C78EE3}" type="slidenum">
              <a:rPr lang="en-US" sz="1600">
                <a:solidFill>
                  <a:srgbClr val="000000"/>
                </a:solidFill>
                <a:latin typeface="Garamond" charset="0"/>
              </a:rPr>
              <a:pPr eaLnBrk="1" hangingPunct="1"/>
              <a:t>15</a:t>
            </a:fld>
            <a:endParaRPr lang="en-US" sz="1600" dirty="0">
              <a:solidFill>
                <a:srgbClr val="000000"/>
              </a:solidFill>
              <a:latin typeface="Garamond" charset="0"/>
            </a:endParaRPr>
          </a:p>
        </p:txBody>
      </p:sp>
    </p:spTree>
    <p:extLst>
      <p:ext uri="{BB962C8B-B14F-4D97-AF65-F5344CB8AC3E}">
        <p14:creationId xmlns:p14="http://schemas.microsoft.com/office/powerpoint/2010/main" val="1768628122"/>
      </p:ext>
    </p:extLst>
  </p:cSld>
  <p:clrMapOvr>
    <a:masterClrMapping/>
  </p:clrMapOvr>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a:t>
            </a:r>
            <a:r>
              <a:rPr lang="en-US" dirty="0" smtClean="0">
                <a:latin typeface="Garamond" charset="0"/>
                <a:ea typeface="ＭＳ Ｐゴシック" charset="0"/>
                <a:cs typeface="ＭＳ Ｐゴシック" charset="0"/>
              </a:rPr>
              <a:t>(V</a:t>
            </a:r>
            <a:r>
              <a:rPr lang="en-US" dirty="0">
                <a:latin typeface="Garamond" charset="0"/>
                <a:ea typeface="ＭＳ Ｐゴシック" charset="0"/>
                <a:cs typeface="ＭＳ Ｐゴシック" charset="0"/>
              </a:rPr>
              <a:t>)</a:t>
            </a:r>
            <a:endParaRPr lang="en-US" dirty="0"/>
          </a:p>
        </p:txBody>
      </p:sp>
      <p:sp>
        <p:nvSpPr>
          <p:cNvPr id="3" name="Content Placeholder 2"/>
          <p:cNvSpPr>
            <a:spLocks noGrp="1"/>
          </p:cNvSpPr>
          <p:nvPr>
            <p:ph idx="1"/>
          </p:nvPr>
        </p:nvSpPr>
        <p:spPr>
          <a:xfrm>
            <a:off x="228600" y="908721"/>
            <a:ext cx="8763000" cy="5339680"/>
          </a:xfrm>
        </p:spPr>
        <p:txBody>
          <a:bodyPr/>
          <a:lstStyle/>
          <a:p>
            <a:r>
              <a:rPr lang="en-US" dirty="0" smtClean="0"/>
              <a:t>DRAM scaling has already become increasingly difficult</a:t>
            </a:r>
          </a:p>
          <a:p>
            <a:pPr lvl="1">
              <a:spcBef>
                <a:spcPts val="600"/>
              </a:spcBef>
            </a:pPr>
            <a:r>
              <a:rPr lang="en-US" dirty="0" smtClean="0"/>
              <a:t>Increasing cell leakage current, reduced cell reliability, increasing manufacturing difficulties </a:t>
            </a:r>
            <a:r>
              <a:rPr lang="en-US" sz="1800" dirty="0" smtClean="0">
                <a:solidFill>
                  <a:schemeClr val="bg1">
                    <a:lumMod val="50000"/>
                  </a:schemeClr>
                </a:solidFill>
              </a:rPr>
              <a:t>[Kim+ ISCA 2014],</a:t>
            </a:r>
            <a:br>
              <a:rPr lang="en-US" sz="1800" dirty="0" smtClean="0">
                <a:solidFill>
                  <a:schemeClr val="bg1">
                    <a:lumMod val="50000"/>
                  </a:schemeClr>
                </a:solidFill>
              </a:rPr>
            </a:br>
            <a:r>
              <a:rPr lang="en-US" sz="1800" dirty="0" smtClean="0">
                <a:solidFill>
                  <a:schemeClr val="bg1">
                    <a:lumMod val="50000"/>
                  </a:schemeClr>
                </a:solidFill>
              </a:rPr>
              <a:t>[Liu+ ISCA 2013], [Mutlu IMW 2013], [Mutlu DATE 2017]</a:t>
            </a:r>
          </a:p>
          <a:p>
            <a:pPr lvl="1">
              <a:spcBef>
                <a:spcPts val="600"/>
              </a:spcBef>
            </a:pPr>
            <a:r>
              <a:rPr lang="en-US" b="1" dirty="0" smtClean="0">
                <a:solidFill>
                  <a:srgbClr val="C00000"/>
                </a:solidFill>
              </a:rPr>
              <a:t>Difficult to significantly improve capacity, energy</a:t>
            </a:r>
            <a:endParaRPr lang="en-US" dirty="0">
              <a:solidFill>
                <a:srgbClr val="C00000"/>
              </a:solidFill>
            </a:endParaRPr>
          </a:p>
          <a:p>
            <a:pPr>
              <a:spcBef>
                <a:spcPts val="1800"/>
              </a:spcBef>
            </a:pPr>
            <a:r>
              <a:rPr lang="en-US" b="1" dirty="0" smtClean="0">
                <a:solidFill>
                  <a:srgbClr val="0066CC"/>
                </a:solidFill>
              </a:rPr>
              <a:t>Emerging memory technologies</a:t>
            </a:r>
            <a:r>
              <a:rPr lang="en-US" dirty="0" smtClean="0"/>
              <a:t> are promising</a:t>
            </a:r>
          </a:p>
          <a:p>
            <a:endParaRPr lang="en-US" dirty="0" smtClean="0"/>
          </a:p>
        </p:txBody>
      </p:sp>
      <p:graphicFrame>
        <p:nvGraphicFramePr>
          <p:cNvPr id="5" name="Table 4"/>
          <p:cNvGraphicFramePr>
            <a:graphicFrameLocks noGrp="1"/>
          </p:cNvGraphicFramePr>
          <p:nvPr>
            <p:extLst/>
          </p:nvPr>
        </p:nvGraphicFramePr>
        <p:xfrm>
          <a:off x="228600" y="3520440"/>
          <a:ext cx="8763000" cy="2804160"/>
        </p:xfrm>
        <a:graphic>
          <a:graphicData uri="http://schemas.openxmlformats.org/drawingml/2006/table">
            <a:tbl>
              <a:tblPr firstRow="1" bandRow="1">
                <a:tableStyleId>{5940675A-B579-460E-94D1-54222C63F5DA}</a:tableStyleId>
              </a:tblPr>
              <a:tblGrid>
                <a:gridCol w="3810000">
                  <a:extLst>
                    <a:ext uri="{9D8B030D-6E8A-4147-A177-3AD203B41FA5}">
                      <a16:colId xmlns="" xmlns:a16="http://schemas.microsoft.com/office/drawing/2014/main" val="20000"/>
                    </a:ext>
                  </a:extLst>
                </a:gridCol>
                <a:gridCol w="2209800">
                  <a:extLst>
                    <a:ext uri="{9D8B030D-6E8A-4147-A177-3AD203B41FA5}">
                      <a16:colId xmlns="" xmlns:a16="http://schemas.microsoft.com/office/drawing/2014/main" val="20001"/>
                    </a:ext>
                  </a:extLst>
                </a:gridCol>
                <a:gridCol w="2743200">
                  <a:extLst>
                    <a:ext uri="{9D8B030D-6E8A-4147-A177-3AD203B41FA5}">
                      <a16:colId xmlns="" xmlns:a16="http://schemas.microsoft.com/office/drawing/2014/main" val="20002"/>
                    </a:ext>
                  </a:extLst>
                </a:gridCol>
              </a:tblGrid>
              <a:tr h="348687">
                <a:tc>
                  <a:txBody>
                    <a:bodyPr/>
                    <a:lstStyle/>
                    <a:p>
                      <a:r>
                        <a:rPr lang="en-US" sz="2000" b="1" dirty="0" smtClean="0"/>
                        <a:t>3D-Stacked DRAM</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a:txBody>
                    <a:bodyPr/>
                    <a:lstStyle/>
                    <a:p>
                      <a:pPr algn="ctr"/>
                      <a:r>
                        <a:rPr lang="en-US" sz="2000" dirty="0" smtClean="0">
                          <a:solidFill>
                            <a:schemeClr val="accent6"/>
                          </a:solidFill>
                        </a:rPr>
                        <a:t>higher bandwidth</a:t>
                      </a:r>
                      <a:endParaRPr lang="en-US" sz="2000" b="0" dirty="0">
                        <a:solidFill>
                          <a:schemeClr val="accent6"/>
                        </a:solidFill>
                      </a:endParaRPr>
                    </a:p>
                  </a:txBody>
                  <a:tcPr anchor="ctr">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tcPr>
                </a:tc>
                <a:tc>
                  <a:txBody>
                    <a:bodyPr/>
                    <a:lstStyle/>
                    <a:p>
                      <a:pPr algn="ctr"/>
                      <a:r>
                        <a:rPr lang="en-US" sz="2000" dirty="0" smtClean="0">
                          <a:solidFill>
                            <a:srgbClr val="C00000"/>
                          </a:solidFill>
                        </a:rPr>
                        <a:t>smaller capacity</a:t>
                      </a:r>
                      <a:endParaRPr lang="en-US" sz="2000" b="0" dirty="0">
                        <a:solidFill>
                          <a:srgbClr val="C00000"/>
                        </a:solidFill>
                      </a:endParaRPr>
                    </a:p>
                  </a:txBody>
                  <a:tcPr anchor="ctr">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extLst>
                  <a:ext uri="{0D108BD9-81ED-4DB2-BD59-A6C34878D82A}">
                    <a16:rowId xmlns="" xmlns:a16="http://schemas.microsoft.com/office/drawing/2014/main" val="10000"/>
                  </a:ext>
                </a:extLst>
              </a:tr>
              <a:tr h="320039">
                <a:tc>
                  <a:txBody>
                    <a:bodyPr/>
                    <a:lstStyle/>
                    <a:p>
                      <a:r>
                        <a:rPr lang="en-US" sz="2000" b="1" dirty="0" smtClean="0"/>
                        <a:t>Reduced-Latency DRAM</a:t>
                      </a:r>
                      <a:br>
                        <a:rPr lang="en-US" sz="2000" b="1" dirty="0" smtClean="0"/>
                      </a:br>
                      <a:r>
                        <a:rPr lang="en-US" sz="2000" b="0" dirty="0" smtClean="0"/>
                        <a:t>(e.g., RLDRAM, TL-DRAM</a:t>
                      </a:r>
                      <a:r>
                        <a:rPr lang="en-US" sz="2000" b="0" baseline="0" dirty="0" smtClean="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smtClean="0">
                          <a:solidFill>
                            <a:schemeClr val="accent6"/>
                          </a:solidFill>
                        </a:rPr>
                        <a:t>lower latency</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smtClean="0">
                          <a:solidFill>
                            <a:srgbClr val="C00000"/>
                          </a:solidFill>
                        </a:rPr>
                        <a:t>higher cost</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tcPr>
                </a:tc>
                <a:extLst>
                  <a:ext uri="{0D108BD9-81ED-4DB2-BD59-A6C34878D82A}">
                    <a16:rowId xmlns="" xmlns:a16="http://schemas.microsoft.com/office/drawing/2014/main" val="10001"/>
                  </a:ext>
                </a:extLst>
              </a:tr>
              <a:tr h="348687">
                <a:tc>
                  <a:txBody>
                    <a:bodyPr/>
                    <a:lstStyle/>
                    <a:p>
                      <a:r>
                        <a:rPr lang="en-US" sz="2000" b="1" dirty="0" smtClean="0"/>
                        <a:t>Low-Power DRAM</a:t>
                      </a:r>
                      <a:br>
                        <a:rPr lang="en-US" sz="2000" b="1" dirty="0" smtClean="0"/>
                      </a:br>
                      <a:r>
                        <a:rPr lang="en-US" sz="2000" b="0" dirty="0" smtClean="0"/>
                        <a:t>(e.g.,</a:t>
                      </a:r>
                      <a:r>
                        <a:rPr lang="en-US" sz="2000" b="0" baseline="0" dirty="0" smtClean="0"/>
                        <a:t> LPDDR3, LPDDR4)</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smtClean="0">
                          <a:solidFill>
                            <a:schemeClr val="accent6"/>
                          </a:solidFill>
                        </a:rPr>
                        <a:t>lower power</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smtClean="0">
                          <a:solidFill>
                            <a:srgbClr val="C00000"/>
                          </a:solidFill>
                        </a:rPr>
                        <a:t>higher latency</a:t>
                      </a:r>
                    </a:p>
                    <a:p>
                      <a:pPr algn="ctr"/>
                      <a:r>
                        <a:rPr lang="en-US" sz="2000" dirty="0" smtClean="0">
                          <a:solidFill>
                            <a:srgbClr val="C00000"/>
                          </a:solidFill>
                        </a:rPr>
                        <a:t>higher cost</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tcPr>
                </a:tc>
                <a:extLst>
                  <a:ext uri="{0D108BD9-81ED-4DB2-BD59-A6C34878D82A}">
                    <a16:rowId xmlns="" xmlns:a16="http://schemas.microsoft.com/office/drawing/2014/main" val="10002"/>
                  </a:ext>
                </a:extLst>
              </a:tr>
              <a:tr h="971593">
                <a:tc>
                  <a:txBody>
                    <a:bodyPr/>
                    <a:lstStyle/>
                    <a:p>
                      <a:r>
                        <a:rPr lang="en-US" sz="2000" b="1" dirty="0" smtClean="0"/>
                        <a:t>Non-Volatile Memory</a:t>
                      </a:r>
                      <a:r>
                        <a:rPr lang="en-US" sz="2000" b="1" baseline="0" dirty="0" smtClean="0"/>
                        <a:t> (NVM) </a:t>
                      </a:r>
                      <a:r>
                        <a:rPr lang="en-US" sz="2000" b="0" baseline="0" dirty="0" smtClean="0"/>
                        <a:t>(e.g., PCM, STTRAM, ReRAM, 3D </a:t>
                      </a:r>
                      <a:r>
                        <a:rPr lang="en-US" sz="2000" b="0" baseline="0" dirty="0" err="1" smtClean="0"/>
                        <a:t>Xpoint</a:t>
                      </a:r>
                      <a:r>
                        <a:rPr lang="en-US" sz="2000" b="0" baseline="0" dirty="0" smtClean="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tc>
                  <a:txBody>
                    <a:bodyPr/>
                    <a:lstStyle/>
                    <a:p>
                      <a:pPr algn="ctr"/>
                      <a:r>
                        <a:rPr lang="en-US" sz="2000" dirty="0" smtClean="0">
                          <a:solidFill>
                            <a:schemeClr val="accent6"/>
                          </a:solidFill>
                        </a:rPr>
                        <a:t>larger capacity</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lnB w="38100" cap="flat" cmpd="sng" algn="ctr">
                      <a:solidFill>
                        <a:schemeClr val="tx1"/>
                      </a:solidFill>
                      <a:prstDash val="solid"/>
                      <a:round/>
                      <a:headEnd type="none" w="med" len="med"/>
                      <a:tailEnd type="none" w="med" len="med"/>
                    </a:lnB>
                  </a:tcPr>
                </a:tc>
                <a:tc>
                  <a:txBody>
                    <a:bodyPr/>
                    <a:lstStyle/>
                    <a:p>
                      <a:pPr algn="ctr"/>
                      <a:r>
                        <a:rPr lang="en-US" sz="2000" dirty="0" smtClean="0">
                          <a:solidFill>
                            <a:srgbClr val="C00000"/>
                          </a:solidFill>
                        </a:rPr>
                        <a:t>higher latency</a:t>
                      </a:r>
                      <a:br>
                        <a:rPr lang="en-US" sz="2000" dirty="0" smtClean="0">
                          <a:solidFill>
                            <a:srgbClr val="C00000"/>
                          </a:solidFill>
                        </a:rPr>
                      </a:br>
                      <a:r>
                        <a:rPr lang="en-US" sz="2000" dirty="0" smtClean="0">
                          <a:solidFill>
                            <a:srgbClr val="C00000"/>
                          </a:solidFill>
                        </a:rPr>
                        <a:t>higher dynamic</a:t>
                      </a:r>
                      <a:r>
                        <a:rPr lang="en-US" sz="2000" baseline="0" dirty="0" smtClean="0">
                          <a:solidFill>
                            <a:srgbClr val="C00000"/>
                          </a:solidFill>
                        </a:rPr>
                        <a:t> </a:t>
                      </a:r>
                      <a:r>
                        <a:rPr lang="en-US" sz="2000" dirty="0" smtClean="0">
                          <a:solidFill>
                            <a:srgbClr val="C00000"/>
                          </a:solidFill>
                        </a:rPr>
                        <a:t>power lower endurance</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3"/>
                  </a:ext>
                </a:extLst>
              </a:tr>
            </a:tbl>
          </a:graphicData>
        </a:graphic>
      </p:graphicFrame>
      <p:sp>
        <p:nvSpPr>
          <p:cNvPr id="6" name="TextBox 5"/>
          <p:cNvSpPr txBox="1"/>
          <p:nvPr/>
        </p:nvSpPr>
        <p:spPr>
          <a:xfrm>
            <a:off x="304800" y="3556517"/>
            <a:ext cx="2514600" cy="320040"/>
          </a:xfrm>
          <a:prstGeom prst="rect">
            <a:avLst/>
          </a:prstGeom>
          <a:solidFill>
            <a:schemeClr val="bg1"/>
          </a:solidFill>
        </p:spPr>
        <p:txBody>
          <a:bodyPr wrap="square" rtlCol="0">
            <a:spAutoFit/>
          </a:bodyPr>
          <a:lstStyle/>
          <a:p>
            <a:endParaRPr lang="en-US"/>
          </a:p>
        </p:txBody>
      </p:sp>
      <p:sp>
        <p:nvSpPr>
          <p:cNvPr id="19" name="TextBox 18"/>
          <p:cNvSpPr txBox="1"/>
          <p:nvPr/>
        </p:nvSpPr>
        <p:spPr>
          <a:xfrm>
            <a:off x="4114800" y="3556517"/>
            <a:ext cx="2100804" cy="320040"/>
          </a:xfrm>
          <a:prstGeom prst="rect">
            <a:avLst/>
          </a:prstGeom>
          <a:solidFill>
            <a:schemeClr val="bg1"/>
          </a:solidFill>
        </p:spPr>
        <p:txBody>
          <a:bodyPr wrap="square" rtlCol="0">
            <a:spAutoFit/>
          </a:bodyPr>
          <a:lstStyle/>
          <a:p>
            <a:endParaRPr lang="en-US"/>
          </a:p>
        </p:txBody>
      </p:sp>
      <p:sp>
        <p:nvSpPr>
          <p:cNvPr id="20" name="TextBox 19"/>
          <p:cNvSpPr txBox="1"/>
          <p:nvPr/>
        </p:nvSpPr>
        <p:spPr>
          <a:xfrm>
            <a:off x="6324600" y="3556517"/>
            <a:ext cx="2514600" cy="320040"/>
          </a:xfrm>
          <a:prstGeom prst="rect">
            <a:avLst/>
          </a:prstGeom>
          <a:solidFill>
            <a:schemeClr val="bg1"/>
          </a:solidFill>
        </p:spPr>
        <p:txBody>
          <a:bodyPr wrap="square" rtlCol="0">
            <a:spAutoFit/>
          </a:bodyPr>
          <a:lstStyle/>
          <a:p>
            <a:endParaRPr lang="en-US" dirty="0"/>
          </a:p>
        </p:txBody>
      </p:sp>
      <p:sp>
        <p:nvSpPr>
          <p:cNvPr id="21" name="TextBox 20"/>
          <p:cNvSpPr txBox="1"/>
          <p:nvPr/>
        </p:nvSpPr>
        <p:spPr>
          <a:xfrm>
            <a:off x="270986" y="3942755"/>
            <a:ext cx="3310414" cy="640080"/>
          </a:xfrm>
          <a:prstGeom prst="rect">
            <a:avLst/>
          </a:prstGeom>
          <a:solidFill>
            <a:schemeClr val="bg1"/>
          </a:solidFill>
        </p:spPr>
        <p:txBody>
          <a:bodyPr wrap="square" rtlCol="0">
            <a:spAutoFit/>
          </a:bodyPr>
          <a:lstStyle/>
          <a:p>
            <a:endParaRPr lang="en-US"/>
          </a:p>
        </p:txBody>
      </p:sp>
      <p:sp>
        <p:nvSpPr>
          <p:cNvPr id="22" name="TextBox 21"/>
          <p:cNvSpPr txBox="1">
            <a:spLocks/>
          </p:cNvSpPr>
          <p:nvPr/>
        </p:nvSpPr>
        <p:spPr>
          <a:xfrm>
            <a:off x="4114800" y="4066512"/>
            <a:ext cx="2024604" cy="365760"/>
          </a:xfrm>
          <a:prstGeom prst="rect">
            <a:avLst/>
          </a:prstGeom>
          <a:solidFill>
            <a:schemeClr val="bg1"/>
          </a:solidFill>
        </p:spPr>
        <p:txBody>
          <a:bodyPr wrap="square" rtlCol="0">
            <a:spAutoFit/>
          </a:bodyPr>
          <a:lstStyle/>
          <a:p>
            <a:endParaRPr lang="en-US"/>
          </a:p>
        </p:txBody>
      </p:sp>
      <p:sp>
        <p:nvSpPr>
          <p:cNvPr id="23" name="TextBox 22"/>
          <p:cNvSpPr txBox="1"/>
          <p:nvPr/>
        </p:nvSpPr>
        <p:spPr>
          <a:xfrm>
            <a:off x="6343891" y="3948541"/>
            <a:ext cx="2571508" cy="598619"/>
          </a:xfrm>
          <a:prstGeom prst="rect">
            <a:avLst/>
          </a:prstGeom>
          <a:solidFill>
            <a:schemeClr val="bg1"/>
          </a:solidFill>
        </p:spPr>
        <p:txBody>
          <a:bodyPr wrap="square" rtlCol="0">
            <a:spAutoFit/>
          </a:bodyPr>
          <a:lstStyle/>
          <a:p>
            <a:endParaRPr lang="en-US"/>
          </a:p>
        </p:txBody>
      </p:sp>
      <p:sp>
        <p:nvSpPr>
          <p:cNvPr id="24" name="TextBox 23"/>
          <p:cNvSpPr txBox="1"/>
          <p:nvPr/>
        </p:nvSpPr>
        <p:spPr>
          <a:xfrm>
            <a:off x="304800" y="4690137"/>
            <a:ext cx="3124200" cy="605992"/>
          </a:xfrm>
          <a:prstGeom prst="rect">
            <a:avLst/>
          </a:prstGeom>
          <a:solidFill>
            <a:schemeClr val="bg1"/>
          </a:solidFill>
        </p:spPr>
        <p:txBody>
          <a:bodyPr wrap="square" rtlCol="0">
            <a:spAutoFit/>
          </a:bodyPr>
          <a:lstStyle/>
          <a:p>
            <a:endParaRPr lang="en-US"/>
          </a:p>
        </p:txBody>
      </p:sp>
      <p:sp>
        <p:nvSpPr>
          <p:cNvPr id="25" name="TextBox 24"/>
          <p:cNvSpPr txBox="1"/>
          <p:nvPr/>
        </p:nvSpPr>
        <p:spPr>
          <a:xfrm>
            <a:off x="4127665" y="4864201"/>
            <a:ext cx="2100804" cy="320040"/>
          </a:xfrm>
          <a:prstGeom prst="rect">
            <a:avLst/>
          </a:prstGeom>
          <a:solidFill>
            <a:schemeClr val="bg1"/>
          </a:solidFill>
        </p:spPr>
        <p:txBody>
          <a:bodyPr wrap="square" rtlCol="0">
            <a:spAutoFit/>
          </a:bodyPr>
          <a:lstStyle/>
          <a:p>
            <a:endParaRPr lang="en-US"/>
          </a:p>
        </p:txBody>
      </p:sp>
      <p:sp>
        <p:nvSpPr>
          <p:cNvPr id="26" name="TextBox 25"/>
          <p:cNvSpPr txBox="1">
            <a:spLocks/>
          </p:cNvSpPr>
          <p:nvPr/>
        </p:nvSpPr>
        <p:spPr>
          <a:xfrm>
            <a:off x="6324599" y="4656928"/>
            <a:ext cx="2590799" cy="640080"/>
          </a:xfrm>
          <a:prstGeom prst="rect">
            <a:avLst/>
          </a:prstGeom>
          <a:solidFill>
            <a:schemeClr val="bg1"/>
          </a:solidFill>
        </p:spPr>
        <p:txBody>
          <a:bodyPr wrap="square" rtlCol="0">
            <a:spAutoFit/>
          </a:bodyPr>
          <a:lstStyle/>
          <a:p>
            <a:endParaRPr lang="en-US"/>
          </a:p>
        </p:txBody>
      </p:sp>
      <p:sp>
        <p:nvSpPr>
          <p:cNvPr id="27" name="TextBox 26"/>
          <p:cNvSpPr txBox="1"/>
          <p:nvPr/>
        </p:nvSpPr>
        <p:spPr>
          <a:xfrm>
            <a:off x="255345" y="5344835"/>
            <a:ext cx="3665329" cy="950976"/>
          </a:xfrm>
          <a:prstGeom prst="rect">
            <a:avLst/>
          </a:prstGeom>
          <a:solidFill>
            <a:schemeClr val="bg1"/>
          </a:solidFill>
        </p:spPr>
        <p:txBody>
          <a:bodyPr wrap="square" rtlCol="0">
            <a:spAutoFit/>
          </a:bodyPr>
          <a:lstStyle/>
          <a:p>
            <a:endParaRPr lang="en-US"/>
          </a:p>
        </p:txBody>
      </p:sp>
      <p:sp>
        <p:nvSpPr>
          <p:cNvPr id="28" name="TextBox 27"/>
          <p:cNvSpPr txBox="1"/>
          <p:nvPr/>
        </p:nvSpPr>
        <p:spPr>
          <a:xfrm>
            <a:off x="4114800" y="5687538"/>
            <a:ext cx="2100804" cy="320040"/>
          </a:xfrm>
          <a:prstGeom prst="rect">
            <a:avLst/>
          </a:prstGeom>
          <a:solidFill>
            <a:schemeClr val="bg1"/>
          </a:solidFill>
        </p:spPr>
        <p:txBody>
          <a:bodyPr wrap="square" rtlCol="0">
            <a:spAutoFit/>
          </a:bodyPr>
          <a:lstStyle/>
          <a:p>
            <a:endParaRPr lang="en-US"/>
          </a:p>
        </p:txBody>
      </p:sp>
      <p:sp>
        <p:nvSpPr>
          <p:cNvPr id="29" name="TextBox 28"/>
          <p:cNvSpPr txBox="1"/>
          <p:nvPr/>
        </p:nvSpPr>
        <p:spPr>
          <a:xfrm>
            <a:off x="6300733" y="5410719"/>
            <a:ext cx="2598517" cy="873679"/>
          </a:xfrm>
          <a:prstGeom prst="rect">
            <a:avLst/>
          </a:prstGeom>
          <a:solidFill>
            <a:schemeClr val="bg1"/>
          </a:solidFill>
        </p:spPr>
        <p:txBody>
          <a:bodyPr wrap="square" rtlCol="0">
            <a:spAutoFit/>
          </a:bodyPr>
          <a:lstStyle/>
          <a:p>
            <a:endParaRPr lang="en-US"/>
          </a:p>
        </p:txBody>
      </p:sp>
      <p:sp>
        <p:nvSpPr>
          <p:cNvPr id="7" name="Slide Number Placeholder 6"/>
          <p:cNvSpPr>
            <a:spLocks noGrp="1"/>
          </p:cNvSpPr>
          <p:nvPr>
            <p:ph type="sldNum" sz="quarter" idx="11"/>
          </p:nvPr>
        </p:nvSpPr>
        <p:spPr/>
        <p:txBody>
          <a:bodyPr/>
          <a:lstStyle/>
          <a:p>
            <a:fld id="{323594FA-E141-4234-AE05-360401972BE7}" type="slidenum">
              <a:rPr lang="en-US" altLang="en-US" smtClean="0"/>
              <a:pPr/>
              <a:t>16</a:t>
            </a:fld>
            <a:endParaRPr lang="en-US" altLang="en-US"/>
          </a:p>
        </p:txBody>
      </p:sp>
    </p:spTree>
    <p:extLst>
      <p:ext uri="{BB962C8B-B14F-4D97-AF65-F5344CB8AC3E}">
        <p14:creationId xmlns:p14="http://schemas.microsoft.com/office/powerpoint/2010/main" val="8031860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xit"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0" nodeType="clickEffect">
                                  <p:stCondLst>
                                    <p:cond delay="0"/>
                                  </p:stCondLst>
                                  <p:childTnLst>
                                    <p:set>
                                      <p:cBhvr>
                                        <p:cTn id="24" dur="1" fill="hold">
                                          <p:stCondLst>
                                            <p:cond delay="0"/>
                                          </p:stCondLst>
                                        </p:cTn>
                                        <p:tgtEl>
                                          <p:spTgt spid="19"/>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0" nodeType="clickEffect">
                                  <p:stCondLst>
                                    <p:cond delay="0"/>
                                  </p:stCondLst>
                                  <p:childTnLst>
                                    <p:set>
                                      <p:cBhvr>
                                        <p:cTn id="28" dur="1" fill="hold">
                                          <p:stCondLst>
                                            <p:cond delay="0"/>
                                          </p:stCondLst>
                                        </p:cTn>
                                        <p:tgtEl>
                                          <p:spTgt spid="21"/>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1" presetClass="exit" presetSubtype="0" fill="hold" grpId="0" nodeType="clickEffect">
                                  <p:stCondLst>
                                    <p:cond delay="0"/>
                                  </p:stCondLst>
                                  <p:childTnLst>
                                    <p:set>
                                      <p:cBhvr>
                                        <p:cTn id="32" dur="1" fill="hold">
                                          <p:stCondLst>
                                            <p:cond delay="0"/>
                                          </p:stCondLst>
                                        </p:cTn>
                                        <p:tgtEl>
                                          <p:spTgt spid="22"/>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 presetClass="exit" presetSubtype="0" fill="hold" grpId="0" nodeType="clickEffect">
                                  <p:stCondLst>
                                    <p:cond delay="0"/>
                                  </p:stCondLst>
                                  <p:childTnLst>
                                    <p:set>
                                      <p:cBhvr>
                                        <p:cTn id="40" dur="1" fill="hold">
                                          <p:stCondLst>
                                            <p:cond delay="0"/>
                                          </p:stCondLst>
                                        </p:cTn>
                                        <p:tgtEl>
                                          <p:spTgt spid="25"/>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0" nodeType="clickEffect">
                                  <p:stCondLst>
                                    <p:cond delay="0"/>
                                  </p:stCondLst>
                                  <p:childTnLst>
                                    <p:set>
                                      <p:cBhvr>
                                        <p:cTn id="44" dur="1" fill="hold">
                                          <p:stCondLst>
                                            <p:cond delay="0"/>
                                          </p:stCondLst>
                                        </p:cTn>
                                        <p:tgtEl>
                                          <p:spTgt spid="27"/>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grpId="0" nodeType="clickEffect">
                                  <p:stCondLst>
                                    <p:cond delay="0"/>
                                  </p:stCondLst>
                                  <p:childTnLst>
                                    <p:set>
                                      <p:cBhvr>
                                        <p:cTn id="48" dur="1" fill="hold">
                                          <p:stCondLst>
                                            <p:cond delay="0"/>
                                          </p:stCondLst>
                                        </p:cTn>
                                        <p:tgtEl>
                                          <p:spTgt spid="28"/>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 presetClass="exit"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1" presetClass="exit" presetSubtype="0" fill="hold" grpId="0" nodeType="clickEffect">
                                  <p:stCondLst>
                                    <p:cond delay="0"/>
                                  </p:stCondLst>
                                  <p:childTnLst>
                                    <p:set>
                                      <p:cBhvr>
                                        <p:cTn id="60" dur="1" fill="hold">
                                          <p:stCondLst>
                                            <p:cond delay="0"/>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a:t>
            </a:r>
            <a:r>
              <a:rPr lang="en-US" dirty="0" smtClean="0">
                <a:latin typeface="Garamond" charset="0"/>
                <a:ea typeface="ＭＳ Ｐゴシック" charset="0"/>
                <a:cs typeface="ＭＳ Ｐゴシック" charset="0"/>
              </a:rPr>
              <a:t>(V</a:t>
            </a:r>
            <a:r>
              <a:rPr lang="en-US" dirty="0">
                <a:latin typeface="Garamond" charset="0"/>
                <a:ea typeface="ＭＳ Ｐゴシック" charset="0"/>
                <a:cs typeface="ＭＳ Ｐゴシック" charset="0"/>
              </a:rPr>
              <a:t>)</a:t>
            </a:r>
            <a:endParaRPr lang="en-US" dirty="0"/>
          </a:p>
        </p:txBody>
      </p:sp>
      <p:sp>
        <p:nvSpPr>
          <p:cNvPr id="3" name="Content Placeholder 2"/>
          <p:cNvSpPr>
            <a:spLocks noGrp="1"/>
          </p:cNvSpPr>
          <p:nvPr>
            <p:ph idx="1"/>
          </p:nvPr>
        </p:nvSpPr>
        <p:spPr>
          <a:xfrm>
            <a:off x="228600" y="908721"/>
            <a:ext cx="8763000" cy="5339680"/>
          </a:xfrm>
        </p:spPr>
        <p:txBody>
          <a:bodyPr/>
          <a:lstStyle/>
          <a:p>
            <a:r>
              <a:rPr lang="en-US" dirty="0" smtClean="0"/>
              <a:t>DRAM scaling has already become increasingly difficult</a:t>
            </a:r>
          </a:p>
          <a:p>
            <a:pPr lvl="1">
              <a:spcBef>
                <a:spcPts val="600"/>
              </a:spcBef>
            </a:pPr>
            <a:r>
              <a:rPr lang="en-US" dirty="0" smtClean="0"/>
              <a:t>Increasing cell leakage current, reduced cell reliability, increasing manufacturing difficulties </a:t>
            </a:r>
            <a:r>
              <a:rPr lang="en-US" sz="1800" dirty="0" smtClean="0">
                <a:solidFill>
                  <a:schemeClr val="bg1">
                    <a:lumMod val="50000"/>
                  </a:schemeClr>
                </a:solidFill>
              </a:rPr>
              <a:t>[Kim+ ISCA 2014],</a:t>
            </a:r>
            <a:br>
              <a:rPr lang="en-US" sz="1800" dirty="0" smtClean="0">
                <a:solidFill>
                  <a:schemeClr val="bg1">
                    <a:lumMod val="50000"/>
                  </a:schemeClr>
                </a:solidFill>
              </a:rPr>
            </a:br>
            <a:r>
              <a:rPr lang="en-US" sz="1800" dirty="0" smtClean="0">
                <a:solidFill>
                  <a:schemeClr val="bg1">
                    <a:lumMod val="50000"/>
                  </a:schemeClr>
                </a:solidFill>
              </a:rPr>
              <a:t>[Liu+ ISCA 2013], [Mutlu IMW 2013], [Mutlu DATE 2017]</a:t>
            </a:r>
          </a:p>
          <a:p>
            <a:pPr lvl="1">
              <a:spcBef>
                <a:spcPts val="600"/>
              </a:spcBef>
            </a:pPr>
            <a:r>
              <a:rPr lang="en-US" b="1" dirty="0" smtClean="0">
                <a:solidFill>
                  <a:srgbClr val="C00000"/>
                </a:solidFill>
              </a:rPr>
              <a:t>Difficult to significantly improve capacity, energy</a:t>
            </a:r>
            <a:endParaRPr lang="en-US" dirty="0">
              <a:solidFill>
                <a:srgbClr val="C00000"/>
              </a:solidFill>
            </a:endParaRPr>
          </a:p>
          <a:p>
            <a:pPr>
              <a:spcBef>
                <a:spcPts val="1800"/>
              </a:spcBef>
            </a:pPr>
            <a:r>
              <a:rPr lang="en-US" b="1" dirty="0" smtClean="0">
                <a:solidFill>
                  <a:srgbClr val="0066CC"/>
                </a:solidFill>
              </a:rPr>
              <a:t>Emerging memory technologies</a:t>
            </a:r>
            <a:r>
              <a:rPr lang="en-US" dirty="0" smtClean="0"/>
              <a:t> are promising</a:t>
            </a:r>
          </a:p>
          <a:p>
            <a:endParaRPr lang="en-US" dirty="0" smtClean="0"/>
          </a:p>
        </p:txBody>
      </p:sp>
      <p:graphicFrame>
        <p:nvGraphicFramePr>
          <p:cNvPr id="5" name="Table 4"/>
          <p:cNvGraphicFramePr>
            <a:graphicFrameLocks noGrp="1"/>
          </p:cNvGraphicFramePr>
          <p:nvPr>
            <p:extLst>
              <p:ext uri="{D42A27DB-BD31-4B8C-83A1-F6EECF244321}">
                <p14:modId xmlns:p14="http://schemas.microsoft.com/office/powerpoint/2010/main" val="1125708032"/>
              </p:ext>
            </p:extLst>
          </p:nvPr>
        </p:nvGraphicFramePr>
        <p:xfrm>
          <a:off x="156592" y="3520440"/>
          <a:ext cx="8879904" cy="2804160"/>
        </p:xfrm>
        <a:graphic>
          <a:graphicData uri="http://schemas.openxmlformats.org/drawingml/2006/table">
            <a:tbl>
              <a:tblPr firstRow="1" bandRow="1">
                <a:tableStyleId>{5940675A-B579-460E-94D1-54222C63F5DA}</a:tableStyleId>
              </a:tblPr>
              <a:tblGrid>
                <a:gridCol w="3911352">
                  <a:extLst>
                    <a:ext uri="{9D8B030D-6E8A-4147-A177-3AD203B41FA5}">
                      <a16:colId xmlns="" xmlns:a16="http://schemas.microsoft.com/office/drawing/2014/main" val="20000"/>
                    </a:ext>
                  </a:extLst>
                </a:gridCol>
                <a:gridCol w="2232248">
                  <a:extLst>
                    <a:ext uri="{9D8B030D-6E8A-4147-A177-3AD203B41FA5}">
                      <a16:colId xmlns="" xmlns:a16="http://schemas.microsoft.com/office/drawing/2014/main" val="20001"/>
                    </a:ext>
                  </a:extLst>
                </a:gridCol>
                <a:gridCol w="2736304">
                  <a:extLst>
                    <a:ext uri="{9D8B030D-6E8A-4147-A177-3AD203B41FA5}">
                      <a16:colId xmlns="" xmlns:a16="http://schemas.microsoft.com/office/drawing/2014/main" val="20002"/>
                    </a:ext>
                  </a:extLst>
                </a:gridCol>
              </a:tblGrid>
              <a:tr h="348687">
                <a:tc>
                  <a:txBody>
                    <a:bodyPr/>
                    <a:lstStyle/>
                    <a:p>
                      <a:r>
                        <a:rPr lang="en-US" sz="2000" b="1" dirty="0" smtClean="0"/>
                        <a:t>3D-Stacked DRAM</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a:txBody>
                    <a:bodyPr/>
                    <a:lstStyle/>
                    <a:p>
                      <a:pPr algn="ctr"/>
                      <a:r>
                        <a:rPr lang="en-US" sz="2000" dirty="0" smtClean="0">
                          <a:solidFill>
                            <a:schemeClr val="accent6"/>
                          </a:solidFill>
                        </a:rPr>
                        <a:t>higher bandwidth</a:t>
                      </a:r>
                      <a:endParaRPr lang="en-US" sz="2000" b="0" dirty="0">
                        <a:solidFill>
                          <a:schemeClr val="accent6"/>
                        </a:solidFill>
                      </a:endParaRPr>
                    </a:p>
                  </a:txBody>
                  <a:tcPr anchor="ctr">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tcPr>
                </a:tc>
                <a:tc>
                  <a:txBody>
                    <a:bodyPr/>
                    <a:lstStyle/>
                    <a:p>
                      <a:pPr algn="ctr"/>
                      <a:r>
                        <a:rPr lang="en-US" sz="2000" dirty="0" smtClean="0">
                          <a:solidFill>
                            <a:srgbClr val="C00000"/>
                          </a:solidFill>
                        </a:rPr>
                        <a:t>smaller capacity</a:t>
                      </a:r>
                      <a:endParaRPr lang="en-US" sz="2000" b="0" dirty="0">
                        <a:solidFill>
                          <a:srgbClr val="C00000"/>
                        </a:solidFill>
                      </a:endParaRPr>
                    </a:p>
                  </a:txBody>
                  <a:tcPr anchor="ctr">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extLst>
                  <a:ext uri="{0D108BD9-81ED-4DB2-BD59-A6C34878D82A}">
                    <a16:rowId xmlns="" xmlns:a16="http://schemas.microsoft.com/office/drawing/2014/main" val="10000"/>
                  </a:ext>
                </a:extLst>
              </a:tr>
              <a:tr h="320039">
                <a:tc>
                  <a:txBody>
                    <a:bodyPr/>
                    <a:lstStyle/>
                    <a:p>
                      <a:r>
                        <a:rPr lang="en-US" sz="2000" b="1" dirty="0" smtClean="0"/>
                        <a:t>Reduced-Latency DRAM</a:t>
                      </a:r>
                      <a:br>
                        <a:rPr lang="en-US" sz="2000" b="1" dirty="0" smtClean="0"/>
                      </a:br>
                      <a:r>
                        <a:rPr lang="en-US" sz="2000" b="0" dirty="0" smtClean="0"/>
                        <a:t>(e.g., RL/TL-DRAM, FLY-RAM</a:t>
                      </a:r>
                      <a:r>
                        <a:rPr lang="en-US" sz="2000" b="0" baseline="0" dirty="0" smtClean="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smtClean="0">
                          <a:solidFill>
                            <a:schemeClr val="accent6"/>
                          </a:solidFill>
                        </a:rPr>
                        <a:t>lower latency</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smtClean="0">
                          <a:solidFill>
                            <a:srgbClr val="C00000"/>
                          </a:solidFill>
                        </a:rPr>
                        <a:t>higher cost</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tcPr>
                </a:tc>
                <a:extLst>
                  <a:ext uri="{0D108BD9-81ED-4DB2-BD59-A6C34878D82A}">
                    <a16:rowId xmlns="" xmlns:a16="http://schemas.microsoft.com/office/drawing/2014/main" val="10001"/>
                  </a:ext>
                </a:extLst>
              </a:tr>
              <a:tr h="348687">
                <a:tc>
                  <a:txBody>
                    <a:bodyPr/>
                    <a:lstStyle/>
                    <a:p>
                      <a:r>
                        <a:rPr lang="en-US" sz="2000" b="1" dirty="0" smtClean="0"/>
                        <a:t>Low-Power DRAM</a:t>
                      </a:r>
                      <a:br>
                        <a:rPr lang="en-US" sz="2000" b="1" dirty="0" smtClean="0"/>
                      </a:br>
                      <a:r>
                        <a:rPr lang="en-US" sz="2000" b="0" dirty="0" smtClean="0"/>
                        <a:t>(e.g.,</a:t>
                      </a:r>
                      <a:r>
                        <a:rPr lang="en-US" sz="2000" b="0" baseline="0" dirty="0" smtClean="0"/>
                        <a:t> LPDDR3, LPDDR4, Voltron)</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smtClean="0">
                          <a:solidFill>
                            <a:schemeClr val="accent6"/>
                          </a:solidFill>
                        </a:rPr>
                        <a:t>lower power</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smtClean="0">
                          <a:solidFill>
                            <a:srgbClr val="C00000"/>
                          </a:solidFill>
                        </a:rPr>
                        <a:t>higher latency</a:t>
                      </a:r>
                    </a:p>
                    <a:p>
                      <a:pPr algn="ctr"/>
                      <a:r>
                        <a:rPr lang="en-US" sz="2000" dirty="0" smtClean="0">
                          <a:solidFill>
                            <a:srgbClr val="C00000"/>
                          </a:solidFill>
                        </a:rPr>
                        <a:t>higher cost</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tcPr>
                </a:tc>
                <a:extLst>
                  <a:ext uri="{0D108BD9-81ED-4DB2-BD59-A6C34878D82A}">
                    <a16:rowId xmlns="" xmlns:a16="http://schemas.microsoft.com/office/drawing/2014/main" val="10002"/>
                  </a:ext>
                </a:extLst>
              </a:tr>
              <a:tr h="971593">
                <a:tc>
                  <a:txBody>
                    <a:bodyPr/>
                    <a:lstStyle/>
                    <a:p>
                      <a:r>
                        <a:rPr lang="en-US" sz="2000" b="1" dirty="0" smtClean="0"/>
                        <a:t>Non-Volatile Memory</a:t>
                      </a:r>
                      <a:r>
                        <a:rPr lang="en-US" sz="2000" b="1" baseline="0" dirty="0" smtClean="0"/>
                        <a:t> (NVM) </a:t>
                      </a:r>
                      <a:r>
                        <a:rPr lang="en-US" sz="2000" b="0" baseline="0" dirty="0" smtClean="0"/>
                        <a:t>(e.g., PCM, STTRAM, ReRAM, 3D </a:t>
                      </a:r>
                      <a:r>
                        <a:rPr lang="en-US" sz="2000" b="0" baseline="0" dirty="0" err="1" smtClean="0"/>
                        <a:t>Xpoint</a:t>
                      </a:r>
                      <a:r>
                        <a:rPr lang="en-US" sz="2000" b="0" baseline="0" dirty="0" smtClean="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tc>
                  <a:txBody>
                    <a:bodyPr/>
                    <a:lstStyle/>
                    <a:p>
                      <a:pPr algn="ctr"/>
                      <a:r>
                        <a:rPr lang="en-US" sz="2000" dirty="0" smtClean="0">
                          <a:solidFill>
                            <a:schemeClr val="accent6"/>
                          </a:solidFill>
                        </a:rPr>
                        <a:t>larger capacity</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lnB w="38100" cap="flat" cmpd="sng" algn="ctr">
                      <a:solidFill>
                        <a:schemeClr val="tx1"/>
                      </a:solidFill>
                      <a:prstDash val="solid"/>
                      <a:round/>
                      <a:headEnd type="none" w="med" len="med"/>
                      <a:tailEnd type="none" w="med" len="med"/>
                    </a:lnB>
                  </a:tcPr>
                </a:tc>
                <a:tc>
                  <a:txBody>
                    <a:bodyPr/>
                    <a:lstStyle/>
                    <a:p>
                      <a:pPr algn="ctr"/>
                      <a:r>
                        <a:rPr lang="en-US" sz="2000" dirty="0" smtClean="0">
                          <a:solidFill>
                            <a:srgbClr val="C00000"/>
                          </a:solidFill>
                        </a:rPr>
                        <a:t>higher latency</a:t>
                      </a:r>
                      <a:br>
                        <a:rPr lang="en-US" sz="2000" dirty="0" smtClean="0">
                          <a:solidFill>
                            <a:srgbClr val="C00000"/>
                          </a:solidFill>
                        </a:rPr>
                      </a:br>
                      <a:r>
                        <a:rPr lang="en-US" sz="2000" dirty="0" smtClean="0">
                          <a:solidFill>
                            <a:srgbClr val="C00000"/>
                          </a:solidFill>
                        </a:rPr>
                        <a:t>higher dynamic</a:t>
                      </a:r>
                      <a:r>
                        <a:rPr lang="en-US" sz="2000" baseline="0" dirty="0" smtClean="0">
                          <a:solidFill>
                            <a:srgbClr val="C00000"/>
                          </a:solidFill>
                        </a:rPr>
                        <a:t> </a:t>
                      </a:r>
                      <a:r>
                        <a:rPr lang="en-US" sz="2000" dirty="0" smtClean="0">
                          <a:solidFill>
                            <a:srgbClr val="C00000"/>
                          </a:solidFill>
                        </a:rPr>
                        <a:t>power lower endurance</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3"/>
                  </a:ext>
                </a:extLst>
              </a:tr>
            </a:tbl>
          </a:graphicData>
        </a:graphic>
      </p:graphicFrame>
      <p:sp>
        <p:nvSpPr>
          <p:cNvPr id="7" name="Slide Number Placeholder 6"/>
          <p:cNvSpPr>
            <a:spLocks noGrp="1"/>
          </p:cNvSpPr>
          <p:nvPr>
            <p:ph type="sldNum" sz="quarter" idx="11"/>
          </p:nvPr>
        </p:nvSpPr>
        <p:spPr/>
        <p:txBody>
          <a:bodyPr/>
          <a:lstStyle/>
          <a:p>
            <a:fld id="{323594FA-E141-4234-AE05-360401972BE7}" type="slidenum">
              <a:rPr lang="en-US" altLang="en-US" smtClean="0"/>
              <a:pPr/>
              <a:t>17</a:t>
            </a:fld>
            <a:endParaRPr lang="en-US" altLang="en-US"/>
          </a:p>
        </p:txBody>
      </p:sp>
    </p:spTree>
    <p:extLst>
      <p:ext uri="{BB962C8B-B14F-4D97-AF65-F5344CB8AC3E}">
        <p14:creationId xmlns:p14="http://schemas.microsoft.com/office/powerpoint/2010/main" val="1644718119"/>
      </p:ext>
    </p:extLst>
  </p:cSld>
  <p:clrMapOvr>
    <a:masterClrMapping/>
  </p:clrMapOvr>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Major Trend: Hybrid Main Memory</a:t>
            </a:r>
            <a:endParaRPr lang="en-US" dirty="0"/>
          </a:p>
        </p:txBody>
      </p:sp>
      <p:sp>
        <p:nvSpPr>
          <p:cNvPr id="3" name="Content Placeholder 2"/>
          <p:cNvSpPr>
            <a:spLocks noGrp="1"/>
          </p:cNvSpPr>
          <p:nvPr>
            <p:ph idx="1"/>
          </p:nvPr>
        </p:nvSpPr>
        <p:spPr>
          <a:xfrm>
            <a:off x="228600" y="1124744"/>
            <a:ext cx="8610600" cy="4807737"/>
          </a:xfrm>
        </p:spPr>
        <p:txBody>
          <a:bodyPr/>
          <a:lstStyle/>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pPr marL="0" indent="0">
              <a:buNone/>
            </a:pPr>
            <a:endParaRPr lang="en-US" dirty="0"/>
          </a:p>
          <a:p>
            <a:endParaRPr lang="en-US" dirty="0" smtClean="0"/>
          </a:p>
          <a:p>
            <a:pPr marL="0" indent="0">
              <a:buNone/>
            </a:pPr>
            <a:endParaRPr lang="en-US" dirty="0" smtClean="0"/>
          </a:p>
          <a:p>
            <a:pPr marL="0" indent="0">
              <a:buNone/>
            </a:pPr>
            <a:r>
              <a:rPr lang="en-US" sz="1600" dirty="0" smtClean="0"/>
              <a:t>Meza</a:t>
            </a:r>
            <a:r>
              <a:rPr lang="en-US" sz="1600" dirty="0"/>
              <a:t>+</a:t>
            </a:r>
            <a:r>
              <a:rPr lang="en-US" sz="1600" dirty="0" smtClean="0"/>
              <a:t>, “</a:t>
            </a:r>
            <a:r>
              <a:rPr lang="en-US" sz="1600" dirty="0" smtClean="0">
                <a:solidFill>
                  <a:srgbClr val="0000FF"/>
                </a:solidFill>
              </a:rPr>
              <a:t>Enabling Efficient and Scalable Hybrid Memories</a:t>
            </a:r>
            <a:r>
              <a:rPr lang="en-US" sz="1600" dirty="0" smtClean="0"/>
              <a:t>,” IEEE Comp. Arch. Letters, 2012.</a:t>
            </a:r>
          </a:p>
          <a:p>
            <a:pPr marL="0" indent="0">
              <a:buNone/>
            </a:pPr>
            <a:r>
              <a:rPr lang="en-US" sz="1600" dirty="0" smtClean="0"/>
              <a:t>Yoon+, </a:t>
            </a:r>
            <a:r>
              <a:rPr lang="en-US" sz="1600" dirty="0"/>
              <a:t>“</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smtClean="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smtClean="0">
                <a:solidFill>
                  <a:schemeClr val="tx1"/>
                </a:solidFill>
              </a:rPr>
              <a:t>CPU</a:t>
            </a:r>
            <a:endParaRPr lang="en-US" sz="2400" dirty="0">
              <a:solidFill>
                <a:schemeClr val="tx1"/>
              </a:solidFill>
            </a:endParaRP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smtClean="0">
                <a:solidFill>
                  <a:srgbClr val="000000"/>
                </a:solidFill>
              </a:rPr>
              <a:t>DRAMCtrl</a:t>
            </a:r>
            <a:endParaRPr lang="en-US" sz="1700" dirty="0">
              <a:solidFill>
                <a:srgbClr val="000000"/>
              </a:solidFill>
            </a:endParaRP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6633">
                    <a:lumMod val="75000"/>
                  </a:srgbClr>
                </a:solidFill>
              </a:rPr>
              <a:t>Fast, </a:t>
            </a:r>
            <a:r>
              <a:rPr lang="en-US" b="1" dirty="0" smtClean="0">
                <a:solidFill>
                  <a:srgbClr val="006633">
                    <a:lumMod val="75000"/>
                  </a:srgbClr>
                </a:solidFill>
              </a:rPr>
              <a:t>durable</a:t>
            </a:r>
          </a:p>
          <a:p>
            <a:pPr algn="ctr"/>
            <a:r>
              <a:rPr lang="en-US" dirty="0" smtClean="0">
                <a:solidFill>
                  <a:srgbClr val="8C0000"/>
                </a:solidFill>
              </a:rPr>
              <a:t>Small, </a:t>
            </a:r>
          </a:p>
          <a:p>
            <a:pPr algn="ctr"/>
            <a:r>
              <a:rPr lang="en-US" dirty="0" smtClean="0">
                <a:solidFill>
                  <a:srgbClr val="8C0000"/>
                </a:solidFill>
              </a:rPr>
              <a:t>leaky, volatile, </a:t>
            </a:r>
          </a:p>
          <a:p>
            <a:pPr algn="ctr"/>
            <a:r>
              <a:rPr lang="en-US" dirty="0" smtClean="0">
                <a:solidFill>
                  <a:srgbClr val="8C0000"/>
                </a:solidFill>
              </a:rPr>
              <a:t>high-cost</a:t>
            </a:r>
            <a:endParaRPr lang="en-US" dirty="0">
              <a:solidFill>
                <a:srgbClr val="8C0000"/>
              </a:solidFill>
            </a:endParaRP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4D26"/>
                </a:solidFill>
              </a:rPr>
              <a:t>Large, non-volatile, </a:t>
            </a:r>
            <a:r>
              <a:rPr lang="en-US" dirty="0">
                <a:solidFill>
                  <a:srgbClr val="004D26"/>
                </a:solidFill>
              </a:rPr>
              <a:t>low</a:t>
            </a:r>
            <a:r>
              <a:rPr lang="en-US" dirty="0" smtClean="0">
                <a:solidFill>
                  <a:srgbClr val="004D26"/>
                </a:solidFill>
              </a:rPr>
              <a:t>-cost</a:t>
            </a:r>
          </a:p>
          <a:p>
            <a:pPr algn="ctr"/>
            <a:r>
              <a:rPr lang="en-US" dirty="0" smtClean="0">
                <a:solidFill>
                  <a:srgbClr val="8C0000"/>
                </a:solidFill>
              </a:rPr>
              <a:t>Slow, </a:t>
            </a:r>
            <a:r>
              <a:rPr lang="en-US" b="1" dirty="0" smtClean="0">
                <a:solidFill>
                  <a:srgbClr val="8C0000"/>
                </a:solidFill>
              </a:rPr>
              <a:t>wears out, </a:t>
            </a:r>
            <a:r>
              <a:rPr lang="en-US" dirty="0" smtClean="0">
                <a:solidFill>
                  <a:srgbClr val="8C0000"/>
                </a:solidFill>
              </a:rPr>
              <a:t>high active energy</a:t>
            </a:r>
            <a:endParaRPr lang="en-US" dirty="0">
              <a:solidFill>
                <a:srgbClr val="8C0000"/>
              </a:solidFill>
            </a:endParaRP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smtClean="0">
                <a:solidFill>
                  <a:srgbClr val="303030"/>
                </a:solidFill>
              </a:rPr>
              <a:t>PCM Ctrl</a:t>
            </a:r>
            <a:endParaRPr lang="en-US" sz="1700" dirty="0">
              <a:solidFill>
                <a:srgbClr val="303030"/>
              </a:solidFill>
            </a:endParaRP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smtClean="0">
                <a:solidFill>
                  <a:srgbClr val="303030"/>
                </a:solidFill>
              </a:rPr>
              <a:t>DRAM</a:t>
            </a:r>
            <a:endParaRPr lang="en-US" dirty="0">
              <a:solidFill>
                <a:srgbClr val="303030"/>
              </a:solidFill>
            </a:endParaRPr>
          </a:p>
        </p:txBody>
      </p:sp>
      <p:sp>
        <p:nvSpPr>
          <p:cNvPr id="14" name="TextBox 13"/>
          <p:cNvSpPr txBox="1"/>
          <p:nvPr/>
        </p:nvSpPr>
        <p:spPr>
          <a:xfrm>
            <a:off x="4876146" y="2364939"/>
            <a:ext cx="3471323" cy="369332"/>
          </a:xfrm>
          <a:prstGeom prst="rect">
            <a:avLst/>
          </a:prstGeom>
          <a:noFill/>
        </p:spPr>
        <p:txBody>
          <a:bodyPr wrap="none" rtlCol="0">
            <a:spAutoFit/>
          </a:bodyPr>
          <a:lstStyle/>
          <a:p>
            <a:r>
              <a:rPr lang="en-US" dirty="0" smtClean="0">
                <a:solidFill>
                  <a:srgbClr val="303030"/>
                </a:solidFill>
              </a:rPr>
              <a:t>Phase Change Memory (or Tech. X)</a:t>
            </a:r>
            <a:endParaRPr lang="en-US" dirty="0">
              <a:solidFill>
                <a:srgbClr val="303030"/>
              </a:solidFill>
            </a:endParaRP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smtClean="0">
                <a:solidFill>
                  <a:srgbClr val="000000"/>
                </a:solidFill>
              </a:rPr>
              <a:t>Hardware/software manage data allocation and movement </a:t>
            </a:r>
            <a:endParaRPr lang="en-US" sz="2400" dirty="0">
              <a:solidFill>
                <a:srgbClr val="000000"/>
              </a:solidFill>
            </a:endParaRPr>
          </a:p>
          <a:p>
            <a:pPr algn="ctr"/>
            <a:r>
              <a:rPr lang="en-US" sz="2400" dirty="0">
                <a:solidFill>
                  <a:srgbClr val="008000"/>
                </a:solidFill>
              </a:rPr>
              <a:t>t</a:t>
            </a:r>
            <a:r>
              <a:rPr lang="en-US" sz="2400" dirty="0" smtClean="0">
                <a:solidFill>
                  <a:srgbClr val="008000"/>
                </a:solidFill>
              </a:rPr>
              <a:t>o achieve the best of multiple technologies</a:t>
            </a:r>
          </a:p>
        </p:txBody>
      </p:sp>
    </p:spTree>
    <p:extLst>
      <p:ext uri="{BB962C8B-B14F-4D97-AF65-F5344CB8AC3E}">
        <p14:creationId xmlns:p14="http://schemas.microsoft.com/office/powerpoint/2010/main" val="5160858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One Foreshadowing</a:t>
            </a:r>
            <a:endParaRPr lang="en-US" dirty="0"/>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smtClean="0">
                <a:solidFill>
                  <a:srgbClr val="FF0000"/>
                </a:solidFill>
              </a:rPr>
              <a:t>Main Memory Needs </a:t>
            </a:r>
          </a:p>
          <a:p>
            <a:pPr marL="0" indent="0" algn="ctr">
              <a:buNone/>
            </a:pPr>
            <a:r>
              <a:rPr lang="en-US" sz="6400" dirty="0" smtClean="0">
                <a:solidFill>
                  <a:srgbClr val="0432FF"/>
                </a:solidFill>
              </a:rPr>
              <a:t>Intelligent Controllers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19</a:t>
            </a:fld>
            <a:endParaRPr lang="en-US"/>
          </a:p>
        </p:txBody>
      </p:sp>
    </p:spTree>
    <p:extLst>
      <p:ext uri="{BB962C8B-B14F-4D97-AF65-F5344CB8AC3E}">
        <p14:creationId xmlns:p14="http://schemas.microsoft.com/office/powerpoint/2010/main" val="91513015"/>
      </p:ext>
    </p:extLst>
  </p:cSld>
  <p:clrMapOvr>
    <a:masterClrMapping/>
  </p:clrMapOvr>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solidFill>
                  <a:srgbClr val="000000"/>
                </a:solidFill>
                <a:latin typeface="Tahoma" charset="0"/>
                <a:ea typeface="ＭＳ Ｐゴシック" charset="0"/>
                <a:cs typeface="ＭＳ Ｐゴシック" charset="0"/>
              </a:rPr>
              <a:t>Major Trends Affecting Main Memory</a:t>
            </a:r>
          </a:p>
          <a:p>
            <a:pPr eaLnBrk="1" hangingPunct="1"/>
            <a:r>
              <a:rPr lang="en-US" dirty="0" smtClean="0">
                <a:solidFill>
                  <a:srgbClr val="0000FF"/>
                </a:solidFill>
                <a:latin typeface="Tahoma" charset="0"/>
                <a:ea typeface="ＭＳ Ｐゴシック" charset="0"/>
                <a:cs typeface="ＭＳ Ｐゴシック" charset="0"/>
              </a:rPr>
              <a:t>The Memory Scaling Problem and Solution Directions</a:t>
            </a:r>
          </a:p>
          <a:p>
            <a:pPr lvl="1" eaLnBrk="1" hangingPunct="1"/>
            <a:r>
              <a:rPr lang="en-US" dirty="0" smtClean="0">
                <a:solidFill>
                  <a:srgbClr val="0432FF"/>
                </a:solidFill>
                <a:latin typeface="Tahoma" charset="0"/>
                <a:ea typeface="ＭＳ Ｐゴシック" charset="0"/>
                <a:cs typeface="ＭＳ Ｐゴシック" charset="0"/>
              </a:rPr>
              <a:t>New Memory Architectures</a:t>
            </a:r>
          </a:p>
          <a:p>
            <a:pPr lvl="1" eaLnBrk="1" hangingPunct="1"/>
            <a:r>
              <a:rPr lang="en-US" dirty="0" smtClean="0">
                <a:latin typeface="Tahoma" charset="0"/>
                <a:ea typeface="ＭＳ Ｐゴシック" charset="0"/>
                <a:cs typeface="ＭＳ Ｐゴシック" charset="0"/>
              </a:rPr>
              <a:t>Enabling Emerging </a:t>
            </a:r>
            <a:r>
              <a:rPr lang="en-US" dirty="0" smtClean="0">
                <a:latin typeface="Tahoma" charset="0"/>
                <a:ea typeface="ＭＳ Ｐゴシック" charset="0"/>
                <a:cs typeface="ＭＳ Ｐゴシック" charset="0"/>
              </a:rPr>
              <a:t>(NVM) Technologies</a:t>
            </a:r>
            <a:endParaRPr lang="en-US" dirty="0" smtClean="0">
              <a:latin typeface="Tahoma" charset="0"/>
              <a:ea typeface="ＭＳ Ｐゴシック" charset="0"/>
              <a:cs typeface="ＭＳ Ｐゴシック" charset="0"/>
            </a:endParaRP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20</a:t>
            </a:fld>
            <a:endParaRPr lang="en-US" sz="1600">
              <a:solidFill>
                <a:srgbClr val="000000"/>
              </a:solidFill>
              <a:latin typeface="Garamond" charset="0"/>
            </a:endParaRPr>
          </a:p>
        </p:txBody>
      </p:sp>
    </p:spTree>
    <p:extLst>
      <p:ext uri="{BB962C8B-B14F-4D97-AF65-F5344CB8AC3E}">
        <p14:creationId xmlns:p14="http://schemas.microsoft.com/office/powerpoint/2010/main" val="1618140188"/>
      </p:ext>
    </p:extLst>
  </p:cSld>
  <p:clrMapOvr>
    <a:masterClrMapping/>
  </p:clrMapOvr>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Three Key Issues in Future Platforms</a:t>
            </a:r>
            <a:endParaRPr lang="en-US" dirty="0"/>
          </a:p>
        </p:txBody>
      </p:sp>
      <p:sp>
        <p:nvSpPr>
          <p:cNvPr id="3" name="Content Placeholder 2"/>
          <p:cNvSpPr>
            <a:spLocks noGrp="1"/>
          </p:cNvSpPr>
          <p:nvPr>
            <p:ph idx="1"/>
          </p:nvPr>
        </p:nvSpPr>
        <p:spPr/>
        <p:txBody>
          <a:bodyPr/>
          <a:lstStyle/>
          <a:p>
            <a:r>
              <a:rPr lang="en-US" dirty="0" smtClean="0"/>
              <a:t>Fundamentally </a:t>
            </a:r>
            <a:r>
              <a:rPr lang="en-US" dirty="0" smtClean="0">
                <a:solidFill>
                  <a:srgbClr val="0000FF"/>
                </a:solidFill>
              </a:rPr>
              <a:t>Secure/Reliable/Safe </a:t>
            </a:r>
            <a:r>
              <a:rPr lang="en-US" dirty="0" smtClean="0"/>
              <a:t>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Energy-Efficient </a:t>
            </a:r>
            <a:r>
              <a:rPr lang="en-US" dirty="0" smtClean="0"/>
              <a:t>Architectures</a:t>
            </a:r>
          </a:p>
          <a:p>
            <a:pPr lvl="1"/>
            <a:r>
              <a:rPr lang="en-US" dirty="0" smtClean="0">
                <a:solidFill>
                  <a:srgbClr val="0000FF"/>
                </a:solidFill>
              </a:rPr>
              <a:t>Memory-centric </a:t>
            </a:r>
            <a:r>
              <a:rPr lang="en-US" dirty="0" smtClean="0"/>
              <a:t>(Data-centric) 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Low Latency </a:t>
            </a:r>
            <a:r>
              <a:rPr lang="en-US" dirty="0" smtClean="0"/>
              <a:t>Architectures</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a:t>
            </a:fld>
            <a:endParaRPr lang="en-US" altLang="en-US">
              <a:solidFill>
                <a:srgbClr val="000000"/>
              </a:solidFill>
            </a:endParaRPr>
          </a:p>
        </p:txBody>
      </p:sp>
      <p:sp>
        <p:nvSpPr>
          <p:cNvPr id="5" name="Rectangle 4"/>
          <p:cNvSpPr/>
          <p:nvPr/>
        </p:nvSpPr>
        <p:spPr>
          <a:xfrm>
            <a:off x="568094" y="1124744"/>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34923410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Maslow’s (Human) Hierarchy of Needs</a:t>
            </a:r>
            <a:endParaRPr lang="en-US" dirty="0"/>
          </a:p>
        </p:txBody>
      </p:sp>
      <p:sp>
        <p:nvSpPr>
          <p:cNvPr id="3" name="Content Placeholder 2"/>
          <p:cNvSpPr>
            <a:spLocks noGrp="1"/>
          </p:cNvSpPr>
          <p:nvPr>
            <p:ph idx="1"/>
          </p:nvPr>
        </p:nvSpPr>
        <p:spPr/>
        <p:txBody>
          <a:bodyPr/>
          <a:lstStyle/>
          <a:p>
            <a:endParaRPr lang="en-US" dirty="0" smtClean="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a:p>
          <a:p>
            <a:r>
              <a:rPr lang="en-US" dirty="0" smtClean="0"/>
              <a:t>We need to start with </a:t>
            </a:r>
            <a:r>
              <a:rPr lang="en-US" dirty="0" smtClean="0">
                <a:solidFill>
                  <a:srgbClr val="FF0000"/>
                </a:solidFill>
              </a:rPr>
              <a:t>reliability and security</a:t>
            </a:r>
            <a:r>
              <a:rPr lang="is-IS" dirty="0" smtClean="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a:t>
            </a:fld>
            <a:endParaRPr lang="en-US" altLang="en-US">
              <a:solidFill>
                <a:srgbClr val="000000"/>
              </a:solidFill>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r>
              <a:rPr lang="en-US" dirty="0" smtClean="0">
                <a:solidFill>
                  <a:srgbClr val="000000"/>
                </a:solidFill>
              </a:rPr>
              <a:t>Maslow, “</a:t>
            </a:r>
            <a:r>
              <a:rPr lang="en-US" dirty="0" smtClean="0">
                <a:solidFill>
                  <a:srgbClr val="0000FF"/>
                </a:solidFill>
              </a:rPr>
              <a:t>A Theory of Human Motivation</a:t>
            </a:r>
            <a:r>
              <a:rPr lang="en-US" dirty="0" smtClean="0">
                <a:solidFill>
                  <a:srgbClr val="000000"/>
                </a:solidFill>
              </a:rPr>
              <a:t>,” </a:t>
            </a:r>
          </a:p>
          <a:p>
            <a:r>
              <a:rPr lang="en-US" dirty="0" smtClean="0">
                <a:solidFill>
                  <a:srgbClr val="000000"/>
                </a:solidFill>
              </a:rPr>
              <a:t>Psychological Review, 1943. </a:t>
            </a:r>
            <a:endParaRPr lang="en-US" dirty="0">
              <a:solidFill>
                <a:srgbClr val="000000"/>
              </a:solidFill>
            </a:endParaRPr>
          </a:p>
        </p:txBody>
      </p:sp>
      <p:sp>
        <p:nvSpPr>
          <p:cNvPr id="7" name="TextBox 6"/>
          <p:cNvSpPr txBox="1"/>
          <p:nvPr/>
        </p:nvSpPr>
        <p:spPr>
          <a:xfrm>
            <a:off x="1780551" y="6512454"/>
            <a:ext cx="3160741" cy="246221"/>
          </a:xfrm>
          <a:prstGeom prst="rect">
            <a:avLst/>
          </a:prstGeom>
          <a:noFill/>
        </p:spPr>
        <p:txBody>
          <a:bodyPr wrap="none" rtlCol="0">
            <a:spAutoFit/>
          </a:bodyPr>
          <a:lstStyle/>
          <a:p>
            <a:r>
              <a:rPr lang="en-US" sz="1000" dirty="0">
                <a:solidFill>
                  <a:srgbClr val="000000"/>
                </a:solidFill>
                <a:latin typeface="Calibri"/>
                <a:cs typeface="Calibri"/>
              </a:rPr>
              <a:t>Source: https://</a:t>
            </a:r>
            <a:r>
              <a:rPr lang="en-US" sz="1000" dirty="0" err="1">
                <a:solidFill>
                  <a:srgbClr val="000000"/>
                </a:solidFill>
                <a:latin typeface="Calibri"/>
                <a:cs typeface="Calibri"/>
              </a:rPr>
              <a:t>www.simplypsychology.org</a:t>
            </a:r>
            <a:r>
              <a:rPr lang="en-US" sz="1000" dirty="0">
                <a:solidFill>
                  <a:srgbClr val="000000"/>
                </a:solidFill>
                <a:latin typeface="Calibri"/>
                <a:cs typeface="Calibri"/>
              </a:rPr>
              <a:t>/</a:t>
            </a:r>
            <a:r>
              <a:rPr lang="en-US" sz="1000" dirty="0" err="1">
                <a:solidFill>
                  <a:srgbClr val="000000"/>
                </a:solidFill>
                <a:latin typeface="Calibri"/>
                <a:cs typeface="Calibri"/>
              </a:rPr>
              <a:t>maslow.html</a:t>
            </a:r>
            <a:endParaRPr lang="en-US" sz="1000" dirty="0">
              <a:solidFill>
                <a:srgbClr val="000000"/>
              </a:solidFill>
              <a:latin typeface="Calibri"/>
              <a:cs typeface="Calibri"/>
            </a:endParaRPr>
          </a:p>
        </p:txBody>
      </p:sp>
      <p:sp>
        <p:nvSpPr>
          <p:cNvPr id="8" name="Rectangle 7"/>
          <p:cNvSpPr/>
          <p:nvPr/>
        </p:nvSpPr>
        <p:spPr>
          <a:xfrm>
            <a:off x="4499992" y="4293096"/>
            <a:ext cx="2448272" cy="115212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9" name="TextBox 8"/>
          <p:cNvSpPr txBox="1"/>
          <p:nvPr/>
        </p:nvSpPr>
        <p:spPr>
          <a:xfrm>
            <a:off x="227414" y="1052736"/>
            <a:ext cx="4477380" cy="1477328"/>
          </a:xfrm>
          <a:prstGeom prst="rect">
            <a:avLst/>
          </a:prstGeom>
          <a:noFill/>
        </p:spPr>
        <p:txBody>
          <a:bodyPr wrap="none" rtlCol="0">
            <a:spAutoFit/>
          </a:bodyPr>
          <a:lstStyle/>
          <a:p>
            <a:r>
              <a:rPr lang="en-US" dirty="0" smtClean="0">
                <a:solidFill>
                  <a:srgbClr val="000000"/>
                </a:solidFill>
              </a:rPr>
              <a:t>Maslow, “</a:t>
            </a:r>
            <a:r>
              <a:rPr lang="en-US" dirty="0" smtClean="0">
                <a:solidFill>
                  <a:srgbClr val="0000FF"/>
                </a:solidFill>
              </a:rPr>
              <a:t>A Theory of Human Motivation</a:t>
            </a:r>
            <a:r>
              <a:rPr lang="en-US" dirty="0" smtClean="0">
                <a:solidFill>
                  <a:srgbClr val="000000"/>
                </a:solidFill>
              </a:rPr>
              <a:t>,” </a:t>
            </a:r>
          </a:p>
          <a:p>
            <a:r>
              <a:rPr lang="en-US" dirty="0" smtClean="0">
                <a:solidFill>
                  <a:srgbClr val="000000"/>
                </a:solidFill>
              </a:rPr>
              <a:t>Psychological Review, 1943. </a:t>
            </a:r>
          </a:p>
          <a:p>
            <a:endParaRPr lang="en-US" dirty="0">
              <a:solidFill>
                <a:srgbClr val="000000"/>
              </a:solidFill>
            </a:endParaRPr>
          </a:p>
          <a:p>
            <a:r>
              <a:rPr lang="en-US" dirty="0" smtClean="0">
                <a:solidFill>
                  <a:srgbClr val="000000"/>
                </a:solidFill>
              </a:rPr>
              <a:t>Maslow, “</a:t>
            </a:r>
            <a:r>
              <a:rPr lang="en-US" dirty="0" smtClean="0">
                <a:solidFill>
                  <a:srgbClr val="0000FF"/>
                </a:solidFill>
              </a:rPr>
              <a:t>Motivation and Personality</a:t>
            </a:r>
            <a:r>
              <a:rPr lang="en-US" dirty="0" smtClean="0">
                <a:solidFill>
                  <a:srgbClr val="000000"/>
                </a:solidFill>
              </a:rPr>
              <a:t>,”</a:t>
            </a:r>
          </a:p>
          <a:p>
            <a:r>
              <a:rPr lang="en-US" dirty="0" smtClean="0">
                <a:solidFill>
                  <a:srgbClr val="000000"/>
                </a:solidFill>
              </a:rPr>
              <a:t>Book, 1954-1970.</a:t>
            </a:r>
            <a:endParaRPr lang="en-US" dirty="0">
              <a:solidFill>
                <a:srgbClr val="000000"/>
              </a:solidFill>
            </a:endParaRPr>
          </a:p>
        </p:txBody>
      </p:sp>
    </p:spTree>
    <p:extLst>
      <p:ext uri="{BB962C8B-B14F-4D97-AF65-F5344CB8AC3E}">
        <p14:creationId xmlns:p14="http://schemas.microsoft.com/office/powerpoint/2010/main" val="5048459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0" end="10"/>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How Reliable/Secure/Safe is This Bridge?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a:t>
            </a:fld>
            <a:endParaRPr lang="en-US" altLang="en-US">
              <a:solidFill>
                <a:srgbClr val="000000"/>
              </a:solidFill>
            </a:endParaRPr>
          </a:p>
        </p:txBody>
      </p:sp>
      <p:pic>
        <p:nvPicPr>
          <p:cNvPr id="5" name="Picture 4" descr="tacom1.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97680" y="1484785"/>
            <a:ext cx="7884320" cy="4464496"/>
          </a:xfrm>
          <a:prstGeom prst="rect">
            <a:avLst/>
          </a:prstGeom>
        </p:spPr>
      </p:pic>
      <p:sp>
        <p:nvSpPr>
          <p:cNvPr id="6" name="Rectangle 5"/>
          <p:cNvSpPr/>
          <p:nvPr/>
        </p:nvSpPr>
        <p:spPr>
          <a:xfrm>
            <a:off x="2304256" y="6495147"/>
            <a:ext cx="4572000" cy="246221"/>
          </a:xfrm>
          <a:prstGeom prst="rect">
            <a:avLst/>
          </a:prstGeom>
        </p:spPr>
        <p:txBody>
          <a:bodyPr>
            <a:spAutoFit/>
          </a:bodyPr>
          <a:lstStyle/>
          <a:p>
            <a:r>
              <a:rPr lang="en-US" sz="1000" dirty="0" smtClean="0">
                <a:solidFill>
                  <a:srgbClr val="000000"/>
                </a:solidFill>
                <a:latin typeface="Calibri"/>
                <a:cs typeface="Calibri"/>
              </a:rPr>
              <a:t>Source: http</a:t>
            </a:r>
            <a:r>
              <a:rPr lang="en-US" sz="1000" dirty="0">
                <a:solidFill>
                  <a:srgbClr val="000000"/>
                </a:solidFill>
                <a:latin typeface="Calibri"/>
                <a:cs typeface="Calibri"/>
              </a:rPr>
              <a:t>://</a:t>
            </a:r>
            <a:r>
              <a:rPr lang="en-US" sz="1000" dirty="0" err="1">
                <a:solidFill>
                  <a:srgbClr val="000000"/>
                </a:solidFill>
                <a:latin typeface="Calibri"/>
                <a:cs typeface="Calibri"/>
              </a:rPr>
              <a:t>www.technologystudent.com</a:t>
            </a:r>
            <a:r>
              <a:rPr lang="en-US" sz="1000" dirty="0">
                <a:solidFill>
                  <a:srgbClr val="000000"/>
                </a:solidFill>
                <a:latin typeface="Calibri"/>
                <a:cs typeface="Calibri"/>
              </a:rPr>
              <a:t>/struct1/tacom1.png</a:t>
            </a:r>
          </a:p>
        </p:txBody>
      </p:sp>
    </p:spTree>
    <p:extLst>
      <p:ext uri="{BB962C8B-B14F-4D97-AF65-F5344CB8AC3E}">
        <p14:creationId xmlns:p14="http://schemas.microsoft.com/office/powerpoint/2010/main" val="237236038"/>
      </p:ext>
    </p:extLst>
  </p:cSld>
  <p:clrMapOvr>
    <a:masterClrMapping/>
  </p:clrMapOvr>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Collapse of the “Galloping Gertie”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a:t>
            </a:fld>
            <a:endParaRPr lang="en-US" altLang="en-US">
              <a:solidFill>
                <a:srgbClr val="000000"/>
              </a:solidFill>
            </a:endParaRPr>
          </a:p>
        </p:txBody>
      </p:sp>
      <p:pic>
        <p:nvPicPr>
          <p:cNvPr id="3" name="Picture 2" descr="tacoma-narrows-good-pnmyvzwviiamiq5ash0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5000" y="1124744"/>
            <a:ext cx="7874000" cy="5080000"/>
          </a:xfrm>
          <a:prstGeom prst="rect">
            <a:avLst/>
          </a:prstGeom>
        </p:spPr>
      </p:pic>
      <p:sp>
        <p:nvSpPr>
          <p:cNvPr id="5" name="TextBox 4"/>
          <p:cNvSpPr txBox="1"/>
          <p:nvPr/>
        </p:nvSpPr>
        <p:spPr>
          <a:xfrm>
            <a:off x="1590829" y="6495147"/>
            <a:ext cx="748923" cy="246221"/>
          </a:xfrm>
          <a:prstGeom prst="rect">
            <a:avLst/>
          </a:prstGeom>
          <a:noFill/>
        </p:spPr>
        <p:txBody>
          <a:bodyPr wrap="none" rtlCol="0">
            <a:spAutoFit/>
          </a:bodyPr>
          <a:lstStyle/>
          <a:p>
            <a:r>
              <a:rPr lang="en-US" sz="1000" dirty="0" smtClean="0">
                <a:solidFill>
                  <a:srgbClr val="000000"/>
                </a:solidFill>
                <a:latin typeface="Calibri"/>
                <a:cs typeface="Calibri"/>
              </a:rPr>
              <a:t>Source: AP</a:t>
            </a:r>
            <a:endParaRPr lang="en-US" sz="1000" dirty="0">
              <a:solidFill>
                <a:srgbClr val="000000"/>
              </a:solidFill>
              <a:latin typeface="Calibri"/>
              <a:cs typeface="Calibri"/>
            </a:endParaRPr>
          </a:p>
        </p:txBody>
      </p:sp>
    </p:spTree>
    <p:extLst>
      <p:ext uri="{BB962C8B-B14F-4D97-AF65-F5344CB8AC3E}">
        <p14:creationId xmlns:p14="http://schemas.microsoft.com/office/powerpoint/2010/main" val="1496441834"/>
      </p:ext>
    </p:extLst>
  </p:cSld>
  <p:clrMapOvr>
    <a:masterClrMapping/>
  </p:clrMapOvr>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How Secure Are These People?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a:t>
            </a:fld>
            <a:endParaRPr lang="en-US" altLang="en-US">
              <a:solidFill>
                <a:srgbClr val="000000"/>
              </a:solidFill>
            </a:endParaRPr>
          </a:p>
        </p:txBody>
      </p:sp>
      <p:sp>
        <p:nvSpPr>
          <p:cNvPr id="5" name="Rectangle 4"/>
          <p:cNvSpPr/>
          <p:nvPr/>
        </p:nvSpPr>
        <p:spPr>
          <a:xfrm>
            <a:off x="1547664" y="6525344"/>
            <a:ext cx="6534472" cy="246221"/>
          </a:xfrm>
          <a:prstGeom prst="rect">
            <a:avLst/>
          </a:prstGeom>
        </p:spPr>
        <p:txBody>
          <a:bodyPr wrap="square">
            <a:spAutoFit/>
          </a:bodyPr>
          <a:lstStyle/>
          <a:p>
            <a:r>
              <a:rPr lang="en-US" sz="1000" dirty="0" smtClean="0">
                <a:solidFill>
                  <a:srgbClr val="000000"/>
                </a:solidFill>
                <a:latin typeface="Calibri"/>
                <a:cs typeface="Calibri"/>
              </a:rPr>
              <a:t>Source: https</a:t>
            </a:r>
            <a:r>
              <a:rPr lang="en-US" sz="1000" dirty="0">
                <a:solidFill>
                  <a:srgbClr val="000000"/>
                </a:solidFill>
                <a:latin typeface="Calibri"/>
                <a:cs typeface="Calibri"/>
              </a:rPr>
              <a:t>://s-media-cache-ak0.pinimg.com/originals/48/09/54/4809543a9c7700246a0cf8acdae27abf.jpg</a:t>
            </a:r>
          </a:p>
        </p:txBody>
      </p:sp>
      <p:pic>
        <p:nvPicPr>
          <p:cNvPr id="6" name="Picture 5" descr="ny-workers-securit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295400"/>
            <a:ext cx="9144000" cy="4247097"/>
          </a:xfrm>
          <a:prstGeom prst="rect">
            <a:avLst/>
          </a:prstGeom>
        </p:spPr>
      </p:pic>
      <p:sp>
        <p:nvSpPr>
          <p:cNvPr id="3" name="TextBox 2"/>
          <p:cNvSpPr txBox="1"/>
          <p:nvPr/>
        </p:nvSpPr>
        <p:spPr>
          <a:xfrm>
            <a:off x="251520" y="5775647"/>
            <a:ext cx="8631089" cy="461665"/>
          </a:xfrm>
          <a:prstGeom prst="rect">
            <a:avLst/>
          </a:prstGeom>
          <a:noFill/>
        </p:spPr>
        <p:txBody>
          <a:bodyPr wrap="none" rtlCol="0">
            <a:spAutoFit/>
          </a:bodyPr>
          <a:lstStyle/>
          <a:p>
            <a:r>
              <a:rPr lang="en-US" sz="2400" b="1" dirty="0" smtClean="0">
                <a:solidFill>
                  <a:srgbClr val="0000FF"/>
                </a:solidFill>
              </a:rPr>
              <a:t>Security is about preventing unforeseen consequences</a:t>
            </a:r>
            <a:endParaRPr lang="en-US" sz="2400" b="1" dirty="0">
              <a:solidFill>
                <a:srgbClr val="0000FF"/>
              </a:solidFill>
            </a:endParaRPr>
          </a:p>
        </p:txBody>
      </p:sp>
    </p:spTree>
    <p:extLst>
      <p:ext uri="{BB962C8B-B14F-4D97-AF65-F5344CB8AC3E}">
        <p14:creationId xmlns:p14="http://schemas.microsoft.com/office/powerpoint/2010/main" val="15169140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itle 1"/>
          <p:cNvSpPr>
            <a:spLocks noGrp="1"/>
          </p:cNvSpPr>
          <p:nvPr>
            <p:ph type="title"/>
          </p:nvPr>
        </p:nvSpPr>
        <p:spPr/>
        <p:txBody>
          <a:bodyPr/>
          <a:lstStyle/>
          <a:p>
            <a:r>
              <a:rPr lang="en-US" dirty="0">
                <a:latin typeface="Garamond" charset="0"/>
                <a:ea typeface="ＭＳ Ｐゴシック" charset="0"/>
                <a:cs typeface="ＭＳ Ｐゴシック" charset="0"/>
              </a:rPr>
              <a:t>The DRAM Scaling Problem</a:t>
            </a:r>
          </a:p>
        </p:txBody>
      </p:sp>
      <p:sp>
        <p:nvSpPr>
          <p:cNvPr id="3" name="Content Placeholder 2"/>
          <p:cNvSpPr>
            <a:spLocks noGrp="1"/>
          </p:cNvSpPr>
          <p:nvPr>
            <p:ph idx="1"/>
          </p:nvPr>
        </p:nvSpPr>
        <p:spPr>
          <a:xfrm>
            <a:off x="228600" y="996950"/>
            <a:ext cx="8610600" cy="5194300"/>
          </a:xfrm>
        </p:spPr>
        <p:txBody>
          <a:bodyPr/>
          <a:lstStyle/>
          <a:p>
            <a:r>
              <a:rPr lang="en-US" sz="2200" dirty="0">
                <a:solidFill>
                  <a:srgbClr val="0000FF"/>
                </a:solidFill>
                <a:latin typeface="Tahoma" charset="0"/>
                <a:ea typeface="ＭＳ Ｐゴシック" charset="0"/>
                <a:cs typeface="ＭＳ Ｐゴシック" charset="0"/>
              </a:rPr>
              <a:t>DRAM stores charge in a capacitor (charge-based memory)</a:t>
            </a:r>
            <a:endParaRPr lang="en-US" sz="2000" dirty="0">
              <a:solidFill>
                <a:srgbClr val="0000FF"/>
              </a:solidFill>
              <a:latin typeface="Tahoma" charset="0"/>
              <a:ea typeface="ＭＳ Ｐゴシック" charset="0"/>
              <a:cs typeface="ＭＳ Ｐゴシック" charset="0"/>
            </a:endParaRPr>
          </a:p>
          <a:p>
            <a:pPr lvl="1"/>
            <a:r>
              <a:rPr lang="en-US" sz="2000" dirty="0">
                <a:latin typeface="Tahoma" charset="0"/>
                <a:ea typeface="ＭＳ Ｐゴシック" charset="0"/>
              </a:rPr>
              <a:t>Capacitor must be large enough for reliable sensing</a:t>
            </a:r>
          </a:p>
          <a:p>
            <a:pPr lvl="1"/>
            <a:r>
              <a:rPr lang="en-US" sz="2000" dirty="0">
                <a:latin typeface="Tahoma" charset="0"/>
                <a:ea typeface="ＭＳ Ｐゴシック" charset="0"/>
              </a:rPr>
              <a:t>Access transistor should be large enough for low leakage and high retention time</a:t>
            </a:r>
          </a:p>
          <a:p>
            <a:pPr lvl="1"/>
            <a:r>
              <a:rPr lang="en-US" sz="2000" dirty="0">
                <a:latin typeface="Tahoma" charset="0"/>
                <a:ea typeface="ＭＳ Ｐゴシック" charset="0"/>
              </a:rPr>
              <a:t>Scaling beyond 40-35nm (2013) is challenging [ITRS, 2009]</a:t>
            </a:r>
          </a:p>
          <a:p>
            <a:pPr lvl="1"/>
            <a:endParaRPr lang="en-US" sz="2000" dirty="0">
              <a:latin typeface="Tahoma" charset="0"/>
              <a:ea typeface="ＭＳ Ｐゴシック" charset="0"/>
            </a:endParaRPr>
          </a:p>
          <a:p>
            <a:pPr lvl="1"/>
            <a:endParaRPr lang="en-US" sz="2000" dirty="0">
              <a:latin typeface="Tahoma" charset="0"/>
              <a:ea typeface="ＭＳ Ｐゴシック" charset="0"/>
            </a:endParaRPr>
          </a:p>
          <a:p>
            <a:pPr lvl="1"/>
            <a:endParaRPr lang="en-US" sz="2000" dirty="0">
              <a:latin typeface="Tahoma" charset="0"/>
              <a:ea typeface="ＭＳ Ｐゴシック" charset="0"/>
            </a:endParaRPr>
          </a:p>
          <a:p>
            <a:pPr lvl="1"/>
            <a:endParaRPr lang="en-US" sz="2000" dirty="0">
              <a:latin typeface="Tahoma" charset="0"/>
              <a:ea typeface="ＭＳ Ｐゴシック" charset="0"/>
            </a:endParaRPr>
          </a:p>
          <a:p>
            <a:pPr lvl="1"/>
            <a:endParaRPr lang="en-US" sz="2000" dirty="0">
              <a:latin typeface="Tahoma" charset="0"/>
              <a:ea typeface="ＭＳ Ｐゴシック" charset="0"/>
            </a:endParaRPr>
          </a:p>
          <a:p>
            <a:pPr lvl="1"/>
            <a:endParaRPr lang="en-US" sz="2000" dirty="0">
              <a:latin typeface="Tahoma" charset="0"/>
              <a:ea typeface="ＭＳ Ｐゴシック" charset="0"/>
            </a:endParaRPr>
          </a:p>
          <a:p>
            <a:pPr lvl="1"/>
            <a:endParaRPr lang="en-US" sz="2000" dirty="0">
              <a:latin typeface="Tahoma" charset="0"/>
              <a:ea typeface="ＭＳ Ｐゴシック" charset="0"/>
            </a:endParaRPr>
          </a:p>
          <a:p>
            <a:pPr lvl="1"/>
            <a:endParaRPr lang="en-US" sz="2000" dirty="0">
              <a:latin typeface="Tahoma" charset="0"/>
              <a:ea typeface="ＭＳ Ｐゴシック" charset="0"/>
            </a:endParaRPr>
          </a:p>
          <a:p>
            <a:r>
              <a:rPr lang="en-US" dirty="0">
                <a:latin typeface="Tahoma" charset="0"/>
                <a:ea typeface="ＭＳ Ｐゴシック" charset="0"/>
                <a:cs typeface="ＭＳ Ｐゴシック" charset="0"/>
              </a:rPr>
              <a:t>DRAM </a:t>
            </a:r>
            <a:r>
              <a:rPr lang="en-US" dirty="0">
                <a:solidFill>
                  <a:srgbClr val="0000FF"/>
                </a:solidFill>
                <a:latin typeface="Tahoma" charset="0"/>
                <a:ea typeface="ＭＳ Ｐゴシック" charset="0"/>
                <a:cs typeface="ＭＳ Ｐゴシック" charset="0"/>
              </a:rPr>
              <a:t>capacity, cost, and energy/power hard to scale</a:t>
            </a:r>
          </a:p>
          <a:p>
            <a:pPr lvl="2">
              <a:buFont typeface="Wingdings" charset="0"/>
              <a:buNone/>
            </a:pPr>
            <a:endParaRPr lang="en-US" sz="1800" dirty="0">
              <a:latin typeface="Tahoma" charset="0"/>
              <a:ea typeface="ＭＳ Ｐゴシック" charset="0"/>
            </a:endParaRPr>
          </a:p>
          <a:p>
            <a:endParaRPr lang="en-US" dirty="0">
              <a:latin typeface="Tahoma" charset="0"/>
              <a:ea typeface="ＭＳ Ｐゴシック" charset="0"/>
              <a:cs typeface="ＭＳ Ｐゴシック" charset="0"/>
            </a:endParaRPr>
          </a:p>
        </p:txBody>
      </p:sp>
      <p:sp>
        <p:nvSpPr>
          <p:cNvPr id="2970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999534" indent="-35999534"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0" eaLnBrk="0" fontAlgn="base" hangingPunct="0">
              <a:spcBef>
                <a:spcPct val="0"/>
              </a:spcBef>
              <a:spcAft>
                <a:spcPct val="0"/>
              </a:spcAft>
              <a:defRPr sz="2400">
                <a:solidFill>
                  <a:schemeClr val="tx1"/>
                </a:solidFill>
                <a:latin typeface="Arial" charset="0"/>
                <a:ea typeface="Arial" charset="0"/>
                <a:cs typeface="Arial" charset="0"/>
              </a:defRPr>
            </a:lvl6pPr>
            <a:lvl7pPr marL="914259" eaLnBrk="0" fontAlgn="base" hangingPunct="0">
              <a:spcBef>
                <a:spcPct val="0"/>
              </a:spcBef>
              <a:spcAft>
                <a:spcPct val="0"/>
              </a:spcAft>
              <a:defRPr sz="2400">
                <a:solidFill>
                  <a:schemeClr val="tx1"/>
                </a:solidFill>
                <a:latin typeface="Arial" charset="0"/>
                <a:ea typeface="Arial" charset="0"/>
                <a:cs typeface="Arial" charset="0"/>
              </a:defRPr>
            </a:lvl7pPr>
            <a:lvl8pPr marL="1371390" eaLnBrk="0" fontAlgn="base" hangingPunct="0">
              <a:spcBef>
                <a:spcPct val="0"/>
              </a:spcBef>
              <a:spcAft>
                <a:spcPct val="0"/>
              </a:spcAft>
              <a:defRPr sz="2400">
                <a:solidFill>
                  <a:schemeClr val="tx1"/>
                </a:solidFill>
                <a:latin typeface="Arial" charset="0"/>
                <a:ea typeface="Arial" charset="0"/>
                <a:cs typeface="Arial" charset="0"/>
              </a:defRPr>
            </a:lvl8pPr>
            <a:lvl9pPr marL="1828519"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45EC618-0165-BC45-84E6-E864E9DC06EC}" type="slidenum">
              <a:rPr lang="en-US" sz="1600">
                <a:solidFill>
                  <a:srgbClr val="000000"/>
                </a:solidFill>
                <a:latin typeface="Garamond" charset="0"/>
              </a:rPr>
              <a:pPr eaLnBrk="1" hangingPunct="1"/>
              <a:t>26</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1" y="2789238"/>
            <a:ext cx="3581400" cy="30781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9557741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As Memory Scales, It Becomes Unreliable</a:t>
            </a:r>
            <a:endParaRPr lang="en-US" dirty="0"/>
          </a:p>
        </p:txBody>
      </p:sp>
      <p:sp>
        <p:nvSpPr>
          <p:cNvPr id="3" name="Content Placeholder 2"/>
          <p:cNvSpPr>
            <a:spLocks noGrp="1"/>
          </p:cNvSpPr>
          <p:nvPr>
            <p:ph idx="1"/>
          </p:nvPr>
        </p:nvSpPr>
        <p:spPr>
          <a:xfrm>
            <a:off x="107504" y="908720"/>
            <a:ext cx="9036496" cy="5339680"/>
          </a:xfrm>
        </p:spPr>
        <p:txBody>
          <a:bodyPr/>
          <a:lstStyle/>
          <a:p>
            <a:r>
              <a:rPr lang="en-US" dirty="0" smtClean="0">
                <a:solidFill>
                  <a:srgbClr val="FF0000"/>
                </a:solidFill>
              </a:rPr>
              <a:t>Data from all of Facebook’s servers worldwide</a:t>
            </a:r>
          </a:p>
          <a:p>
            <a:r>
              <a:rPr lang="en-US" sz="1800" dirty="0" smtClean="0"/>
              <a:t>Meza+, “</a:t>
            </a:r>
            <a:r>
              <a:rPr lang="en-US" sz="1800" dirty="0">
                <a:solidFill>
                  <a:srgbClr val="0000FF"/>
                </a:solidFill>
              </a:rPr>
              <a:t>Revisiting Memory Errors in Large-Scale Production Data </a:t>
            </a:r>
            <a:r>
              <a:rPr lang="en-US" sz="1800" dirty="0" smtClean="0">
                <a:solidFill>
                  <a:srgbClr val="0000FF"/>
                </a:solidFill>
              </a:rPr>
              <a:t>Centers</a:t>
            </a:r>
            <a:r>
              <a:rPr lang="en-US" sz="1800" dirty="0" smtClean="0"/>
              <a:t>,” DSN’15.</a:t>
            </a:r>
            <a:endParaRPr lang="en-US" sz="18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a:t>
            </a:fld>
            <a:endParaRPr lang="en-US" altLang="en-US">
              <a:solidFill>
                <a:srgbClr val="000000"/>
              </a:solidFill>
            </a:endParaRPr>
          </a:p>
        </p:txBody>
      </p:sp>
      <p:sp>
        <p:nvSpPr>
          <p:cNvPr id="5" name="Shape 402"/>
          <p:cNvSpPr/>
          <p:nvPr/>
        </p:nvSpPr>
        <p:spPr>
          <a:xfrm rot="548035">
            <a:off x="6981778" y="2908446"/>
            <a:ext cx="1526103" cy="235859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ma14="http://schemas.microsoft.com/office/mac/drawingml/2011/main" val="1"/>
            </a:ext>
          </a:extLst>
        </p:spPr>
        <p:txBody>
          <a:bodyPr wrap="square" lIns="0" tIns="0" rIns="0" bIns="0" anchor="b">
            <a:spAutoFit/>
          </a:bodyPr>
          <a:lstStyle/>
          <a:p>
            <a:pPr algn="ctr">
              <a:lnSpc>
                <a:spcPct val="80000"/>
              </a:lnSpc>
              <a:defRPr spc="0">
                <a:solidFill>
                  <a:srgbClr val="000000"/>
                </a:solidFill>
              </a:defRPr>
            </a:pPr>
            <a:r>
              <a:rPr sz="3800" i="1" spc="-38" dirty="0">
                <a:solidFill>
                  <a:srgbClr val="405F82"/>
                </a:solidFill>
                <a:latin typeface="Garamond"/>
                <a:sym typeface="Vista Sans OT Medium"/>
              </a:rPr>
              <a:t>Intuition:</a:t>
            </a:r>
            <a:br>
              <a:rPr sz="3800" i="1" spc="-38" dirty="0">
                <a:solidFill>
                  <a:srgbClr val="405F82"/>
                </a:solidFill>
                <a:latin typeface="Garamond"/>
                <a:sym typeface="Vista Sans OT Medium"/>
              </a:rPr>
            </a:br>
            <a:r>
              <a:rPr sz="3800" i="1" spc="-38" dirty="0">
                <a:solidFill>
                  <a:srgbClr val="0000FF"/>
                </a:solidFill>
                <a:latin typeface="Garamond"/>
                <a:sym typeface="Vista Sans OT Medium"/>
              </a:rPr>
              <a:t>quadratic</a:t>
            </a:r>
            <a:br>
              <a:rPr sz="3800" i="1" spc="-38" dirty="0">
                <a:solidFill>
                  <a:srgbClr val="0000FF"/>
                </a:solidFill>
                <a:latin typeface="Garamond"/>
                <a:sym typeface="Vista Sans OT Medium"/>
              </a:rPr>
            </a:br>
            <a:r>
              <a:rPr sz="3800" i="1" spc="-38" dirty="0">
                <a:solidFill>
                  <a:srgbClr val="0000FF"/>
                </a:solidFill>
                <a:latin typeface="Garamond"/>
                <a:sym typeface="Vista Sans OT Medium"/>
              </a:rPr>
              <a:t>increase in</a:t>
            </a:r>
            <a:br>
              <a:rPr sz="3800" i="1" spc="-38" dirty="0">
                <a:solidFill>
                  <a:srgbClr val="0000FF"/>
                </a:solidFill>
                <a:latin typeface="Garamond"/>
                <a:sym typeface="Vista Sans OT Medium"/>
              </a:rPr>
            </a:br>
            <a:r>
              <a:rPr sz="3800" i="1" spc="-38" dirty="0">
                <a:solidFill>
                  <a:srgbClr val="0000FF"/>
                </a:solidFill>
                <a:latin typeface="Garamond"/>
                <a:sym typeface="Vista Sans OT Medium"/>
              </a:rPr>
              <a:t>capacity</a:t>
            </a:r>
          </a:p>
        </p:txBody>
      </p:sp>
      <p:pic>
        <p:nvPicPr>
          <p:cNvPr id="6" name="Picture 5"/>
          <p:cNvPicPr>
            <a:picLocks noChangeAspect="1"/>
          </p:cNvPicPr>
          <p:nvPr/>
        </p:nvPicPr>
        <p:blipFill>
          <a:blip r:embed="rId2"/>
          <a:stretch>
            <a:fillRect/>
          </a:stretch>
        </p:blipFill>
        <p:spPr>
          <a:xfrm>
            <a:off x="1634751" y="1844824"/>
            <a:ext cx="4953473" cy="4968552"/>
          </a:xfrm>
          <a:prstGeom prst="rect">
            <a:avLst/>
          </a:prstGeom>
        </p:spPr>
      </p:pic>
    </p:spTree>
    <p:extLst>
      <p:ext uri="{BB962C8B-B14F-4D97-AF65-F5344CB8AC3E}">
        <p14:creationId xmlns:p14="http://schemas.microsoft.com/office/powerpoint/2010/main" val="2699310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smtClean="0"/>
              <a:t>Large-Scale Failure Analysis of DRAM Chips</a:t>
            </a:r>
            <a:endParaRPr lang="en-US" dirty="0"/>
          </a:p>
        </p:txBody>
      </p:sp>
      <p:sp>
        <p:nvSpPr>
          <p:cNvPr id="3" name="Content Placeholder 2"/>
          <p:cNvSpPr>
            <a:spLocks noGrp="1"/>
          </p:cNvSpPr>
          <p:nvPr>
            <p:ph idx="1"/>
          </p:nvPr>
        </p:nvSpPr>
        <p:spPr>
          <a:xfrm>
            <a:off x="228600" y="980728"/>
            <a:ext cx="8610600" cy="5153025"/>
          </a:xfrm>
        </p:spPr>
        <p:txBody>
          <a:bodyPr/>
          <a:lstStyle/>
          <a:p>
            <a:r>
              <a:rPr lang="en-US" dirty="0" smtClean="0">
                <a:solidFill>
                  <a:srgbClr val="0000FF"/>
                </a:solidFill>
              </a:rPr>
              <a:t>Analysis and modeling of memory errors found in all of Facebook’s server fleet</a:t>
            </a:r>
          </a:p>
          <a:p>
            <a:endParaRPr lang="en-US" dirty="0" smtClean="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28</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7105516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smtClean="0">
                <a:solidFill>
                  <a:srgbClr val="0000FF"/>
                </a:solidFill>
                <a:hlinkClick r:id="rId4"/>
              </a:rPr>
              <a:t>An </a:t>
            </a:r>
            <a:r>
              <a:rPr lang="en-US" sz="1600" dirty="0">
                <a:solidFill>
                  <a:srgbClr val="0000FF"/>
                </a:solidFill>
                <a:hlinkClick r:id="rId4"/>
              </a:rPr>
              <a:t>Experimental Study of Data Retention Behavior in Modern DRAM Devices: Implications for Retention Time Profiling </a:t>
            </a:r>
            <a:r>
              <a:rPr lang="en-US" sz="1600" dirty="0" smtClean="0">
                <a:solidFill>
                  <a:srgbClr val="0000FF"/>
                </a:solidFill>
                <a:hlinkClick r:id="rId4"/>
              </a:rPr>
              <a:t>Mechanisms</a:t>
            </a:r>
            <a:r>
              <a:rPr lang="en-US" sz="1600" dirty="0">
                <a:solidFill>
                  <a:srgbClr val="000000"/>
                </a:solidFill>
              </a:rPr>
              <a:t> </a:t>
            </a:r>
            <a:r>
              <a:rPr lang="en-US" sz="1600" dirty="0" smtClean="0">
                <a:solidFill>
                  <a:srgbClr val="000000"/>
                </a:solidFill>
              </a:rPr>
              <a:t>(Liu et al., ISCA 2013)</a:t>
            </a:r>
            <a:endParaRPr lang="en-US" sz="1600" dirty="0">
              <a:solidFill>
                <a:srgbClr val="000000"/>
              </a:solidFill>
            </a:endParaRPr>
          </a:p>
          <a:p>
            <a:pPr lvl="1"/>
            <a:endParaRPr lang="en-US" sz="1600" dirty="0" smtClean="0">
              <a:solidFill>
                <a:srgbClr val="000000"/>
              </a:solidFill>
              <a:ea typeface="ＭＳ Ｐゴシック" charset="0"/>
              <a:cs typeface="ＭＳ Ｐゴシック" charset="0"/>
            </a:endParaRPr>
          </a:p>
          <a:p>
            <a:pPr lvl="1"/>
            <a:r>
              <a:rPr lang="en-US" sz="1600" dirty="0" smtClean="0">
                <a:solidFill>
                  <a:srgbClr val="0000FF"/>
                </a:solidFill>
                <a:ea typeface="ＭＳ Ｐゴシック" charset="0"/>
                <a:cs typeface="ＭＳ Ｐゴシック" charset="0"/>
                <a:hlinkClick r:id="rId5"/>
              </a:rPr>
              <a:t>The </a:t>
            </a:r>
            <a:r>
              <a:rPr lang="en-US" sz="1600" dirty="0">
                <a:solidFill>
                  <a:srgbClr val="0000FF"/>
                </a:solidFill>
                <a:ea typeface="ＭＳ Ｐゴシック" charset="0"/>
                <a:cs typeface="ＭＳ Ｐゴシック" charset="0"/>
                <a:hlinkClick r:id="rId5"/>
              </a:rPr>
              <a:t>Efficacy of Error Mitigation Techniques for DRAM Retention Failures: A Comparative Experimental </a:t>
            </a:r>
            <a:r>
              <a:rPr lang="en-US" sz="1600" dirty="0" smtClean="0">
                <a:solidFill>
                  <a:srgbClr val="0000FF"/>
                </a:solidFill>
                <a:ea typeface="ＭＳ Ｐゴシック" charset="0"/>
                <a:cs typeface="ＭＳ Ｐゴシック" charset="0"/>
                <a:hlinkClick r:id="rId5"/>
              </a:rPr>
              <a:t>Study</a:t>
            </a:r>
            <a:r>
              <a:rPr lang="en-US" sz="1600" dirty="0" smtClean="0">
                <a:solidFill>
                  <a:srgbClr val="000000"/>
                </a:solidFill>
                <a:ea typeface="ＭＳ Ｐゴシック" charset="0"/>
                <a:cs typeface="ＭＳ Ｐゴシック" charset="0"/>
              </a:rPr>
              <a:t> </a:t>
            </a:r>
          </a:p>
          <a:p>
            <a:pPr lvl="1"/>
            <a:r>
              <a:rPr lang="en-US" sz="1600" dirty="0" smtClean="0">
                <a:solidFill>
                  <a:srgbClr val="000000"/>
                </a:solidFill>
                <a:ea typeface="ＭＳ Ｐゴシック" charset="0"/>
                <a:cs typeface="ＭＳ Ｐゴシック" charset="0"/>
              </a:rPr>
              <a:t>(Khan et al., SIGMETRICS 2014)</a:t>
            </a:r>
            <a:endParaRPr lang="en-US" sz="1600" dirty="0">
              <a:solidFill>
                <a:srgbClr val="000000"/>
              </a:solidFill>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smtClean="0">
                <a:solidFill>
                  <a:srgbClr val="0000FF"/>
                </a:solidFill>
                <a:hlinkClick r:id="rId6"/>
              </a:rPr>
              <a:t>Flipping </a:t>
            </a:r>
            <a:r>
              <a:rPr lang="en-US" sz="1600" dirty="0">
                <a:solidFill>
                  <a:srgbClr val="0000FF"/>
                </a:solidFill>
                <a:hlinkClick r:id="rId6"/>
              </a:rPr>
              <a:t>Bits in Memory Without Accessing Them: An Experimental Study of DRAM Disturbance </a:t>
            </a:r>
            <a:r>
              <a:rPr lang="en-US" sz="1600" dirty="0" smtClean="0">
                <a:solidFill>
                  <a:srgbClr val="0000FF"/>
                </a:solidFill>
                <a:hlinkClick r:id="rId6"/>
              </a:rPr>
              <a:t>Errors</a:t>
            </a:r>
            <a:r>
              <a:rPr lang="en-US" sz="1600" dirty="0">
                <a:solidFill>
                  <a:srgbClr val="000000"/>
                </a:solidFill>
              </a:rPr>
              <a:t> </a:t>
            </a:r>
            <a:r>
              <a:rPr lang="en-US" sz="1600" dirty="0" smtClean="0">
                <a:solidFill>
                  <a:srgbClr val="000000"/>
                </a:solidFill>
              </a:rPr>
              <a:t>(Kim et al., ISCA 2014)</a:t>
            </a:r>
            <a:endParaRPr lang="en-US" sz="1600" dirty="0">
              <a:solidFill>
                <a:srgbClr val="000000"/>
              </a:solidFill>
            </a:endParaRPr>
          </a:p>
          <a:p>
            <a:pPr lvl="1"/>
            <a:endParaRPr lang="en-US" sz="1600" dirty="0" smtClean="0">
              <a:solidFill>
                <a:srgbClr val="000000"/>
              </a:solidFill>
              <a:ea typeface="ＭＳ Ｐゴシック" charset="0"/>
              <a:cs typeface="ＭＳ Ｐゴシック" charset="0"/>
            </a:endParaRPr>
          </a:p>
          <a:p>
            <a:pPr lvl="1"/>
            <a:r>
              <a:rPr lang="en-US" sz="1600" dirty="0" smtClean="0">
                <a:solidFill>
                  <a:srgbClr val="0000FF"/>
                </a:solidFill>
                <a:ea typeface="ＭＳ Ｐゴシック" charset="0"/>
                <a:cs typeface="ＭＳ Ｐゴシック" charset="0"/>
                <a:hlinkClick r:id="rId7"/>
              </a:rPr>
              <a:t>Adaptive</a:t>
            </a:r>
            <a:r>
              <a:rPr lang="en-US" sz="1600" dirty="0">
                <a:solidFill>
                  <a:srgbClr val="0000FF"/>
                </a:solidFill>
                <a:ea typeface="ＭＳ Ｐゴシック" charset="0"/>
                <a:cs typeface="ＭＳ Ｐゴシック" charset="0"/>
                <a:hlinkClick r:id="rId7"/>
              </a:rPr>
              <a:t>-Latency DRAM: Optimizing DRAM Timing for the Common-</a:t>
            </a:r>
            <a:r>
              <a:rPr lang="en-US" sz="1600" dirty="0" smtClean="0">
                <a:solidFill>
                  <a:srgbClr val="0000FF"/>
                </a:solidFill>
                <a:ea typeface="ＭＳ Ｐゴシック" charset="0"/>
                <a:cs typeface="ＭＳ Ｐゴシック" charset="0"/>
                <a:hlinkClick r:id="rId7"/>
              </a:rPr>
              <a:t>Case</a:t>
            </a:r>
            <a:r>
              <a:rPr lang="en-US" sz="1600" dirty="0">
                <a:solidFill>
                  <a:srgbClr val="000000"/>
                </a:solidFill>
                <a:ea typeface="ＭＳ Ｐゴシック" charset="0"/>
                <a:cs typeface="ＭＳ Ｐゴシック" charset="0"/>
              </a:rPr>
              <a:t> </a:t>
            </a:r>
            <a:r>
              <a:rPr lang="en-US" sz="1600" dirty="0" smtClean="0">
                <a:solidFill>
                  <a:srgbClr val="000000"/>
                </a:solidFill>
                <a:ea typeface="ＭＳ Ｐゴシック" charset="0"/>
                <a:cs typeface="ＭＳ Ｐゴシック" charset="0"/>
              </a:rPr>
              <a:t>(Lee et al., HPCA 2015)</a:t>
            </a:r>
          </a:p>
          <a:p>
            <a:pPr lvl="1"/>
            <a:endParaRPr lang="en-US" sz="1600" dirty="0">
              <a:solidFill>
                <a:srgbClr val="000000"/>
              </a:solidFill>
              <a:ea typeface="ＭＳ Ｐゴシック" charset="0"/>
              <a:cs typeface="ＭＳ Ｐゴシック" charset="0"/>
            </a:endParaRPr>
          </a:p>
          <a:p>
            <a:pPr lvl="1"/>
            <a:r>
              <a:rPr lang="en-US" sz="1600" dirty="0" smtClean="0">
                <a:solidFill>
                  <a:srgbClr val="0000FF"/>
                </a:solidFill>
                <a:ea typeface="ＭＳ Ｐゴシック" charset="0"/>
                <a:cs typeface="ＭＳ Ｐゴシック" charset="0"/>
                <a:hlinkClick r:id="rId8"/>
              </a:rPr>
              <a:t>AVATAR</a:t>
            </a:r>
            <a:r>
              <a:rPr lang="en-US" sz="1600" dirty="0">
                <a:solidFill>
                  <a:srgbClr val="0000FF"/>
                </a:solidFill>
                <a:ea typeface="ＭＳ Ｐゴシック" charset="0"/>
                <a:cs typeface="ＭＳ Ｐゴシック" charset="0"/>
                <a:hlinkClick r:id="rId8"/>
              </a:rPr>
              <a:t>: A Variable-Retention-Time (VRT) Aware Refresh for DRAM </a:t>
            </a:r>
            <a:r>
              <a:rPr lang="en-US" sz="1600" dirty="0" smtClean="0">
                <a:solidFill>
                  <a:srgbClr val="0000FF"/>
                </a:solidFill>
                <a:ea typeface="ＭＳ Ｐゴシック" charset="0"/>
                <a:cs typeface="ＭＳ Ｐゴシック" charset="0"/>
                <a:hlinkClick r:id="rId8"/>
              </a:rPr>
              <a:t>Systems</a:t>
            </a:r>
            <a:r>
              <a:rPr lang="en-US" sz="1600" dirty="0" smtClean="0">
                <a:solidFill>
                  <a:srgbClr val="000000"/>
                </a:solidFill>
                <a:ea typeface="ＭＳ Ｐゴシック" charset="0"/>
                <a:cs typeface="ＭＳ Ｐゴシック" charset="0"/>
              </a:rPr>
              <a:t> (</a:t>
            </a:r>
            <a:r>
              <a:rPr lang="en-US" sz="1600" dirty="0" err="1" smtClean="0">
                <a:solidFill>
                  <a:srgbClr val="000000"/>
                </a:solidFill>
                <a:ea typeface="ＭＳ Ｐゴシック" charset="0"/>
                <a:cs typeface="ＭＳ Ｐゴシック" charset="0"/>
              </a:rPr>
              <a:t>Qureshi</a:t>
            </a:r>
            <a:r>
              <a:rPr lang="en-US" sz="1600" dirty="0" smtClean="0">
                <a:solidFill>
                  <a:srgbClr val="000000"/>
                </a:solidFill>
                <a:ea typeface="ＭＳ Ｐゴシック" charset="0"/>
                <a:cs typeface="ＭＳ Ｐゴシック" charset="0"/>
              </a:rPr>
              <a:t> et al., DSN 2015</a:t>
            </a:r>
            <a:r>
              <a:rPr lang="en-US" sz="1600" dirty="0">
                <a:solidFill>
                  <a:srgbClr val="000000"/>
                </a:solidFill>
                <a:ea typeface="ＭＳ Ｐゴシック" charset="0"/>
                <a:cs typeface="ＭＳ Ｐゴシック" charset="0"/>
              </a:rPr>
              <a:t>)</a:t>
            </a:r>
            <a:endParaRPr lang="en-US" sz="1600" dirty="0">
              <a:solidFill>
                <a:srgbClr val="000000"/>
              </a:solidFill>
            </a:endParaRPr>
          </a:p>
        </p:txBody>
      </p:sp>
    </p:spTree>
    <p:extLst>
      <p:ext uri="{BB962C8B-B14F-4D97-AF65-F5344CB8AC3E}">
        <p14:creationId xmlns:p14="http://schemas.microsoft.com/office/powerpoint/2010/main" val="913226563"/>
      </p:ext>
    </p:extLst>
  </p:cSld>
  <p:clrMapOvr>
    <a:masterClrMapping/>
  </p:clrMapOvr>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Infrastructures to Understand Such Issues</a:t>
            </a:r>
            <a:endParaRPr lang="en-US" dirty="0"/>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rPr>
              <a:t>Controller</a:t>
            </a:r>
            <a:endParaRPr lang="en-US" sz="2400" b="1">
              <a:solidFill>
                <a:srgbClr val="FFFF00"/>
              </a:solidFill>
              <a:effectLst>
                <a:outerShdw blurRad="38100" dist="38100" dir="2700000" algn="tl">
                  <a:srgbClr val="000000">
                    <a:alpha val="43137"/>
                  </a:srgbClr>
                </a:outerShdw>
              </a:effectLst>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53321923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79904" cy="1066800"/>
          </a:xfrm>
        </p:spPr>
        <p:txBody>
          <a:bodyPr/>
          <a:lstStyle/>
          <a:p>
            <a:r>
              <a:rPr lang="en-US" sz="3800" dirty="0" smtClean="0"/>
              <a:t>SoftMC: Open Source DRAM Infrastructure</a:t>
            </a:r>
            <a:endParaRPr lang="en-US" sz="3800" dirty="0"/>
          </a:p>
        </p:txBody>
      </p:sp>
      <p:sp>
        <p:nvSpPr>
          <p:cNvPr id="3" name="Content Placeholder 2"/>
          <p:cNvSpPr>
            <a:spLocks noGrp="1"/>
          </p:cNvSpPr>
          <p:nvPr>
            <p:ph idx="1"/>
          </p:nvPr>
        </p:nvSpPr>
        <p:spPr>
          <a:xfrm>
            <a:off x="35496" y="1432520"/>
            <a:ext cx="5112568" cy="4876800"/>
          </a:xfrm>
        </p:spPr>
        <p:txBody>
          <a:bodyPr/>
          <a:lstStyle/>
          <a:p>
            <a:r>
              <a:rPr lang="en-US" dirty="0" smtClean="0"/>
              <a:t>Hasan Hassan et al., “</a:t>
            </a:r>
            <a:r>
              <a:rPr lang="en-US" b="1" dirty="0">
                <a:hlinkClick r:id="rId2"/>
              </a:rPr>
              <a:t>SoftMC: A Flexible and Practical Open-Source Infrastructure for Enabling Experimental DRAM </a:t>
            </a:r>
            <a:r>
              <a:rPr lang="en-US" b="1" dirty="0" smtClean="0">
                <a:hlinkClick r:id="rId2"/>
              </a:rPr>
              <a:t>Studies</a:t>
            </a:r>
            <a:r>
              <a:rPr lang="en-US" b="1" dirty="0" smtClean="0"/>
              <a:t>,”</a:t>
            </a:r>
            <a:r>
              <a:rPr lang="en-US" dirty="0" smtClean="0"/>
              <a:t> HPCA 2017.</a:t>
            </a:r>
          </a:p>
          <a:p>
            <a:pPr marL="0" indent="0">
              <a:buNone/>
            </a:pPr>
            <a:endParaRPr lang="en-US" dirty="0" smtClean="0"/>
          </a:p>
          <a:p>
            <a:pPr marL="0" indent="0">
              <a:buNone/>
            </a:pPr>
            <a:endParaRPr lang="en-US" dirty="0"/>
          </a:p>
          <a:p>
            <a:r>
              <a:rPr lang="en-US" b="1" dirty="0">
                <a:solidFill>
                  <a:schemeClr val="accent2">
                    <a:lumMod val="75000"/>
                  </a:schemeClr>
                </a:solidFill>
              </a:rPr>
              <a:t>Flexible</a:t>
            </a:r>
          </a:p>
          <a:p>
            <a:r>
              <a:rPr lang="en-US" b="1" dirty="0" smtClean="0">
                <a:solidFill>
                  <a:schemeClr val="accent2">
                    <a:lumMod val="75000"/>
                  </a:schemeClr>
                </a:solidFill>
              </a:rPr>
              <a:t>Easy </a:t>
            </a:r>
            <a:r>
              <a:rPr lang="en-US" b="1" dirty="0">
                <a:solidFill>
                  <a:schemeClr val="accent2">
                    <a:lumMod val="75000"/>
                  </a:schemeClr>
                </a:solidFill>
              </a:rPr>
              <a:t>to Use (C++ API)</a:t>
            </a:r>
          </a:p>
          <a:p>
            <a:r>
              <a:rPr lang="en-US" b="1" dirty="0" smtClean="0">
                <a:solidFill>
                  <a:schemeClr val="accent2">
                    <a:lumMod val="75000"/>
                  </a:schemeClr>
                </a:solidFill>
              </a:rPr>
              <a:t>Open</a:t>
            </a:r>
            <a:r>
              <a:rPr lang="en-US" b="1" dirty="0">
                <a:solidFill>
                  <a:schemeClr val="accent2">
                    <a:lumMod val="75000"/>
                  </a:schemeClr>
                </a:solidFill>
              </a:rPr>
              <a:t>-source </a:t>
            </a:r>
          </a:p>
          <a:p>
            <a:pPr marL="0" indent="0">
              <a:buNone/>
            </a:pPr>
            <a:r>
              <a:rPr lang="en-US" i="1" dirty="0" smtClean="0">
                <a:solidFill>
                  <a:srgbClr val="0000FF"/>
                </a:solidFill>
              </a:rPr>
              <a:t>    </a:t>
            </a:r>
            <a:r>
              <a:rPr lang="en-US" i="1" dirty="0" err="1" smtClean="0">
                <a:solidFill>
                  <a:srgbClr val="0000FF"/>
                </a:solidFill>
              </a:rPr>
              <a:t>github.com</a:t>
            </a:r>
            <a:r>
              <a:rPr lang="en-US" i="1" dirty="0">
                <a:solidFill>
                  <a:srgbClr val="0000FF"/>
                </a:solidFill>
              </a:rPr>
              <a:t>/CMU-SAFARI/</a:t>
            </a:r>
            <a:r>
              <a:rPr lang="en-US" i="1" dirty="0" smtClean="0">
                <a:solidFill>
                  <a:srgbClr val="0000FF"/>
                </a:solidFill>
              </a:rPr>
              <a:t>SoftMC </a:t>
            </a:r>
            <a:endParaRPr lang="en-US" b="1" dirty="0" smtClean="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31</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27" y="1232693"/>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27"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17295099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SoftMC</a:t>
            </a:r>
            <a:endParaRPr lang="en-US" dirty="0"/>
          </a:p>
        </p:txBody>
      </p:sp>
      <p:sp>
        <p:nvSpPr>
          <p:cNvPr id="3" name="Content Placeholder 2"/>
          <p:cNvSpPr>
            <a:spLocks noGrp="1"/>
          </p:cNvSpPr>
          <p:nvPr>
            <p:ph idx="1"/>
          </p:nvPr>
        </p:nvSpPr>
        <p:spPr/>
        <p:txBody>
          <a:bodyPr/>
          <a:lstStyle/>
          <a:p>
            <a:r>
              <a:rPr lang="en-US" dirty="0">
                <a:hlinkClick r:id="rId2"/>
              </a:rPr>
              <a:t>https://github.com/CMU-SAFARI/</a:t>
            </a:r>
            <a:r>
              <a:rPr lang="en-US" dirty="0" smtClean="0">
                <a:hlinkClick r:id="rId2"/>
              </a:rPr>
              <a:t>SoftMC</a:t>
            </a:r>
            <a:r>
              <a:rPr lang="en-US" dirty="0" smtClean="0"/>
              <a:t> </a:t>
            </a:r>
          </a:p>
          <a:p>
            <a:endParaRPr lang="en-US" dirty="0"/>
          </a:p>
          <a:p>
            <a:endParaRPr lang="en-US" dirty="0" smtClean="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32</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12419649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Curious Discovery </a:t>
            </a:r>
            <a:r>
              <a:rPr lang="en-US" sz="3000" b="1" dirty="0"/>
              <a:t>[</a:t>
            </a:r>
            <a:r>
              <a:rPr lang="en-US" sz="3000" b="1" dirty="0" smtClean="0"/>
              <a:t>Kim et al., ISCA 2014]</a:t>
            </a:r>
            <a:endParaRPr lang="en-US" sz="3000" b="1" dirty="0"/>
          </a:p>
        </p:txBody>
      </p:sp>
      <p:sp>
        <p:nvSpPr>
          <p:cNvPr id="3" name="Content Placeholder 2"/>
          <p:cNvSpPr>
            <a:spLocks noGrp="1"/>
          </p:cNvSpPr>
          <p:nvPr>
            <p:ph idx="1"/>
          </p:nvPr>
        </p:nvSpPr>
        <p:spPr>
          <a:xfrm>
            <a:off x="228600" y="1288504"/>
            <a:ext cx="8610600" cy="4876800"/>
          </a:xfrm>
        </p:spPr>
        <p:txBody>
          <a:bodyPr/>
          <a:lstStyle/>
          <a:p>
            <a:endParaRPr lang="en-US" dirty="0" smtClean="0"/>
          </a:p>
          <a:p>
            <a:pPr marL="0" indent="0">
              <a:buNone/>
            </a:pPr>
            <a:endParaRPr lang="en-US" dirty="0"/>
          </a:p>
          <a:p>
            <a:pPr marL="0" indent="0" algn="ctr">
              <a:buNone/>
            </a:pPr>
            <a:r>
              <a:rPr lang="en-US" sz="4400" dirty="0" smtClean="0"/>
              <a:t>One can </a:t>
            </a:r>
          </a:p>
          <a:p>
            <a:pPr marL="0" indent="0" algn="ctr">
              <a:buNone/>
            </a:pPr>
            <a:r>
              <a:rPr lang="en-US" sz="4400" dirty="0">
                <a:solidFill>
                  <a:srgbClr val="0000FF"/>
                </a:solidFill>
              </a:rPr>
              <a:t>p</a:t>
            </a:r>
            <a:r>
              <a:rPr lang="en-US" sz="4400" dirty="0" smtClean="0">
                <a:solidFill>
                  <a:srgbClr val="0000FF"/>
                </a:solidFill>
              </a:rPr>
              <a:t>redictably</a:t>
            </a:r>
            <a:r>
              <a:rPr lang="en-US" sz="4400" dirty="0" smtClean="0"/>
              <a:t> </a:t>
            </a:r>
            <a:r>
              <a:rPr lang="en-US" sz="4400" dirty="0" smtClean="0">
                <a:solidFill>
                  <a:srgbClr val="FF0000"/>
                </a:solidFill>
              </a:rPr>
              <a:t>induce errors </a:t>
            </a:r>
          </a:p>
          <a:p>
            <a:pPr marL="0" indent="0" algn="ctr">
              <a:buNone/>
            </a:pPr>
            <a:r>
              <a:rPr lang="en-US" sz="4400" dirty="0" smtClean="0"/>
              <a:t>in </a:t>
            </a:r>
            <a:r>
              <a:rPr lang="en-US" sz="4400" dirty="0" smtClean="0">
                <a:solidFill>
                  <a:srgbClr val="0000FF"/>
                </a:solidFill>
              </a:rPr>
              <a:t>most</a:t>
            </a:r>
            <a:r>
              <a:rPr lang="en-US" sz="4400" dirty="0" smtClean="0"/>
              <a:t> DRAM </a:t>
            </a:r>
            <a:r>
              <a:rPr lang="en-US" sz="4400" dirty="0" smtClean="0">
                <a:solidFill>
                  <a:srgbClr val="0000FF"/>
                </a:solidFill>
              </a:rPr>
              <a:t>memory</a:t>
            </a:r>
            <a:r>
              <a:rPr lang="en-US" sz="4400" dirty="0" smtClean="0"/>
              <a:t> chips</a:t>
            </a:r>
            <a:endParaRPr lang="en-US" sz="44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33</a:t>
            </a:fld>
            <a:endParaRPr lang="en-US" altLang="en-US">
              <a:solidFill>
                <a:srgbClr val="000000"/>
              </a:solidFill>
            </a:endParaRPr>
          </a:p>
        </p:txBody>
      </p:sp>
    </p:spTree>
    <p:extLst>
      <p:ext uri="{BB962C8B-B14F-4D97-AF65-F5344CB8AC3E}">
        <p14:creationId xmlns:p14="http://schemas.microsoft.com/office/powerpoint/2010/main" val="3663732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1" name="Title 1"/>
          <p:cNvSpPr>
            <a:spLocks noGrp="1"/>
          </p:cNvSpPr>
          <p:nvPr>
            <p:ph type="title"/>
          </p:nvPr>
        </p:nvSpPr>
        <p:spPr/>
        <p:txBody>
          <a:bodyPr/>
          <a:lstStyle/>
          <a:p>
            <a:r>
              <a:rPr lang="en-US" dirty="0">
                <a:latin typeface="Garamond" charset="0"/>
              </a:rPr>
              <a:t>DRAM </a:t>
            </a:r>
            <a:r>
              <a:rPr lang="en-US" dirty="0" smtClean="0">
                <a:latin typeface="Garamond" charset="0"/>
              </a:rPr>
              <a:t>RowHammer</a:t>
            </a:r>
            <a:endParaRPr lang="en-US" dirty="0">
              <a:latin typeface="Garamond" charset="0"/>
            </a:endParaRPr>
          </a:p>
        </p:txBody>
      </p:sp>
      <p:sp>
        <p:nvSpPr>
          <p:cNvPr id="231426" name="Content Placeholder 2"/>
          <p:cNvSpPr>
            <a:spLocks noGrp="1"/>
          </p:cNvSpPr>
          <p:nvPr>
            <p:ph idx="1"/>
          </p:nvPr>
        </p:nvSpPr>
        <p:spPr>
          <a:xfrm>
            <a:off x="228600" y="1115020"/>
            <a:ext cx="8610600" cy="5194300"/>
          </a:xfrm>
        </p:spPr>
        <p:txBody>
          <a:bodyPr/>
          <a:lstStyle/>
          <a:p>
            <a:pPr marL="0" indent="0" algn="ctr">
              <a:buNone/>
            </a:pPr>
            <a:r>
              <a:rPr lang="en-US" sz="3200" dirty="0">
                <a:solidFill>
                  <a:srgbClr val="0000FF"/>
                </a:solidFill>
                <a:latin typeface="Tahoma" charset="0"/>
              </a:rPr>
              <a:t>A</a:t>
            </a:r>
            <a:r>
              <a:rPr lang="en-US" sz="3200" dirty="0" smtClean="0">
                <a:solidFill>
                  <a:srgbClr val="0000FF"/>
                </a:solidFill>
                <a:latin typeface="Tahoma" charset="0"/>
              </a:rPr>
              <a:t> </a:t>
            </a:r>
            <a:r>
              <a:rPr lang="en-US" sz="3200" dirty="0">
                <a:solidFill>
                  <a:srgbClr val="0000FF"/>
                </a:solidFill>
                <a:latin typeface="Tahoma" charset="0"/>
              </a:rPr>
              <a:t>simple hardware failure mechanism </a:t>
            </a:r>
            <a:endParaRPr lang="en-US" sz="3200" dirty="0" smtClean="0">
              <a:solidFill>
                <a:srgbClr val="0000FF"/>
              </a:solidFill>
              <a:latin typeface="Tahoma" charset="0"/>
            </a:endParaRPr>
          </a:p>
          <a:p>
            <a:pPr marL="0" indent="0" algn="ctr">
              <a:buNone/>
            </a:pPr>
            <a:r>
              <a:rPr lang="en-US" sz="3200" dirty="0" smtClean="0">
                <a:solidFill>
                  <a:srgbClr val="0000FF"/>
                </a:solidFill>
                <a:latin typeface="Tahoma" charset="0"/>
              </a:rPr>
              <a:t>can </a:t>
            </a:r>
            <a:r>
              <a:rPr lang="en-US" sz="3200" dirty="0">
                <a:solidFill>
                  <a:srgbClr val="0000FF"/>
                </a:solidFill>
                <a:latin typeface="Tahoma" charset="0"/>
              </a:rPr>
              <a:t>create a widespread </a:t>
            </a:r>
            <a:endParaRPr lang="en-US" sz="3200" dirty="0" smtClean="0">
              <a:solidFill>
                <a:srgbClr val="0000FF"/>
              </a:solidFill>
              <a:latin typeface="Tahoma" charset="0"/>
            </a:endParaRPr>
          </a:p>
          <a:p>
            <a:pPr marL="0" indent="0" algn="ctr">
              <a:buNone/>
            </a:pPr>
            <a:r>
              <a:rPr lang="en-US" sz="3200" dirty="0" smtClean="0">
                <a:solidFill>
                  <a:srgbClr val="FF0000"/>
                </a:solidFill>
                <a:latin typeface="Tahoma" charset="0"/>
              </a:rPr>
              <a:t>system </a:t>
            </a:r>
            <a:r>
              <a:rPr lang="en-US" sz="3200" dirty="0">
                <a:solidFill>
                  <a:srgbClr val="FF0000"/>
                </a:solidFill>
                <a:latin typeface="Tahoma" charset="0"/>
              </a:rPr>
              <a:t>security vulnerability</a:t>
            </a:r>
          </a:p>
        </p:txBody>
      </p:sp>
      <p:sp>
        <p:nvSpPr>
          <p:cNvPr id="2304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52E3B1D-8F75-8B42-8367-02A3C0FD41CB}" type="slidenum">
              <a:rPr lang="en-US" sz="1600">
                <a:solidFill>
                  <a:srgbClr val="000000"/>
                </a:solidFill>
                <a:latin typeface="Garamond" charset="0"/>
                <a:cs typeface="Arial" charset="0"/>
              </a:rPr>
              <a:pPr eaLnBrk="1" hangingPunct="1"/>
              <a:t>34</a:t>
            </a:fld>
            <a:endParaRPr lang="en-US" sz="1600">
              <a:solidFill>
                <a:srgbClr val="000000"/>
              </a:solidFill>
              <a:latin typeface="Garamond" charset="0"/>
              <a:cs typeface="Arial"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3046413"/>
            <a:ext cx="9144000" cy="38115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0031950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31426">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31426">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31426">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914400" y="914400"/>
            <a:ext cx="7315200" cy="3962400"/>
          </a:xfrm>
          <a:prstGeom prst="roundRect">
            <a:avLst>
              <a:gd name="adj" fmla="val 11319"/>
            </a:avLst>
          </a:prstGeom>
          <a:solidFill>
            <a:schemeClr val="bg1">
              <a:lumMod val="85000"/>
            </a:schemeClr>
          </a:solidFill>
          <a:ln w="38100">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9" name="Straight Connector 8"/>
          <p:cNvCxnSpPr/>
          <p:nvPr/>
        </p:nvCxnSpPr>
        <p:spPr>
          <a:xfrm flipH="1" flipV="1">
            <a:off x="1371600" y="16764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371600" y="22860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 name="Wordline"/>
          <p:cNvCxnSpPr/>
          <p:nvPr/>
        </p:nvCxnSpPr>
        <p:spPr>
          <a:xfrm flipH="1">
            <a:off x="1371600" y="28956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371600" y="35052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1371600" y="4116388"/>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828800" y="1382713"/>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 of Cells</a:t>
            </a:r>
          </a:p>
        </p:txBody>
      </p:sp>
      <p:sp>
        <p:nvSpPr>
          <p:cNvPr id="16" name="Rectangle 15"/>
          <p:cNvSpPr/>
          <p:nvPr/>
        </p:nvSpPr>
        <p:spPr>
          <a:xfrm>
            <a:off x="1828800" y="19812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7" name="Row"/>
          <p:cNvSpPr/>
          <p:nvPr/>
        </p:nvSpPr>
        <p:spPr>
          <a:xfrm>
            <a:off x="1828800" y="25908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8" name="Rectangle 17"/>
          <p:cNvSpPr/>
          <p:nvPr/>
        </p:nvSpPr>
        <p:spPr>
          <a:xfrm>
            <a:off x="1828800" y="32004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9" name="Rectangle 18"/>
          <p:cNvSpPr/>
          <p:nvPr/>
        </p:nvSpPr>
        <p:spPr>
          <a:xfrm>
            <a:off x="1828800" y="38100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a:t>
            </a:r>
          </a:p>
        </p:txBody>
      </p:sp>
      <p:sp>
        <p:nvSpPr>
          <p:cNvPr id="20" name="TextBox 19"/>
          <p:cNvSpPr txBox="1"/>
          <p:nvPr/>
        </p:nvSpPr>
        <p:spPr>
          <a:xfrm>
            <a:off x="5943600" y="1447800"/>
            <a:ext cx="2286000" cy="457200"/>
          </a:xfrm>
          <a:prstGeom prst="rect">
            <a:avLst/>
          </a:prstGeom>
          <a:noFill/>
        </p:spPr>
        <p:txBody>
          <a:bodyPr anchor="ctr"/>
          <a:lstStyle/>
          <a:p>
            <a:pPr>
              <a:defRPr/>
            </a:pPr>
            <a:r>
              <a:rPr lang="en-US" sz="4000">
                <a:solidFill>
                  <a:prstClr val="black"/>
                </a:solidFill>
                <a:latin typeface="Calibri Light"/>
                <a:ea typeface="ＭＳ Ｐゴシック" charset="0"/>
                <a:cs typeface="ＭＳ Ｐゴシック" charset="0"/>
              </a:rPr>
              <a:t> Wordline</a:t>
            </a:r>
          </a:p>
        </p:txBody>
      </p:sp>
      <p:sp>
        <p:nvSpPr>
          <p:cNvPr id="21" name="Low Volt"/>
          <p:cNvSpPr txBox="1"/>
          <p:nvPr/>
        </p:nvSpPr>
        <p:spPr>
          <a:xfrm>
            <a:off x="5943600" y="2667000"/>
            <a:ext cx="2286000" cy="457200"/>
          </a:xfrm>
          <a:prstGeom prst="rect">
            <a:avLst/>
          </a:prstGeom>
          <a:noFill/>
        </p:spPr>
        <p:txBody>
          <a:bodyPr anchor="ctr"/>
          <a:lstStyle/>
          <a:p>
            <a:pPr>
              <a:defRPr/>
            </a:pPr>
            <a:r>
              <a:rPr lang="en-US" sz="4400" b="1" i="1">
                <a:solidFill>
                  <a:prstClr val="black">
                    <a:lumMod val="65000"/>
                    <a:lumOff val="35000"/>
                  </a:prstClr>
                </a:solidFill>
                <a:latin typeface="Calibri Light"/>
                <a:ea typeface="ＭＳ Ｐゴシック" charset="0"/>
                <a:cs typeface="ＭＳ Ｐゴシック" charset="0"/>
              </a:rPr>
              <a:t> V</a:t>
            </a:r>
            <a:r>
              <a:rPr lang="en-US" sz="4800" b="1" i="1" baseline="-20000">
                <a:solidFill>
                  <a:prstClr val="black">
                    <a:lumMod val="65000"/>
                    <a:lumOff val="35000"/>
                  </a:prstClr>
                </a:solidFill>
                <a:latin typeface="Calibri Light"/>
                <a:ea typeface="ＭＳ Ｐゴシック" charset="0"/>
                <a:cs typeface="ＭＳ Ｐゴシック" charset="0"/>
              </a:rPr>
              <a:t>LOW</a:t>
            </a:r>
            <a:endParaRPr lang="en-US" sz="4400" b="1" i="1" baseline="-20000">
              <a:solidFill>
                <a:prstClr val="black">
                  <a:lumMod val="65000"/>
                  <a:lumOff val="35000"/>
                </a:prstClr>
              </a:solidFill>
              <a:latin typeface="Calibri Light"/>
              <a:ea typeface="ＭＳ Ｐゴシック" charset="0"/>
              <a:cs typeface="ＭＳ Ｐゴシック" charset="0"/>
            </a:endParaRPr>
          </a:p>
        </p:txBody>
      </p:sp>
      <p:sp>
        <p:nvSpPr>
          <p:cNvPr id="22" name="High Volt"/>
          <p:cNvSpPr txBox="1"/>
          <p:nvPr/>
        </p:nvSpPr>
        <p:spPr>
          <a:xfrm>
            <a:off x="5943600" y="2667000"/>
            <a:ext cx="2286000" cy="457200"/>
          </a:xfrm>
          <a:prstGeom prst="rect">
            <a:avLst/>
          </a:prstGeom>
          <a:noFill/>
        </p:spPr>
        <p:txBody>
          <a:bodyPr anchor="ctr"/>
          <a:lstStyle/>
          <a:p>
            <a:pPr>
              <a:defRPr/>
            </a:pPr>
            <a:r>
              <a:rPr lang="en-US" sz="4400" b="1">
                <a:solidFill>
                  <a:srgbClr val="FF0000"/>
                </a:solidFill>
                <a:latin typeface="Calibri Light"/>
                <a:ea typeface="ＭＳ Ｐゴシック" charset="0"/>
                <a:cs typeface="ＭＳ Ｐゴシック" charset="0"/>
              </a:rPr>
              <a:t> </a:t>
            </a:r>
            <a:r>
              <a:rPr lang="en-US" sz="4400" b="1" i="1">
                <a:solidFill>
                  <a:srgbClr val="FF0000"/>
                </a:solidFill>
                <a:latin typeface="Calibri Light"/>
                <a:ea typeface="ＭＳ Ｐゴシック" charset="0"/>
                <a:cs typeface="ＭＳ Ｐゴシック" charset="0"/>
              </a:rPr>
              <a:t>V</a:t>
            </a:r>
            <a:r>
              <a:rPr lang="en-US" sz="4800" b="1" i="1" baseline="-20000">
                <a:solidFill>
                  <a:srgbClr val="FF0000"/>
                </a:solidFill>
                <a:latin typeface="Calibri Light"/>
                <a:ea typeface="ＭＳ Ｐゴシック" charset="0"/>
                <a:cs typeface="ＭＳ Ｐゴシック" charset="0"/>
              </a:rPr>
              <a:t>HIGH</a:t>
            </a:r>
            <a:endParaRPr lang="en-US" sz="4400" b="1" i="1" baseline="-20000">
              <a:solidFill>
                <a:srgbClr val="FF0000"/>
              </a:solidFill>
              <a:latin typeface="Calibri Light"/>
              <a:ea typeface="ＭＳ Ｐゴシック" charset="0"/>
              <a:cs typeface="ＭＳ Ｐゴシック" charset="0"/>
            </a:endParaRPr>
          </a:p>
        </p:txBody>
      </p:sp>
      <p:sp>
        <p:nvSpPr>
          <p:cNvPr id="23" name="Error"/>
          <p:cNvSpPr/>
          <p:nvPr/>
        </p:nvSpPr>
        <p:spPr>
          <a:xfrm>
            <a:off x="48768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4" name="Error"/>
          <p:cNvSpPr/>
          <p:nvPr/>
        </p:nvSpPr>
        <p:spPr>
          <a:xfrm>
            <a:off x="4267200" y="320357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5" name="Error"/>
          <p:cNvSpPr/>
          <p:nvPr/>
        </p:nvSpPr>
        <p:spPr>
          <a:xfrm>
            <a:off x="36576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6" name="Error"/>
          <p:cNvSpPr/>
          <p:nvPr/>
        </p:nvSpPr>
        <p:spPr>
          <a:xfrm>
            <a:off x="3657600" y="319722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7" name="Error"/>
          <p:cNvSpPr/>
          <p:nvPr/>
        </p:nvSpPr>
        <p:spPr>
          <a:xfrm>
            <a:off x="241935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1" name="Victim"/>
          <p:cNvSpPr/>
          <p:nvPr/>
        </p:nvSpPr>
        <p:spPr>
          <a:xfrm>
            <a:off x="1828800" y="3200400"/>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2" name="Victim"/>
          <p:cNvSpPr/>
          <p:nvPr/>
        </p:nvSpPr>
        <p:spPr>
          <a:xfrm>
            <a:off x="1828800" y="1982788"/>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3" name="Aggressor"/>
          <p:cNvSpPr/>
          <p:nvPr/>
        </p:nvSpPr>
        <p:spPr>
          <a:xfrm>
            <a:off x="1828800" y="2590800"/>
            <a:ext cx="3657600" cy="609600"/>
          </a:xfrm>
          <a:prstGeom prst="rect">
            <a:avLst/>
          </a:prstGeom>
          <a:solidFill>
            <a:srgbClr val="FF0000"/>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smtClean="0">
                <a:solidFill>
                  <a:prstClr val="white"/>
                </a:solidFill>
                <a:latin typeface="Calibri Light"/>
              </a:rPr>
              <a:t>Hammered Row</a:t>
            </a:r>
            <a:endParaRPr lang="en-US" sz="3600" b="1" dirty="0">
              <a:solidFill>
                <a:prstClr val="white"/>
              </a:solidFill>
              <a:latin typeface="Calibri Light"/>
            </a:endParaRPr>
          </a:p>
        </p:txBody>
      </p:sp>
      <p:sp>
        <p:nvSpPr>
          <p:cNvPr id="34" name="Punchline"/>
          <p:cNvSpPr txBox="1"/>
          <p:nvPr/>
        </p:nvSpPr>
        <p:spPr>
          <a:xfrm>
            <a:off x="395288" y="4953000"/>
            <a:ext cx="8359775" cy="1143000"/>
          </a:xfrm>
          <a:prstGeom prst="rect">
            <a:avLst/>
          </a:prstGeom>
          <a:noFill/>
        </p:spPr>
        <p:txBody>
          <a:bodyPr anchor="ctr"/>
          <a:lstStyle/>
          <a:p>
            <a:pPr>
              <a:defRPr/>
            </a:pPr>
            <a:r>
              <a:rPr lang="en-US" sz="2600" b="1" dirty="0">
                <a:solidFill>
                  <a:prstClr val="black"/>
                </a:solidFill>
                <a:latin typeface="Calibri Light"/>
                <a:ea typeface="ＭＳ Ｐゴシック" charset="0"/>
                <a:cs typeface="ＭＳ Ｐゴシック" charset="0"/>
              </a:rPr>
              <a:t>Repeatedly</a:t>
            </a:r>
            <a:r>
              <a:rPr lang="en-US" sz="2600" dirty="0">
                <a:solidFill>
                  <a:prstClr val="black"/>
                </a:solidFill>
                <a:latin typeface="Calibri Light"/>
                <a:ea typeface="ＭＳ Ｐゴシック" charset="0"/>
                <a:cs typeface="ＭＳ Ｐゴシック" charset="0"/>
              </a:rPr>
              <a:t> </a:t>
            </a:r>
            <a:r>
              <a:rPr lang="en-US" sz="2600" b="1" dirty="0" smtClean="0">
                <a:solidFill>
                  <a:prstClr val="black"/>
                </a:solidFill>
                <a:latin typeface="Calibri Light"/>
                <a:ea typeface="ＭＳ Ｐゴシック" charset="0"/>
                <a:cs typeface="ＭＳ Ｐゴシック" charset="0"/>
              </a:rPr>
              <a:t>reading</a:t>
            </a:r>
            <a:r>
              <a:rPr lang="en-US" sz="2600" dirty="0" smtClean="0">
                <a:solidFill>
                  <a:prstClr val="black"/>
                </a:solidFill>
                <a:latin typeface="Calibri Light"/>
                <a:ea typeface="ＭＳ Ｐゴシック" charset="0"/>
                <a:cs typeface="ＭＳ Ｐゴシック" charset="0"/>
              </a:rPr>
              <a:t> a </a:t>
            </a:r>
            <a:r>
              <a:rPr lang="en-US" sz="2600" dirty="0">
                <a:solidFill>
                  <a:prstClr val="black"/>
                </a:solidFill>
                <a:latin typeface="Calibri Light"/>
                <a:ea typeface="ＭＳ Ｐゴシック" charset="0"/>
                <a:cs typeface="ＭＳ Ｐゴシック" charset="0"/>
              </a:rPr>
              <a:t>row enough times </a:t>
            </a:r>
            <a:r>
              <a:rPr lang="en-US" sz="2600" dirty="0" smtClean="0">
                <a:solidFill>
                  <a:prstClr val="black"/>
                </a:solidFill>
                <a:latin typeface="Calibri Light"/>
                <a:ea typeface="ＭＳ Ｐゴシック" charset="0"/>
                <a:cs typeface="ＭＳ Ｐゴシック" charset="0"/>
              </a:rPr>
              <a:t>(before memory gets refreshed) induces </a:t>
            </a:r>
            <a:r>
              <a:rPr lang="en-US" sz="2600" b="1" dirty="0">
                <a:solidFill>
                  <a:srgbClr val="FF0000"/>
                </a:solidFill>
                <a:latin typeface="Calibri Light"/>
                <a:ea typeface="ＭＳ Ｐゴシック" charset="0"/>
                <a:cs typeface="ＭＳ Ｐゴシック" charset="0"/>
              </a:rPr>
              <a:t>disturbance errors</a:t>
            </a:r>
            <a:r>
              <a:rPr lang="en-US" sz="2600" dirty="0">
                <a:solidFill>
                  <a:srgbClr val="FF0000"/>
                </a:solidFill>
                <a:latin typeface="Calibri Light"/>
                <a:ea typeface="ＭＳ Ｐゴシック" charset="0"/>
                <a:cs typeface="ＭＳ Ｐゴシック" charset="0"/>
              </a:rPr>
              <a:t> </a:t>
            </a:r>
            <a:r>
              <a:rPr lang="en-US" sz="2600" dirty="0">
                <a:solidFill>
                  <a:prstClr val="black"/>
                </a:solidFill>
                <a:latin typeface="Calibri Light"/>
                <a:ea typeface="ＭＳ Ｐゴシック" charset="0"/>
                <a:cs typeface="ＭＳ Ｐゴシック" charset="0"/>
              </a:rPr>
              <a:t>in </a:t>
            </a:r>
            <a:r>
              <a:rPr lang="en-US" sz="2600" b="1" dirty="0">
                <a:solidFill>
                  <a:prstClr val="black"/>
                </a:solidFill>
                <a:latin typeface="Calibri Light"/>
                <a:ea typeface="ＭＳ Ｐゴシック" charset="0"/>
                <a:cs typeface="ＭＳ Ｐゴシック" charset="0"/>
              </a:rPr>
              <a:t>adjacent</a:t>
            </a:r>
            <a:r>
              <a:rPr lang="en-US" sz="2600" dirty="0">
                <a:solidFill>
                  <a:prstClr val="black"/>
                </a:solidFill>
                <a:latin typeface="Calibri Light"/>
                <a:ea typeface="ＭＳ Ｐゴシック" charset="0"/>
                <a:cs typeface="ＭＳ Ｐゴシック" charset="0"/>
              </a:rPr>
              <a:t> </a:t>
            </a:r>
            <a:r>
              <a:rPr lang="en-US" sz="2600" b="1" dirty="0">
                <a:solidFill>
                  <a:prstClr val="black"/>
                </a:solidFill>
                <a:latin typeface="Calibri Light"/>
                <a:ea typeface="ＭＳ Ｐゴシック" charset="0"/>
                <a:cs typeface="ＭＳ Ｐゴシック" charset="0"/>
              </a:rPr>
              <a:t>rows</a:t>
            </a:r>
            <a:r>
              <a:rPr lang="en-US" sz="2600" dirty="0">
                <a:solidFill>
                  <a:prstClr val="black"/>
                </a:solidFill>
                <a:latin typeface="Calibri Light"/>
                <a:ea typeface="ＭＳ Ｐゴシック" charset="0"/>
                <a:cs typeface="ＭＳ Ｐゴシック" charset="0"/>
              </a:rPr>
              <a:t> in </a:t>
            </a:r>
            <a:r>
              <a:rPr lang="en-US" sz="2600" b="1" dirty="0">
                <a:solidFill>
                  <a:srgbClr val="FF0000"/>
                </a:solidFill>
                <a:latin typeface="Calibri Light"/>
                <a:ea typeface="ＭＳ Ｐゴシック" charset="0"/>
                <a:cs typeface="ＭＳ Ｐゴシック" charset="0"/>
              </a:rPr>
              <a:t>most real DRAM chips you can buy today</a:t>
            </a:r>
            <a:endParaRPr lang="en-US" sz="2600" dirty="0">
              <a:solidFill>
                <a:prstClr val="black"/>
              </a:solidFill>
              <a:latin typeface="Calibri Light"/>
              <a:ea typeface="ＭＳ Ｐゴシック" charset="0"/>
              <a:cs typeface="ＭＳ Ｐゴシック" charset="0"/>
            </a:endParaRPr>
          </a:p>
        </p:txBody>
      </p:sp>
      <p:sp>
        <p:nvSpPr>
          <p:cNvPr id="35" name="Opened"/>
          <p:cNvSpPr txBox="1"/>
          <p:nvPr/>
        </p:nvSpPr>
        <p:spPr>
          <a:xfrm>
            <a:off x="3124200" y="2671763"/>
            <a:ext cx="2209800"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Opened</a:t>
            </a:r>
          </a:p>
        </p:txBody>
      </p:sp>
      <p:sp>
        <p:nvSpPr>
          <p:cNvPr id="28" name="Closed"/>
          <p:cNvSpPr txBox="1"/>
          <p:nvPr/>
        </p:nvSpPr>
        <p:spPr>
          <a:xfrm>
            <a:off x="3133725" y="2671763"/>
            <a:ext cx="2200275"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Closed</a:t>
            </a:r>
          </a:p>
        </p:txBody>
      </p:sp>
      <p:sp>
        <p:nvSpPr>
          <p:cNvPr id="239642" name="Slide Number Placeholder 2"/>
          <p:cNvSpPr>
            <a:spLocks noGrp="1"/>
          </p:cNvSpPr>
          <p:nvPr>
            <p:ph type="sldNum" sz="quarter" idx="10"/>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63EFCF5-C8B9-AF45-B0E3-7DB4F7D988EA}" type="slidenum">
              <a:rPr lang="en-US" sz="2000">
                <a:solidFill>
                  <a:srgbClr val="898989"/>
                </a:solidFill>
                <a:latin typeface="Cambria Math" charset="0"/>
                <a:cs typeface="Cambria Math" charset="0"/>
              </a:rPr>
              <a:pPr eaLnBrk="1" hangingPunct="1"/>
              <a:t>35</a:t>
            </a:fld>
            <a:endParaRPr lang="en-US" sz="2000">
              <a:solidFill>
                <a:srgbClr val="898989"/>
              </a:solidFill>
              <a:latin typeface="Cambria Math" charset="0"/>
              <a:cs typeface="Cambria Math" charset="0"/>
            </a:endParaRPr>
          </a:p>
        </p:txBody>
      </p:sp>
      <p:sp>
        <p:nvSpPr>
          <p:cNvPr id="239643" name="Title 1"/>
          <p:cNvSpPr>
            <a:spLocks noGrp="1"/>
          </p:cNvSpPr>
          <p:nvPr>
            <p:ph type="title"/>
          </p:nvPr>
        </p:nvSpPr>
        <p:spPr>
          <a:xfrm>
            <a:off x="228600" y="-14288"/>
            <a:ext cx="8915400" cy="1066801"/>
          </a:xfrm>
        </p:spPr>
        <p:txBody>
          <a:bodyPr/>
          <a:lstStyle/>
          <a:p>
            <a:r>
              <a:rPr lang="en-US" sz="3600" b="0" dirty="0" smtClean="0">
                <a:solidFill>
                  <a:schemeClr val="accent6">
                    <a:lumMod val="50000"/>
                  </a:schemeClr>
                </a:solidFill>
                <a:latin typeface="Garamond" charset="0"/>
              </a:rPr>
              <a:t>Modern DRAM is Prone to Disturbance Errors</a:t>
            </a:r>
            <a:endParaRPr lang="en-US" sz="3600" b="0" dirty="0">
              <a:solidFill>
                <a:schemeClr val="accent6">
                  <a:lumMod val="50000"/>
                </a:schemeClr>
              </a:solidFill>
              <a:latin typeface="Garamond" charset="0"/>
            </a:endParaRPr>
          </a:p>
        </p:txBody>
      </p:sp>
      <p:sp>
        <p:nvSpPr>
          <p:cNvPr id="30" name="Rectangle 29"/>
          <p:cNvSpPr/>
          <p:nvPr/>
        </p:nvSpPr>
        <p:spPr>
          <a:xfrm>
            <a:off x="107950" y="6239053"/>
            <a:ext cx="8568506" cy="646331"/>
          </a:xfrm>
          <a:prstGeom prst="rect">
            <a:avLst/>
          </a:prstGeom>
        </p:spPr>
        <p:txBody>
          <a:bodyPr wrap="square">
            <a:spAutoFit/>
          </a:bodyPr>
          <a:lstStyle/>
          <a:p>
            <a:pPr>
              <a:defRPr/>
            </a:pPr>
            <a:r>
              <a:rPr lang="en-US" dirty="0" smtClean="0">
                <a:solidFill>
                  <a:srgbClr val="0000FF"/>
                </a:solidFill>
                <a:ea typeface="ＭＳ Ｐゴシック" charset="0"/>
                <a:cs typeface="ＭＳ Ｐゴシック" charset="0"/>
                <a:hlinkClick r:id="rId3"/>
              </a:rPr>
              <a:t>Flipping </a:t>
            </a:r>
            <a:r>
              <a:rPr lang="en-US" dirty="0">
                <a:solidFill>
                  <a:srgbClr val="0000FF"/>
                </a:solidFill>
                <a:ea typeface="ＭＳ Ｐゴシック" charset="0"/>
                <a:cs typeface="ＭＳ Ｐゴシック" charset="0"/>
                <a:hlinkClick r:id="rId3"/>
              </a:rPr>
              <a:t>Bits in Memory Without Accessing Them: An Experimental Study of DRAM Disturbance </a:t>
            </a:r>
            <a:r>
              <a:rPr lang="en-US" dirty="0" smtClean="0">
                <a:solidFill>
                  <a:srgbClr val="0000FF"/>
                </a:solidFill>
                <a:ea typeface="ＭＳ Ｐゴシック" charset="0"/>
                <a:cs typeface="ＭＳ Ｐゴシック" charset="0"/>
                <a:hlinkClick r:id="rId3"/>
              </a:rPr>
              <a:t>Errors</a:t>
            </a:r>
            <a:r>
              <a:rPr lang="en-US" dirty="0" smtClean="0">
                <a:solidFill>
                  <a:srgbClr val="0000FF"/>
                </a:solidFill>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ea typeface="ＭＳ Ｐゴシック" charset="0"/>
                <a:cs typeface="ＭＳ Ｐゴシック" charset="0"/>
              </a:rPr>
              <a:t>(Kim et al., ISCA 2014)</a:t>
            </a:r>
            <a:endParaRPr lang="en-US" dirty="0">
              <a:solidFill>
                <a:prstClr val="black"/>
              </a:solidFill>
              <a:ea typeface="ＭＳ Ｐゴシック" charset="0"/>
              <a:cs typeface="ＭＳ Ｐゴシック" charset="0"/>
            </a:endParaRPr>
          </a:p>
        </p:txBody>
      </p:sp>
    </p:spTree>
    <p:extLst>
      <p:ext uri="{BB962C8B-B14F-4D97-AF65-F5344CB8AC3E}">
        <p14:creationId xmlns:p14="http://schemas.microsoft.com/office/powerpoint/2010/main" val="21672471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childTnLst>
                                </p:cTn>
                              </p:par>
                              <p:par>
                                <p:cTn id="8" presetID="7" presetClass="emph" presetSubtype="2" fill="hold" nodeType="withEffect">
                                  <p:stCondLst>
                                    <p:cond delay="0"/>
                                  </p:stCondLst>
                                  <p:childTnLst>
                                    <p:animClr clrSpc="rgb" dir="cw">
                                      <p:cBhvr>
                                        <p:cTn id="9" dur="750" fill="hold"/>
                                        <p:tgtEl>
                                          <p:spTgt spid="11"/>
                                        </p:tgtEl>
                                        <p:attrNameLst>
                                          <p:attrName>stroke.color</p:attrName>
                                        </p:attrNameLst>
                                      </p:cBhvr>
                                      <p:to>
                                        <a:srgbClr val="FF0000"/>
                                      </p:to>
                                    </p:animClr>
                                    <p:set>
                                      <p:cBhvr>
                                        <p:cTn id="10" dur="750" fill="hold"/>
                                        <p:tgtEl>
                                          <p:spTgt spid="11"/>
                                        </p:tgtEl>
                                        <p:attrNameLst>
                                          <p:attrName>stroke.on</p:attrName>
                                        </p:attrNameLst>
                                      </p:cBhvr>
                                      <p:to>
                                        <p:strVal val="true"/>
                                      </p:to>
                                    </p:set>
                                  </p:childTnLst>
                                </p:cTn>
                              </p:par>
                              <p:par>
                                <p:cTn id="11" presetID="1" presetClass="emph" presetSubtype="2" fill="hold" nodeType="withEffect">
                                  <p:stCondLst>
                                    <p:cond delay="0"/>
                                  </p:stCondLst>
                                  <p:childTnLst>
                                    <p:animClr clrSpc="rgb" dir="cw">
                                      <p:cBhvr>
                                        <p:cTn id="12" dur="750" fill="hold"/>
                                        <p:tgtEl>
                                          <p:spTgt spid="17"/>
                                        </p:tgtEl>
                                        <p:attrNameLst>
                                          <p:attrName>fillcolor</p:attrName>
                                        </p:attrNameLst>
                                      </p:cBhvr>
                                      <p:to>
                                        <a:srgbClr val="FF0000"/>
                                      </p:to>
                                    </p:animClr>
                                    <p:set>
                                      <p:cBhvr>
                                        <p:cTn id="13" dur="750" fill="hold"/>
                                        <p:tgtEl>
                                          <p:spTgt spid="17"/>
                                        </p:tgtEl>
                                        <p:attrNameLst>
                                          <p:attrName>fill.type</p:attrName>
                                        </p:attrNameLst>
                                      </p:cBhvr>
                                      <p:to>
                                        <p:strVal val="solid"/>
                                      </p:to>
                                    </p:set>
                                    <p:set>
                                      <p:cBhvr>
                                        <p:cTn id="14" dur="750" fill="hold"/>
                                        <p:tgtEl>
                                          <p:spTgt spid="17"/>
                                        </p:tgtEl>
                                        <p:attrNameLst>
                                          <p:attrName>fill.on</p:attrName>
                                        </p:attrNameLst>
                                      </p:cBhvr>
                                      <p:to>
                                        <p:strVal val="true"/>
                                      </p:to>
                                    </p:set>
                                  </p:childTnLst>
                                </p:cTn>
                              </p:par>
                              <p:par>
                                <p:cTn id="15" presetID="10" presetClass="entr" presetSubtype="0" fill="hold" grpId="0" nodeType="with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750"/>
                                        <p:tgtEl>
                                          <p:spTgt spid="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22"/>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7" presetClass="emph" presetSubtype="2" fill="hold" nodeType="withEffect">
                                  <p:stCondLst>
                                    <p:cond delay="0"/>
                                  </p:stCondLst>
                                  <p:childTnLst>
                                    <p:animClr clrSpc="rgb" dir="cw">
                                      <p:cBhvr>
                                        <p:cTn id="26" dur="500" fill="hold"/>
                                        <p:tgtEl>
                                          <p:spTgt spid="11"/>
                                        </p:tgtEl>
                                        <p:attrNameLst>
                                          <p:attrName>stroke.color</p:attrName>
                                        </p:attrNameLst>
                                      </p:cBhvr>
                                      <p:to>
                                        <a:srgbClr val="595959"/>
                                      </p:to>
                                    </p:animClr>
                                    <p:set>
                                      <p:cBhvr>
                                        <p:cTn id="27" dur="500" fill="hold"/>
                                        <p:tgtEl>
                                          <p:spTgt spid="11"/>
                                        </p:tgtEl>
                                        <p:attrNameLst>
                                          <p:attrName>stroke.on</p:attrName>
                                        </p:attrNameLst>
                                      </p:cBhvr>
                                      <p:to>
                                        <p:strVal val="true"/>
                                      </p:to>
                                    </p:set>
                                  </p:childTnLst>
                                </p:cTn>
                              </p:par>
                              <p:par>
                                <p:cTn id="28" presetID="1" presetClass="emph" presetSubtype="2" fill="hold" nodeType="withEffect">
                                  <p:stCondLst>
                                    <p:cond delay="0"/>
                                  </p:stCondLst>
                                  <p:childTnLst>
                                    <p:animClr clrSpc="rgb" dir="cw">
                                      <p:cBhvr>
                                        <p:cTn id="29" dur="500" fill="hold"/>
                                        <p:tgtEl>
                                          <p:spTgt spid="17"/>
                                        </p:tgtEl>
                                        <p:attrNameLst>
                                          <p:attrName>fillcolor</p:attrName>
                                        </p:attrNameLst>
                                      </p:cBhvr>
                                      <p:to>
                                        <a:srgbClr val="FFFFFF"/>
                                      </p:to>
                                    </p:animClr>
                                    <p:set>
                                      <p:cBhvr>
                                        <p:cTn id="30" dur="500" fill="hold"/>
                                        <p:tgtEl>
                                          <p:spTgt spid="17"/>
                                        </p:tgtEl>
                                        <p:attrNameLst>
                                          <p:attrName>fill.type</p:attrName>
                                        </p:attrNameLst>
                                      </p:cBhvr>
                                      <p:to>
                                        <p:strVal val="solid"/>
                                      </p:to>
                                    </p:set>
                                    <p:set>
                                      <p:cBhvr>
                                        <p:cTn id="31" dur="500" fill="hold"/>
                                        <p:tgtEl>
                                          <p:spTgt spid="17"/>
                                        </p:tgtEl>
                                        <p:attrNameLst>
                                          <p:attrName>fill.on</p:attrName>
                                        </p:attrNameLst>
                                      </p:cBhvr>
                                      <p:to>
                                        <p:strVal val="true"/>
                                      </p:to>
                                    </p:set>
                                  </p:childTnLst>
                                </p:cTn>
                              </p:par>
                              <p:par>
                                <p:cTn id="32" presetID="1" presetClass="exit" presetSubtype="0" fill="hold" grpId="1" nodeType="withEffect">
                                  <p:stCondLst>
                                    <p:cond delay="0"/>
                                  </p:stCondLst>
                                  <p:childTnLst>
                                    <p:set>
                                      <p:cBhvr>
                                        <p:cTn id="33" dur="1" fill="hold">
                                          <p:stCondLst>
                                            <p:cond delay="0"/>
                                          </p:stCondLst>
                                        </p:cTn>
                                        <p:tgtEl>
                                          <p:spTgt spid="35"/>
                                        </p:tgtEl>
                                        <p:attrNameLst>
                                          <p:attrName>style.visibility</p:attrName>
                                        </p:attrNameLst>
                                      </p:cBhvr>
                                      <p:to>
                                        <p:strVal val="hidden"/>
                                      </p:to>
                                    </p:set>
                                  </p:childTnLst>
                                </p:cTn>
                              </p:par>
                              <p:par>
                                <p:cTn id="34" presetID="10" presetClass="entr" presetSubtype="0" fill="hold" grpId="0" nodeType="withEffect">
                                  <p:stCondLst>
                                    <p:cond delay="25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250"/>
                                        <p:tgtEl>
                                          <p:spTgt spid="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2"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xit" presetSubtype="0" fill="hold" grpId="1" nodeType="withEffect">
                                  <p:stCondLst>
                                    <p:cond delay="0"/>
                                  </p:stCondLst>
                                  <p:childTnLst>
                                    <p:set>
                                      <p:cBhvr>
                                        <p:cTn id="44" dur="1" fill="hold">
                                          <p:stCondLst>
                                            <p:cond delay="0"/>
                                          </p:stCondLst>
                                        </p:cTn>
                                        <p:tgtEl>
                                          <p:spTgt spid="21"/>
                                        </p:tgtEl>
                                        <p:attrNameLst>
                                          <p:attrName>style.visibility</p:attrName>
                                        </p:attrNameLst>
                                      </p:cBhvr>
                                      <p:to>
                                        <p:strVal val="hidden"/>
                                      </p:to>
                                    </p:set>
                                  </p:childTnLst>
                                </p:cTn>
                              </p:par>
                              <p:par>
                                <p:cTn id="45" presetID="7" presetClass="emph" presetSubtype="2" fill="hold" nodeType="withEffect">
                                  <p:stCondLst>
                                    <p:cond delay="0"/>
                                  </p:stCondLst>
                                  <p:childTnLst>
                                    <p:animClr clrSpc="rgb" dir="cw">
                                      <p:cBhvr>
                                        <p:cTn id="46" dur="10" fill="hold"/>
                                        <p:tgtEl>
                                          <p:spTgt spid="11"/>
                                        </p:tgtEl>
                                        <p:attrNameLst>
                                          <p:attrName>stroke.color</p:attrName>
                                        </p:attrNameLst>
                                      </p:cBhvr>
                                      <p:to>
                                        <a:srgbClr val="FF0000"/>
                                      </p:to>
                                    </p:animClr>
                                    <p:set>
                                      <p:cBhvr>
                                        <p:cTn id="47" dur="10" fill="hold"/>
                                        <p:tgtEl>
                                          <p:spTgt spid="11"/>
                                        </p:tgtEl>
                                        <p:attrNameLst>
                                          <p:attrName>stroke.on</p:attrName>
                                        </p:attrNameLst>
                                      </p:cBhvr>
                                      <p:to>
                                        <p:strVal val="true"/>
                                      </p:to>
                                    </p:set>
                                  </p:childTnLst>
                                </p:cTn>
                              </p:par>
                              <p:par>
                                <p:cTn id="48" presetID="1" presetClass="emph" presetSubtype="2" fill="hold" nodeType="withEffect">
                                  <p:stCondLst>
                                    <p:cond delay="0"/>
                                  </p:stCondLst>
                                  <p:childTnLst>
                                    <p:animClr clrSpc="rgb" dir="cw">
                                      <p:cBhvr>
                                        <p:cTn id="49" dur="10" fill="hold"/>
                                        <p:tgtEl>
                                          <p:spTgt spid="17"/>
                                        </p:tgtEl>
                                        <p:attrNameLst>
                                          <p:attrName>fillcolor</p:attrName>
                                        </p:attrNameLst>
                                      </p:cBhvr>
                                      <p:to>
                                        <a:srgbClr val="FF0000"/>
                                      </p:to>
                                    </p:animClr>
                                    <p:set>
                                      <p:cBhvr>
                                        <p:cTn id="50" dur="10" fill="hold"/>
                                        <p:tgtEl>
                                          <p:spTgt spid="17"/>
                                        </p:tgtEl>
                                        <p:attrNameLst>
                                          <p:attrName>fill.type</p:attrName>
                                        </p:attrNameLst>
                                      </p:cBhvr>
                                      <p:to>
                                        <p:strVal val="solid"/>
                                      </p:to>
                                    </p:set>
                                    <p:set>
                                      <p:cBhvr>
                                        <p:cTn id="51" dur="10" fill="hold"/>
                                        <p:tgtEl>
                                          <p:spTgt spid="17"/>
                                        </p:tgtEl>
                                        <p:attrNameLst>
                                          <p:attrName>fill.on</p:attrName>
                                        </p:attrNameLst>
                                      </p:cBhvr>
                                      <p:to>
                                        <p:strVal val="true"/>
                                      </p:to>
                                    </p:set>
                                  </p:childTnLst>
                                </p:cTn>
                              </p:par>
                              <p:par>
                                <p:cTn id="52" presetID="1" presetClass="exit" presetSubtype="0" fill="hold" grpId="3" nodeType="withEffect">
                                  <p:stCondLst>
                                    <p:cond delay="500"/>
                                  </p:stCondLst>
                                  <p:childTnLst>
                                    <p:set>
                                      <p:cBhvr>
                                        <p:cTn id="53" dur="1" fill="hold">
                                          <p:stCondLst>
                                            <p:cond delay="0"/>
                                          </p:stCondLst>
                                        </p:cTn>
                                        <p:tgtEl>
                                          <p:spTgt spid="22"/>
                                        </p:tgtEl>
                                        <p:attrNameLst>
                                          <p:attrName>style.visibility</p:attrName>
                                        </p:attrNameLst>
                                      </p:cBhvr>
                                      <p:to>
                                        <p:strVal val="hidden"/>
                                      </p:to>
                                    </p:set>
                                  </p:childTnLst>
                                </p:cTn>
                              </p:par>
                              <p:par>
                                <p:cTn id="54" presetID="1" presetClass="entr" presetSubtype="0" fill="hold" grpId="2" nodeType="withEffect">
                                  <p:stCondLst>
                                    <p:cond delay="500"/>
                                  </p:stCondLst>
                                  <p:childTnLst>
                                    <p:set>
                                      <p:cBhvr>
                                        <p:cTn id="55" dur="1" fill="hold">
                                          <p:stCondLst>
                                            <p:cond delay="0"/>
                                          </p:stCondLst>
                                        </p:cTn>
                                        <p:tgtEl>
                                          <p:spTgt spid="21"/>
                                        </p:tgtEl>
                                        <p:attrNameLst>
                                          <p:attrName>style.visibility</p:attrName>
                                        </p:attrNameLst>
                                      </p:cBhvr>
                                      <p:to>
                                        <p:strVal val="visible"/>
                                      </p:to>
                                    </p:set>
                                  </p:childTnLst>
                                </p:cTn>
                              </p:par>
                              <p:par>
                                <p:cTn id="56" presetID="7" presetClass="emph" presetSubtype="2" fill="hold" nodeType="withEffect">
                                  <p:stCondLst>
                                    <p:cond delay="500"/>
                                  </p:stCondLst>
                                  <p:childTnLst>
                                    <p:animClr clrSpc="rgb" dir="cw">
                                      <p:cBhvr>
                                        <p:cTn id="57" dur="10" fill="hold"/>
                                        <p:tgtEl>
                                          <p:spTgt spid="11"/>
                                        </p:tgtEl>
                                        <p:attrNameLst>
                                          <p:attrName>stroke.color</p:attrName>
                                        </p:attrNameLst>
                                      </p:cBhvr>
                                      <p:to>
                                        <a:srgbClr val="595959"/>
                                      </p:to>
                                    </p:animClr>
                                    <p:set>
                                      <p:cBhvr>
                                        <p:cTn id="58" dur="10" fill="hold"/>
                                        <p:tgtEl>
                                          <p:spTgt spid="11"/>
                                        </p:tgtEl>
                                        <p:attrNameLst>
                                          <p:attrName>stroke.on</p:attrName>
                                        </p:attrNameLst>
                                      </p:cBhvr>
                                      <p:to>
                                        <p:strVal val="true"/>
                                      </p:to>
                                    </p:set>
                                  </p:childTnLst>
                                </p:cTn>
                              </p:par>
                              <p:par>
                                <p:cTn id="59" presetID="1" presetClass="emph" presetSubtype="2" fill="hold" nodeType="withEffect">
                                  <p:stCondLst>
                                    <p:cond delay="500"/>
                                  </p:stCondLst>
                                  <p:childTnLst>
                                    <p:animClr clrSpc="rgb" dir="cw">
                                      <p:cBhvr>
                                        <p:cTn id="60" dur="10" fill="hold"/>
                                        <p:tgtEl>
                                          <p:spTgt spid="17"/>
                                        </p:tgtEl>
                                        <p:attrNameLst>
                                          <p:attrName>fillcolor</p:attrName>
                                        </p:attrNameLst>
                                      </p:cBhvr>
                                      <p:to>
                                        <a:srgbClr val="FFFFFF"/>
                                      </p:to>
                                    </p:animClr>
                                    <p:set>
                                      <p:cBhvr>
                                        <p:cTn id="61" dur="10" fill="hold"/>
                                        <p:tgtEl>
                                          <p:spTgt spid="17"/>
                                        </p:tgtEl>
                                        <p:attrNameLst>
                                          <p:attrName>fill.type</p:attrName>
                                        </p:attrNameLst>
                                      </p:cBhvr>
                                      <p:to>
                                        <p:strVal val="solid"/>
                                      </p:to>
                                    </p:set>
                                    <p:set>
                                      <p:cBhvr>
                                        <p:cTn id="62" dur="10" fill="hold"/>
                                        <p:tgtEl>
                                          <p:spTgt spid="17"/>
                                        </p:tgtEl>
                                        <p:attrNameLst>
                                          <p:attrName>fill.on</p:attrName>
                                        </p:attrNameLst>
                                      </p:cBhvr>
                                      <p:to>
                                        <p:strVal val="true"/>
                                      </p:to>
                                    </p:set>
                                  </p:childTnLst>
                                </p:cTn>
                              </p:par>
                              <p:par>
                                <p:cTn id="63" presetID="1" presetClass="entr" presetSubtype="0" fill="hold" grpId="9" nodeType="withEffect">
                                  <p:stCondLst>
                                    <p:cond delay="1000"/>
                                  </p:stCondLst>
                                  <p:childTnLst>
                                    <p:set>
                                      <p:cBhvr>
                                        <p:cTn id="64" dur="1" fill="hold">
                                          <p:stCondLst>
                                            <p:cond delay="0"/>
                                          </p:stCondLst>
                                        </p:cTn>
                                        <p:tgtEl>
                                          <p:spTgt spid="22"/>
                                        </p:tgtEl>
                                        <p:attrNameLst>
                                          <p:attrName>style.visibility</p:attrName>
                                        </p:attrNameLst>
                                      </p:cBhvr>
                                      <p:to>
                                        <p:strVal val="visible"/>
                                      </p:to>
                                    </p:set>
                                  </p:childTnLst>
                                </p:cTn>
                              </p:par>
                              <p:par>
                                <p:cTn id="65" presetID="1" presetClass="exit" presetSubtype="0" fill="hold" grpId="3" nodeType="withEffect">
                                  <p:stCondLst>
                                    <p:cond delay="1000"/>
                                  </p:stCondLst>
                                  <p:childTnLst>
                                    <p:set>
                                      <p:cBhvr>
                                        <p:cTn id="66" dur="1" fill="hold">
                                          <p:stCondLst>
                                            <p:cond delay="0"/>
                                          </p:stCondLst>
                                        </p:cTn>
                                        <p:tgtEl>
                                          <p:spTgt spid="21"/>
                                        </p:tgtEl>
                                        <p:attrNameLst>
                                          <p:attrName>style.visibility</p:attrName>
                                        </p:attrNameLst>
                                      </p:cBhvr>
                                      <p:to>
                                        <p:strVal val="hidden"/>
                                      </p:to>
                                    </p:set>
                                  </p:childTnLst>
                                </p:cTn>
                              </p:par>
                              <p:par>
                                <p:cTn id="67" presetID="7" presetClass="emph" presetSubtype="2" fill="hold" nodeType="withEffect">
                                  <p:stCondLst>
                                    <p:cond delay="1000"/>
                                  </p:stCondLst>
                                  <p:childTnLst>
                                    <p:animClr clrSpc="rgb" dir="cw">
                                      <p:cBhvr>
                                        <p:cTn id="68" dur="10" fill="hold"/>
                                        <p:tgtEl>
                                          <p:spTgt spid="11"/>
                                        </p:tgtEl>
                                        <p:attrNameLst>
                                          <p:attrName>stroke.color</p:attrName>
                                        </p:attrNameLst>
                                      </p:cBhvr>
                                      <p:to>
                                        <a:srgbClr val="FF0000"/>
                                      </p:to>
                                    </p:animClr>
                                    <p:set>
                                      <p:cBhvr>
                                        <p:cTn id="69" dur="10" fill="hold"/>
                                        <p:tgtEl>
                                          <p:spTgt spid="11"/>
                                        </p:tgtEl>
                                        <p:attrNameLst>
                                          <p:attrName>stroke.on</p:attrName>
                                        </p:attrNameLst>
                                      </p:cBhvr>
                                      <p:to>
                                        <p:strVal val="true"/>
                                      </p:to>
                                    </p:set>
                                  </p:childTnLst>
                                </p:cTn>
                              </p:par>
                              <p:par>
                                <p:cTn id="70" presetID="1" presetClass="emph" presetSubtype="2" fill="hold" nodeType="withEffect">
                                  <p:stCondLst>
                                    <p:cond delay="1000"/>
                                  </p:stCondLst>
                                  <p:childTnLst>
                                    <p:animClr clrSpc="rgb" dir="cw">
                                      <p:cBhvr>
                                        <p:cTn id="71" dur="10" fill="hold"/>
                                        <p:tgtEl>
                                          <p:spTgt spid="17"/>
                                        </p:tgtEl>
                                        <p:attrNameLst>
                                          <p:attrName>fillcolor</p:attrName>
                                        </p:attrNameLst>
                                      </p:cBhvr>
                                      <p:to>
                                        <a:srgbClr val="FF0000"/>
                                      </p:to>
                                    </p:animClr>
                                    <p:set>
                                      <p:cBhvr>
                                        <p:cTn id="72" dur="10" fill="hold"/>
                                        <p:tgtEl>
                                          <p:spTgt spid="17"/>
                                        </p:tgtEl>
                                        <p:attrNameLst>
                                          <p:attrName>fill.type</p:attrName>
                                        </p:attrNameLst>
                                      </p:cBhvr>
                                      <p:to>
                                        <p:strVal val="solid"/>
                                      </p:to>
                                    </p:set>
                                    <p:set>
                                      <p:cBhvr>
                                        <p:cTn id="73" dur="10" fill="hold"/>
                                        <p:tgtEl>
                                          <p:spTgt spid="17"/>
                                        </p:tgtEl>
                                        <p:attrNameLst>
                                          <p:attrName>fill.on</p:attrName>
                                        </p:attrNameLst>
                                      </p:cBhvr>
                                      <p:to>
                                        <p:strVal val="true"/>
                                      </p:to>
                                    </p:set>
                                  </p:childTnLst>
                                </p:cTn>
                              </p:par>
                              <p:par>
                                <p:cTn id="74" presetID="1" presetClass="exit" presetSubtype="0" fill="hold" grpId="4" nodeType="withEffect">
                                  <p:stCondLst>
                                    <p:cond delay="1500"/>
                                  </p:stCondLst>
                                  <p:childTnLst>
                                    <p:set>
                                      <p:cBhvr>
                                        <p:cTn id="75" dur="1" fill="hold">
                                          <p:stCondLst>
                                            <p:cond delay="0"/>
                                          </p:stCondLst>
                                        </p:cTn>
                                        <p:tgtEl>
                                          <p:spTgt spid="22"/>
                                        </p:tgtEl>
                                        <p:attrNameLst>
                                          <p:attrName>style.visibility</p:attrName>
                                        </p:attrNameLst>
                                      </p:cBhvr>
                                      <p:to>
                                        <p:strVal val="hidden"/>
                                      </p:to>
                                    </p:set>
                                  </p:childTnLst>
                                </p:cTn>
                              </p:par>
                              <p:par>
                                <p:cTn id="76" presetID="1" presetClass="entr" presetSubtype="0" fill="hold" grpId="4" nodeType="withEffect">
                                  <p:stCondLst>
                                    <p:cond delay="1500"/>
                                  </p:stCondLst>
                                  <p:childTnLst>
                                    <p:set>
                                      <p:cBhvr>
                                        <p:cTn id="77" dur="1" fill="hold">
                                          <p:stCondLst>
                                            <p:cond delay="0"/>
                                          </p:stCondLst>
                                        </p:cTn>
                                        <p:tgtEl>
                                          <p:spTgt spid="21"/>
                                        </p:tgtEl>
                                        <p:attrNameLst>
                                          <p:attrName>style.visibility</p:attrName>
                                        </p:attrNameLst>
                                      </p:cBhvr>
                                      <p:to>
                                        <p:strVal val="visible"/>
                                      </p:to>
                                    </p:set>
                                  </p:childTnLst>
                                </p:cTn>
                              </p:par>
                              <p:par>
                                <p:cTn id="78" presetID="7" presetClass="emph" presetSubtype="2" fill="hold" nodeType="withEffect">
                                  <p:stCondLst>
                                    <p:cond delay="1500"/>
                                  </p:stCondLst>
                                  <p:childTnLst>
                                    <p:animClr clrSpc="rgb" dir="cw">
                                      <p:cBhvr>
                                        <p:cTn id="79" dur="10" fill="hold"/>
                                        <p:tgtEl>
                                          <p:spTgt spid="11"/>
                                        </p:tgtEl>
                                        <p:attrNameLst>
                                          <p:attrName>stroke.color</p:attrName>
                                        </p:attrNameLst>
                                      </p:cBhvr>
                                      <p:to>
                                        <a:srgbClr val="595959"/>
                                      </p:to>
                                    </p:animClr>
                                    <p:set>
                                      <p:cBhvr>
                                        <p:cTn id="80" dur="10" fill="hold"/>
                                        <p:tgtEl>
                                          <p:spTgt spid="11"/>
                                        </p:tgtEl>
                                        <p:attrNameLst>
                                          <p:attrName>stroke.on</p:attrName>
                                        </p:attrNameLst>
                                      </p:cBhvr>
                                      <p:to>
                                        <p:strVal val="true"/>
                                      </p:to>
                                    </p:set>
                                  </p:childTnLst>
                                </p:cTn>
                              </p:par>
                              <p:par>
                                <p:cTn id="81" presetID="1" presetClass="emph" presetSubtype="2" fill="hold" nodeType="withEffect">
                                  <p:stCondLst>
                                    <p:cond delay="1500"/>
                                  </p:stCondLst>
                                  <p:childTnLst>
                                    <p:animClr clrSpc="rgb" dir="cw">
                                      <p:cBhvr>
                                        <p:cTn id="82" dur="10" fill="hold"/>
                                        <p:tgtEl>
                                          <p:spTgt spid="17"/>
                                        </p:tgtEl>
                                        <p:attrNameLst>
                                          <p:attrName>fillcolor</p:attrName>
                                        </p:attrNameLst>
                                      </p:cBhvr>
                                      <p:to>
                                        <a:srgbClr val="FFFFFF"/>
                                      </p:to>
                                    </p:animClr>
                                    <p:set>
                                      <p:cBhvr>
                                        <p:cTn id="83" dur="10" fill="hold"/>
                                        <p:tgtEl>
                                          <p:spTgt spid="17"/>
                                        </p:tgtEl>
                                        <p:attrNameLst>
                                          <p:attrName>fill.type</p:attrName>
                                        </p:attrNameLst>
                                      </p:cBhvr>
                                      <p:to>
                                        <p:strVal val="solid"/>
                                      </p:to>
                                    </p:set>
                                    <p:set>
                                      <p:cBhvr>
                                        <p:cTn id="84" dur="10" fill="hold"/>
                                        <p:tgtEl>
                                          <p:spTgt spid="17"/>
                                        </p:tgtEl>
                                        <p:attrNameLst>
                                          <p:attrName>fill.on</p:attrName>
                                        </p:attrNameLst>
                                      </p:cBhvr>
                                      <p:to>
                                        <p:strVal val="true"/>
                                      </p:to>
                                    </p:set>
                                  </p:childTnLst>
                                </p:cTn>
                              </p:par>
                              <p:par>
                                <p:cTn id="85" presetID="1" presetClass="entr" presetSubtype="0" fill="hold" grpId="5" nodeType="withEffect">
                                  <p:stCondLst>
                                    <p:cond delay="2000"/>
                                  </p:stCondLst>
                                  <p:childTnLst>
                                    <p:set>
                                      <p:cBhvr>
                                        <p:cTn id="86" dur="1" fill="hold">
                                          <p:stCondLst>
                                            <p:cond delay="0"/>
                                          </p:stCondLst>
                                        </p:cTn>
                                        <p:tgtEl>
                                          <p:spTgt spid="22"/>
                                        </p:tgtEl>
                                        <p:attrNameLst>
                                          <p:attrName>style.visibility</p:attrName>
                                        </p:attrNameLst>
                                      </p:cBhvr>
                                      <p:to>
                                        <p:strVal val="visible"/>
                                      </p:to>
                                    </p:set>
                                  </p:childTnLst>
                                </p:cTn>
                              </p:par>
                              <p:par>
                                <p:cTn id="87" presetID="1" presetClass="exit" presetSubtype="0" fill="hold" grpId="5" nodeType="withEffect">
                                  <p:stCondLst>
                                    <p:cond delay="2000"/>
                                  </p:stCondLst>
                                  <p:childTnLst>
                                    <p:set>
                                      <p:cBhvr>
                                        <p:cTn id="88" dur="1" fill="hold">
                                          <p:stCondLst>
                                            <p:cond delay="0"/>
                                          </p:stCondLst>
                                        </p:cTn>
                                        <p:tgtEl>
                                          <p:spTgt spid="21"/>
                                        </p:tgtEl>
                                        <p:attrNameLst>
                                          <p:attrName>style.visibility</p:attrName>
                                        </p:attrNameLst>
                                      </p:cBhvr>
                                      <p:to>
                                        <p:strVal val="hidden"/>
                                      </p:to>
                                    </p:set>
                                  </p:childTnLst>
                                </p:cTn>
                              </p:par>
                              <p:par>
                                <p:cTn id="89" presetID="7" presetClass="emph" presetSubtype="2" fill="hold" nodeType="withEffect">
                                  <p:stCondLst>
                                    <p:cond delay="2000"/>
                                  </p:stCondLst>
                                  <p:childTnLst>
                                    <p:animClr clrSpc="rgb" dir="cw">
                                      <p:cBhvr>
                                        <p:cTn id="90" dur="10" fill="hold"/>
                                        <p:tgtEl>
                                          <p:spTgt spid="11"/>
                                        </p:tgtEl>
                                        <p:attrNameLst>
                                          <p:attrName>stroke.color</p:attrName>
                                        </p:attrNameLst>
                                      </p:cBhvr>
                                      <p:to>
                                        <a:srgbClr val="FF0000"/>
                                      </p:to>
                                    </p:animClr>
                                    <p:set>
                                      <p:cBhvr>
                                        <p:cTn id="91" dur="10" fill="hold"/>
                                        <p:tgtEl>
                                          <p:spTgt spid="11"/>
                                        </p:tgtEl>
                                        <p:attrNameLst>
                                          <p:attrName>stroke.on</p:attrName>
                                        </p:attrNameLst>
                                      </p:cBhvr>
                                      <p:to>
                                        <p:strVal val="true"/>
                                      </p:to>
                                    </p:set>
                                  </p:childTnLst>
                                </p:cTn>
                              </p:par>
                              <p:par>
                                <p:cTn id="92" presetID="1" presetClass="emph" presetSubtype="2" fill="hold" nodeType="withEffect">
                                  <p:stCondLst>
                                    <p:cond delay="2000"/>
                                  </p:stCondLst>
                                  <p:childTnLst>
                                    <p:animClr clrSpc="rgb" dir="cw">
                                      <p:cBhvr>
                                        <p:cTn id="93" dur="10" fill="hold"/>
                                        <p:tgtEl>
                                          <p:spTgt spid="17"/>
                                        </p:tgtEl>
                                        <p:attrNameLst>
                                          <p:attrName>fillcolor</p:attrName>
                                        </p:attrNameLst>
                                      </p:cBhvr>
                                      <p:to>
                                        <a:srgbClr val="FF0000"/>
                                      </p:to>
                                    </p:animClr>
                                    <p:set>
                                      <p:cBhvr>
                                        <p:cTn id="94" dur="10" fill="hold"/>
                                        <p:tgtEl>
                                          <p:spTgt spid="17"/>
                                        </p:tgtEl>
                                        <p:attrNameLst>
                                          <p:attrName>fill.type</p:attrName>
                                        </p:attrNameLst>
                                      </p:cBhvr>
                                      <p:to>
                                        <p:strVal val="solid"/>
                                      </p:to>
                                    </p:set>
                                    <p:set>
                                      <p:cBhvr>
                                        <p:cTn id="95" dur="10" fill="hold"/>
                                        <p:tgtEl>
                                          <p:spTgt spid="17"/>
                                        </p:tgtEl>
                                        <p:attrNameLst>
                                          <p:attrName>fill.on</p:attrName>
                                        </p:attrNameLst>
                                      </p:cBhvr>
                                      <p:to>
                                        <p:strVal val="true"/>
                                      </p:to>
                                    </p:set>
                                  </p:childTnLst>
                                </p:cTn>
                              </p:par>
                              <p:par>
                                <p:cTn id="96" presetID="1" presetClass="exit" presetSubtype="0" fill="hold" grpId="6" nodeType="withEffect">
                                  <p:stCondLst>
                                    <p:cond delay="2500"/>
                                  </p:stCondLst>
                                  <p:childTnLst>
                                    <p:set>
                                      <p:cBhvr>
                                        <p:cTn id="97" dur="1" fill="hold">
                                          <p:stCondLst>
                                            <p:cond delay="0"/>
                                          </p:stCondLst>
                                        </p:cTn>
                                        <p:tgtEl>
                                          <p:spTgt spid="22"/>
                                        </p:tgtEl>
                                        <p:attrNameLst>
                                          <p:attrName>style.visibility</p:attrName>
                                        </p:attrNameLst>
                                      </p:cBhvr>
                                      <p:to>
                                        <p:strVal val="hidden"/>
                                      </p:to>
                                    </p:set>
                                  </p:childTnLst>
                                </p:cTn>
                              </p:par>
                              <p:par>
                                <p:cTn id="98" presetID="1" presetClass="entr" presetSubtype="0" fill="hold" grpId="6" nodeType="withEffect">
                                  <p:stCondLst>
                                    <p:cond delay="2500"/>
                                  </p:stCondLst>
                                  <p:childTnLst>
                                    <p:set>
                                      <p:cBhvr>
                                        <p:cTn id="99" dur="1" fill="hold">
                                          <p:stCondLst>
                                            <p:cond delay="0"/>
                                          </p:stCondLst>
                                        </p:cTn>
                                        <p:tgtEl>
                                          <p:spTgt spid="21"/>
                                        </p:tgtEl>
                                        <p:attrNameLst>
                                          <p:attrName>style.visibility</p:attrName>
                                        </p:attrNameLst>
                                      </p:cBhvr>
                                      <p:to>
                                        <p:strVal val="visible"/>
                                      </p:to>
                                    </p:set>
                                  </p:childTnLst>
                                </p:cTn>
                              </p:par>
                              <p:par>
                                <p:cTn id="100" presetID="7" presetClass="emph" presetSubtype="2" fill="hold" nodeType="withEffect">
                                  <p:stCondLst>
                                    <p:cond delay="2500"/>
                                  </p:stCondLst>
                                  <p:childTnLst>
                                    <p:animClr clrSpc="rgb" dir="cw">
                                      <p:cBhvr>
                                        <p:cTn id="101" dur="10" fill="hold"/>
                                        <p:tgtEl>
                                          <p:spTgt spid="11"/>
                                        </p:tgtEl>
                                        <p:attrNameLst>
                                          <p:attrName>stroke.color</p:attrName>
                                        </p:attrNameLst>
                                      </p:cBhvr>
                                      <p:to>
                                        <a:srgbClr val="595959"/>
                                      </p:to>
                                    </p:animClr>
                                    <p:set>
                                      <p:cBhvr>
                                        <p:cTn id="102" dur="10" fill="hold"/>
                                        <p:tgtEl>
                                          <p:spTgt spid="11"/>
                                        </p:tgtEl>
                                        <p:attrNameLst>
                                          <p:attrName>stroke.on</p:attrName>
                                        </p:attrNameLst>
                                      </p:cBhvr>
                                      <p:to>
                                        <p:strVal val="true"/>
                                      </p:to>
                                    </p:set>
                                  </p:childTnLst>
                                </p:cTn>
                              </p:par>
                              <p:par>
                                <p:cTn id="103" presetID="1" presetClass="emph" presetSubtype="2" fill="hold" nodeType="withEffect">
                                  <p:stCondLst>
                                    <p:cond delay="2500"/>
                                  </p:stCondLst>
                                  <p:childTnLst>
                                    <p:animClr clrSpc="rgb" dir="cw">
                                      <p:cBhvr>
                                        <p:cTn id="104" dur="10" fill="hold"/>
                                        <p:tgtEl>
                                          <p:spTgt spid="17"/>
                                        </p:tgtEl>
                                        <p:attrNameLst>
                                          <p:attrName>fillcolor</p:attrName>
                                        </p:attrNameLst>
                                      </p:cBhvr>
                                      <p:to>
                                        <a:srgbClr val="FFFFFF"/>
                                      </p:to>
                                    </p:animClr>
                                    <p:set>
                                      <p:cBhvr>
                                        <p:cTn id="105" dur="10" fill="hold"/>
                                        <p:tgtEl>
                                          <p:spTgt spid="17"/>
                                        </p:tgtEl>
                                        <p:attrNameLst>
                                          <p:attrName>fill.type</p:attrName>
                                        </p:attrNameLst>
                                      </p:cBhvr>
                                      <p:to>
                                        <p:strVal val="solid"/>
                                      </p:to>
                                    </p:set>
                                    <p:set>
                                      <p:cBhvr>
                                        <p:cTn id="106" dur="10" fill="hold"/>
                                        <p:tgtEl>
                                          <p:spTgt spid="17"/>
                                        </p:tgtEl>
                                        <p:attrNameLst>
                                          <p:attrName>fill.on</p:attrName>
                                        </p:attrNameLst>
                                      </p:cBhvr>
                                      <p:to>
                                        <p:strVal val="true"/>
                                      </p:to>
                                    </p:set>
                                  </p:childTnLst>
                                </p:cTn>
                              </p:par>
                              <p:par>
                                <p:cTn id="107" presetID="1" presetClass="entr" presetSubtype="0" fill="hold" grpId="7" nodeType="withEffect">
                                  <p:stCondLst>
                                    <p:cond delay="3000"/>
                                  </p:stCondLst>
                                  <p:childTnLst>
                                    <p:set>
                                      <p:cBhvr>
                                        <p:cTn id="108" dur="1" fill="hold">
                                          <p:stCondLst>
                                            <p:cond delay="0"/>
                                          </p:stCondLst>
                                        </p:cTn>
                                        <p:tgtEl>
                                          <p:spTgt spid="22"/>
                                        </p:tgtEl>
                                        <p:attrNameLst>
                                          <p:attrName>style.visibility</p:attrName>
                                        </p:attrNameLst>
                                      </p:cBhvr>
                                      <p:to>
                                        <p:strVal val="visible"/>
                                      </p:to>
                                    </p:set>
                                  </p:childTnLst>
                                </p:cTn>
                              </p:par>
                              <p:par>
                                <p:cTn id="109" presetID="1" presetClass="exit" presetSubtype="0" fill="hold" grpId="7" nodeType="withEffect">
                                  <p:stCondLst>
                                    <p:cond delay="3000"/>
                                  </p:stCondLst>
                                  <p:childTnLst>
                                    <p:set>
                                      <p:cBhvr>
                                        <p:cTn id="110" dur="1" fill="hold">
                                          <p:stCondLst>
                                            <p:cond delay="0"/>
                                          </p:stCondLst>
                                        </p:cTn>
                                        <p:tgtEl>
                                          <p:spTgt spid="21"/>
                                        </p:tgtEl>
                                        <p:attrNameLst>
                                          <p:attrName>style.visibility</p:attrName>
                                        </p:attrNameLst>
                                      </p:cBhvr>
                                      <p:to>
                                        <p:strVal val="hidden"/>
                                      </p:to>
                                    </p:set>
                                  </p:childTnLst>
                                </p:cTn>
                              </p:par>
                              <p:par>
                                <p:cTn id="111" presetID="7" presetClass="emph" presetSubtype="2" fill="hold" nodeType="withEffect">
                                  <p:stCondLst>
                                    <p:cond delay="3000"/>
                                  </p:stCondLst>
                                  <p:childTnLst>
                                    <p:animClr clrSpc="rgb" dir="cw">
                                      <p:cBhvr>
                                        <p:cTn id="112" dur="10" fill="hold"/>
                                        <p:tgtEl>
                                          <p:spTgt spid="11"/>
                                        </p:tgtEl>
                                        <p:attrNameLst>
                                          <p:attrName>stroke.color</p:attrName>
                                        </p:attrNameLst>
                                      </p:cBhvr>
                                      <p:to>
                                        <a:srgbClr val="FF0000"/>
                                      </p:to>
                                    </p:animClr>
                                    <p:set>
                                      <p:cBhvr>
                                        <p:cTn id="113" dur="10" fill="hold"/>
                                        <p:tgtEl>
                                          <p:spTgt spid="11"/>
                                        </p:tgtEl>
                                        <p:attrNameLst>
                                          <p:attrName>stroke.on</p:attrName>
                                        </p:attrNameLst>
                                      </p:cBhvr>
                                      <p:to>
                                        <p:strVal val="true"/>
                                      </p:to>
                                    </p:set>
                                  </p:childTnLst>
                                </p:cTn>
                              </p:par>
                              <p:par>
                                <p:cTn id="114" presetID="1" presetClass="emph" presetSubtype="2" fill="hold" nodeType="withEffect">
                                  <p:stCondLst>
                                    <p:cond delay="3000"/>
                                  </p:stCondLst>
                                  <p:childTnLst>
                                    <p:animClr clrSpc="rgb" dir="cw">
                                      <p:cBhvr>
                                        <p:cTn id="115" dur="10" fill="hold"/>
                                        <p:tgtEl>
                                          <p:spTgt spid="17"/>
                                        </p:tgtEl>
                                        <p:attrNameLst>
                                          <p:attrName>fillcolor</p:attrName>
                                        </p:attrNameLst>
                                      </p:cBhvr>
                                      <p:to>
                                        <a:srgbClr val="FF0000"/>
                                      </p:to>
                                    </p:animClr>
                                    <p:set>
                                      <p:cBhvr>
                                        <p:cTn id="116" dur="10" fill="hold"/>
                                        <p:tgtEl>
                                          <p:spTgt spid="17"/>
                                        </p:tgtEl>
                                        <p:attrNameLst>
                                          <p:attrName>fill.type</p:attrName>
                                        </p:attrNameLst>
                                      </p:cBhvr>
                                      <p:to>
                                        <p:strVal val="solid"/>
                                      </p:to>
                                    </p:set>
                                    <p:set>
                                      <p:cBhvr>
                                        <p:cTn id="117" dur="10" fill="hold"/>
                                        <p:tgtEl>
                                          <p:spTgt spid="17"/>
                                        </p:tgtEl>
                                        <p:attrNameLst>
                                          <p:attrName>fill.on</p:attrName>
                                        </p:attrNameLst>
                                      </p:cBhvr>
                                      <p:to>
                                        <p:strVal val="true"/>
                                      </p:to>
                                    </p:set>
                                  </p:childTnLst>
                                </p:cTn>
                              </p:par>
                              <p:par>
                                <p:cTn id="118" presetID="1" presetClass="exit" presetSubtype="0" fill="hold" grpId="8" nodeType="withEffect">
                                  <p:stCondLst>
                                    <p:cond delay="3500"/>
                                  </p:stCondLst>
                                  <p:childTnLst>
                                    <p:set>
                                      <p:cBhvr>
                                        <p:cTn id="119" dur="1" fill="hold">
                                          <p:stCondLst>
                                            <p:cond delay="0"/>
                                          </p:stCondLst>
                                        </p:cTn>
                                        <p:tgtEl>
                                          <p:spTgt spid="22"/>
                                        </p:tgtEl>
                                        <p:attrNameLst>
                                          <p:attrName>style.visibility</p:attrName>
                                        </p:attrNameLst>
                                      </p:cBhvr>
                                      <p:to>
                                        <p:strVal val="hidden"/>
                                      </p:to>
                                    </p:set>
                                  </p:childTnLst>
                                </p:cTn>
                              </p:par>
                              <p:par>
                                <p:cTn id="120" presetID="1" presetClass="entr" presetSubtype="0" fill="hold" grpId="8" nodeType="withEffect">
                                  <p:stCondLst>
                                    <p:cond delay="3500"/>
                                  </p:stCondLst>
                                  <p:childTnLst>
                                    <p:set>
                                      <p:cBhvr>
                                        <p:cTn id="121" dur="1" fill="hold">
                                          <p:stCondLst>
                                            <p:cond delay="0"/>
                                          </p:stCondLst>
                                        </p:cTn>
                                        <p:tgtEl>
                                          <p:spTgt spid="21"/>
                                        </p:tgtEl>
                                        <p:attrNameLst>
                                          <p:attrName>style.visibility</p:attrName>
                                        </p:attrNameLst>
                                      </p:cBhvr>
                                      <p:to>
                                        <p:strVal val="visible"/>
                                      </p:to>
                                    </p:set>
                                  </p:childTnLst>
                                </p:cTn>
                              </p:par>
                              <p:par>
                                <p:cTn id="122" presetID="7" presetClass="emph" presetSubtype="2" fill="hold" nodeType="withEffect">
                                  <p:stCondLst>
                                    <p:cond delay="3500"/>
                                  </p:stCondLst>
                                  <p:childTnLst>
                                    <p:animClr clrSpc="rgb" dir="cw">
                                      <p:cBhvr>
                                        <p:cTn id="123" dur="10" fill="hold"/>
                                        <p:tgtEl>
                                          <p:spTgt spid="11"/>
                                        </p:tgtEl>
                                        <p:attrNameLst>
                                          <p:attrName>stroke.color</p:attrName>
                                        </p:attrNameLst>
                                      </p:cBhvr>
                                      <p:to>
                                        <a:srgbClr val="595959"/>
                                      </p:to>
                                    </p:animClr>
                                    <p:set>
                                      <p:cBhvr>
                                        <p:cTn id="124" dur="10" fill="hold"/>
                                        <p:tgtEl>
                                          <p:spTgt spid="11"/>
                                        </p:tgtEl>
                                        <p:attrNameLst>
                                          <p:attrName>stroke.on</p:attrName>
                                        </p:attrNameLst>
                                      </p:cBhvr>
                                      <p:to>
                                        <p:strVal val="true"/>
                                      </p:to>
                                    </p:set>
                                  </p:childTnLst>
                                </p:cTn>
                              </p:par>
                              <p:par>
                                <p:cTn id="125" presetID="1" presetClass="emph" presetSubtype="2" fill="hold" nodeType="withEffect">
                                  <p:stCondLst>
                                    <p:cond delay="3500"/>
                                  </p:stCondLst>
                                  <p:childTnLst>
                                    <p:animClr clrSpc="rgb" dir="cw">
                                      <p:cBhvr>
                                        <p:cTn id="126" dur="10" fill="hold"/>
                                        <p:tgtEl>
                                          <p:spTgt spid="17"/>
                                        </p:tgtEl>
                                        <p:attrNameLst>
                                          <p:attrName>fillcolor</p:attrName>
                                        </p:attrNameLst>
                                      </p:cBhvr>
                                      <p:to>
                                        <a:srgbClr val="FFFFFF"/>
                                      </p:to>
                                    </p:animClr>
                                    <p:set>
                                      <p:cBhvr>
                                        <p:cTn id="127" dur="10" fill="hold"/>
                                        <p:tgtEl>
                                          <p:spTgt spid="17"/>
                                        </p:tgtEl>
                                        <p:attrNameLst>
                                          <p:attrName>fill.type</p:attrName>
                                        </p:attrNameLst>
                                      </p:cBhvr>
                                      <p:to>
                                        <p:strVal val="solid"/>
                                      </p:to>
                                    </p:set>
                                    <p:set>
                                      <p:cBhvr>
                                        <p:cTn id="128" dur="10" fill="hold"/>
                                        <p:tgtEl>
                                          <p:spTgt spid="17"/>
                                        </p:tgtEl>
                                        <p:attrNameLst>
                                          <p:attrName>fill.on</p:attrName>
                                        </p:attrNameLst>
                                      </p:cBhvr>
                                      <p:to>
                                        <p:strVal val="true"/>
                                      </p:to>
                                    </p:set>
                                  </p:childTnLst>
                                </p:cTn>
                              </p:par>
                              <p:par>
                                <p:cTn id="129" presetID="1" presetClass="entr" presetSubtype="0" fill="hold" grpId="10" nodeType="withEffect">
                                  <p:stCondLst>
                                    <p:cond delay="4000"/>
                                  </p:stCondLst>
                                  <p:childTnLst>
                                    <p:set>
                                      <p:cBhvr>
                                        <p:cTn id="130" dur="1" fill="hold">
                                          <p:stCondLst>
                                            <p:cond delay="0"/>
                                          </p:stCondLst>
                                        </p:cTn>
                                        <p:tgtEl>
                                          <p:spTgt spid="22"/>
                                        </p:tgtEl>
                                        <p:attrNameLst>
                                          <p:attrName>style.visibility</p:attrName>
                                        </p:attrNameLst>
                                      </p:cBhvr>
                                      <p:to>
                                        <p:strVal val="visible"/>
                                      </p:to>
                                    </p:set>
                                  </p:childTnLst>
                                </p:cTn>
                              </p:par>
                              <p:par>
                                <p:cTn id="131" presetID="1" presetClass="exit" presetSubtype="0" fill="hold" grpId="9" nodeType="withEffect">
                                  <p:stCondLst>
                                    <p:cond delay="4000"/>
                                  </p:stCondLst>
                                  <p:childTnLst>
                                    <p:set>
                                      <p:cBhvr>
                                        <p:cTn id="132" dur="1" fill="hold">
                                          <p:stCondLst>
                                            <p:cond delay="0"/>
                                          </p:stCondLst>
                                        </p:cTn>
                                        <p:tgtEl>
                                          <p:spTgt spid="21"/>
                                        </p:tgtEl>
                                        <p:attrNameLst>
                                          <p:attrName>style.visibility</p:attrName>
                                        </p:attrNameLst>
                                      </p:cBhvr>
                                      <p:to>
                                        <p:strVal val="hidden"/>
                                      </p:to>
                                    </p:set>
                                  </p:childTnLst>
                                </p:cTn>
                              </p:par>
                              <p:par>
                                <p:cTn id="133" presetID="7" presetClass="emph" presetSubtype="2" fill="hold" nodeType="withEffect">
                                  <p:stCondLst>
                                    <p:cond delay="4000"/>
                                  </p:stCondLst>
                                  <p:childTnLst>
                                    <p:animClr clrSpc="rgb" dir="cw">
                                      <p:cBhvr>
                                        <p:cTn id="134" dur="10" fill="hold"/>
                                        <p:tgtEl>
                                          <p:spTgt spid="11"/>
                                        </p:tgtEl>
                                        <p:attrNameLst>
                                          <p:attrName>stroke.color</p:attrName>
                                        </p:attrNameLst>
                                      </p:cBhvr>
                                      <p:to>
                                        <a:srgbClr val="FF0000"/>
                                      </p:to>
                                    </p:animClr>
                                    <p:set>
                                      <p:cBhvr>
                                        <p:cTn id="135" dur="10" fill="hold"/>
                                        <p:tgtEl>
                                          <p:spTgt spid="11"/>
                                        </p:tgtEl>
                                        <p:attrNameLst>
                                          <p:attrName>stroke.on</p:attrName>
                                        </p:attrNameLst>
                                      </p:cBhvr>
                                      <p:to>
                                        <p:strVal val="true"/>
                                      </p:to>
                                    </p:set>
                                  </p:childTnLst>
                                </p:cTn>
                              </p:par>
                              <p:par>
                                <p:cTn id="136" presetID="1" presetClass="emph" presetSubtype="2" fill="hold" nodeType="withEffect">
                                  <p:stCondLst>
                                    <p:cond delay="4000"/>
                                  </p:stCondLst>
                                  <p:childTnLst>
                                    <p:animClr clrSpc="rgb" dir="cw">
                                      <p:cBhvr>
                                        <p:cTn id="137" dur="10" fill="hold"/>
                                        <p:tgtEl>
                                          <p:spTgt spid="17"/>
                                        </p:tgtEl>
                                        <p:attrNameLst>
                                          <p:attrName>fillcolor</p:attrName>
                                        </p:attrNameLst>
                                      </p:cBhvr>
                                      <p:to>
                                        <a:srgbClr val="FF0000"/>
                                      </p:to>
                                    </p:animClr>
                                    <p:set>
                                      <p:cBhvr>
                                        <p:cTn id="138" dur="10" fill="hold"/>
                                        <p:tgtEl>
                                          <p:spTgt spid="17"/>
                                        </p:tgtEl>
                                        <p:attrNameLst>
                                          <p:attrName>fill.type</p:attrName>
                                        </p:attrNameLst>
                                      </p:cBhvr>
                                      <p:to>
                                        <p:strVal val="solid"/>
                                      </p:to>
                                    </p:set>
                                    <p:set>
                                      <p:cBhvr>
                                        <p:cTn id="139" dur="10" fill="hold"/>
                                        <p:tgtEl>
                                          <p:spTgt spid="17"/>
                                        </p:tgtEl>
                                        <p:attrNameLst>
                                          <p:attrName>fill.on</p:attrName>
                                        </p:attrNameLst>
                                      </p:cBhvr>
                                      <p:to>
                                        <p:strVal val="true"/>
                                      </p:to>
                                    </p:set>
                                  </p:childTnLst>
                                </p:cTn>
                              </p:par>
                              <p:par>
                                <p:cTn id="140" presetID="1" presetClass="exit" presetSubtype="0" fill="hold" grpId="11" nodeType="withEffect">
                                  <p:stCondLst>
                                    <p:cond delay="4500"/>
                                  </p:stCondLst>
                                  <p:childTnLst>
                                    <p:set>
                                      <p:cBhvr>
                                        <p:cTn id="141" dur="1" fill="hold">
                                          <p:stCondLst>
                                            <p:cond delay="0"/>
                                          </p:stCondLst>
                                        </p:cTn>
                                        <p:tgtEl>
                                          <p:spTgt spid="22"/>
                                        </p:tgtEl>
                                        <p:attrNameLst>
                                          <p:attrName>style.visibility</p:attrName>
                                        </p:attrNameLst>
                                      </p:cBhvr>
                                      <p:to>
                                        <p:strVal val="hidden"/>
                                      </p:to>
                                    </p:set>
                                  </p:childTnLst>
                                </p:cTn>
                              </p:par>
                              <p:par>
                                <p:cTn id="142" presetID="1" presetClass="entr" presetSubtype="0" fill="hold" grpId="10" nodeType="withEffect">
                                  <p:stCondLst>
                                    <p:cond delay="4500"/>
                                  </p:stCondLst>
                                  <p:childTnLst>
                                    <p:set>
                                      <p:cBhvr>
                                        <p:cTn id="143" dur="1" fill="hold">
                                          <p:stCondLst>
                                            <p:cond delay="0"/>
                                          </p:stCondLst>
                                        </p:cTn>
                                        <p:tgtEl>
                                          <p:spTgt spid="21"/>
                                        </p:tgtEl>
                                        <p:attrNameLst>
                                          <p:attrName>style.visibility</p:attrName>
                                        </p:attrNameLst>
                                      </p:cBhvr>
                                      <p:to>
                                        <p:strVal val="visible"/>
                                      </p:to>
                                    </p:set>
                                  </p:childTnLst>
                                </p:cTn>
                              </p:par>
                              <p:par>
                                <p:cTn id="144" presetID="7" presetClass="emph" presetSubtype="2" fill="hold" nodeType="withEffect">
                                  <p:stCondLst>
                                    <p:cond delay="4500"/>
                                  </p:stCondLst>
                                  <p:childTnLst>
                                    <p:animClr clrSpc="rgb" dir="cw">
                                      <p:cBhvr>
                                        <p:cTn id="145" dur="10" fill="hold"/>
                                        <p:tgtEl>
                                          <p:spTgt spid="11"/>
                                        </p:tgtEl>
                                        <p:attrNameLst>
                                          <p:attrName>stroke.color</p:attrName>
                                        </p:attrNameLst>
                                      </p:cBhvr>
                                      <p:to>
                                        <a:srgbClr val="FF0000"/>
                                      </p:to>
                                    </p:animClr>
                                    <p:set>
                                      <p:cBhvr>
                                        <p:cTn id="146" dur="10" fill="hold"/>
                                        <p:tgtEl>
                                          <p:spTgt spid="11"/>
                                        </p:tgtEl>
                                        <p:attrNameLst>
                                          <p:attrName>stroke.on</p:attrName>
                                        </p:attrNameLst>
                                      </p:cBhvr>
                                      <p:to>
                                        <p:strVal val="true"/>
                                      </p:to>
                                    </p:set>
                                  </p:childTnLst>
                                </p:cTn>
                              </p:par>
                              <p:par>
                                <p:cTn id="147" presetID="1" presetClass="emph" presetSubtype="2" fill="hold" nodeType="withEffect">
                                  <p:stCondLst>
                                    <p:cond delay="4500"/>
                                  </p:stCondLst>
                                  <p:childTnLst>
                                    <p:animClr clrSpc="rgb" dir="cw">
                                      <p:cBhvr>
                                        <p:cTn id="148" dur="10" fill="hold"/>
                                        <p:tgtEl>
                                          <p:spTgt spid="17"/>
                                        </p:tgtEl>
                                        <p:attrNameLst>
                                          <p:attrName>fillcolor</p:attrName>
                                        </p:attrNameLst>
                                      </p:cBhvr>
                                      <p:to>
                                        <a:srgbClr val="FFFFFF"/>
                                      </p:to>
                                    </p:animClr>
                                    <p:set>
                                      <p:cBhvr>
                                        <p:cTn id="149" dur="10" fill="hold"/>
                                        <p:tgtEl>
                                          <p:spTgt spid="17"/>
                                        </p:tgtEl>
                                        <p:attrNameLst>
                                          <p:attrName>fill.type</p:attrName>
                                        </p:attrNameLst>
                                      </p:cBhvr>
                                      <p:to>
                                        <p:strVal val="solid"/>
                                      </p:to>
                                    </p:set>
                                    <p:set>
                                      <p:cBhvr>
                                        <p:cTn id="150" dur="10" fill="hold"/>
                                        <p:tgtEl>
                                          <p:spTgt spid="17"/>
                                        </p:tgtEl>
                                        <p:attrNameLst>
                                          <p:attrName>fill.on</p:attrName>
                                        </p:attrNameLst>
                                      </p:cBhvr>
                                      <p:to>
                                        <p:strVal val="true"/>
                                      </p:to>
                                    </p:set>
                                  </p:childTnLst>
                                </p:cTn>
                              </p:par>
                              <p:par>
                                <p:cTn id="151" presetID="1" presetClass="entr" presetSubtype="0" fill="hold" grpId="12" nodeType="withEffect">
                                  <p:stCondLst>
                                    <p:cond delay="5000"/>
                                  </p:stCondLst>
                                  <p:childTnLst>
                                    <p:set>
                                      <p:cBhvr>
                                        <p:cTn id="152" dur="1" fill="hold">
                                          <p:stCondLst>
                                            <p:cond delay="0"/>
                                          </p:stCondLst>
                                        </p:cTn>
                                        <p:tgtEl>
                                          <p:spTgt spid="22"/>
                                        </p:tgtEl>
                                        <p:attrNameLst>
                                          <p:attrName>style.visibility</p:attrName>
                                        </p:attrNameLst>
                                      </p:cBhvr>
                                      <p:to>
                                        <p:strVal val="visible"/>
                                      </p:to>
                                    </p:set>
                                  </p:childTnLst>
                                </p:cTn>
                              </p:par>
                              <p:par>
                                <p:cTn id="153" presetID="1" presetClass="exit" presetSubtype="0" fill="hold" grpId="11" nodeType="withEffect">
                                  <p:stCondLst>
                                    <p:cond delay="5000"/>
                                  </p:stCondLst>
                                  <p:childTnLst>
                                    <p:set>
                                      <p:cBhvr>
                                        <p:cTn id="154" dur="1" fill="hold">
                                          <p:stCondLst>
                                            <p:cond delay="0"/>
                                          </p:stCondLst>
                                        </p:cTn>
                                        <p:tgtEl>
                                          <p:spTgt spid="21"/>
                                        </p:tgtEl>
                                        <p:attrNameLst>
                                          <p:attrName>style.visibility</p:attrName>
                                        </p:attrNameLst>
                                      </p:cBhvr>
                                      <p:to>
                                        <p:strVal val="hidden"/>
                                      </p:to>
                                    </p:set>
                                  </p:childTnLst>
                                </p:cTn>
                              </p:par>
                              <p:par>
                                <p:cTn id="155" presetID="7" presetClass="emph" presetSubtype="2" fill="hold" nodeType="withEffect">
                                  <p:stCondLst>
                                    <p:cond delay="5000"/>
                                  </p:stCondLst>
                                  <p:childTnLst>
                                    <p:animClr clrSpc="rgb" dir="cw">
                                      <p:cBhvr>
                                        <p:cTn id="156" dur="10" fill="hold"/>
                                        <p:tgtEl>
                                          <p:spTgt spid="11"/>
                                        </p:tgtEl>
                                        <p:attrNameLst>
                                          <p:attrName>stroke.color</p:attrName>
                                        </p:attrNameLst>
                                      </p:cBhvr>
                                      <p:to>
                                        <a:srgbClr val="FF0000"/>
                                      </p:to>
                                    </p:animClr>
                                    <p:set>
                                      <p:cBhvr>
                                        <p:cTn id="157" dur="10" fill="hold"/>
                                        <p:tgtEl>
                                          <p:spTgt spid="11"/>
                                        </p:tgtEl>
                                        <p:attrNameLst>
                                          <p:attrName>stroke.on</p:attrName>
                                        </p:attrNameLst>
                                      </p:cBhvr>
                                      <p:to>
                                        <p:strVal val="true"/>
                                      </p:to>
                                    </p:set>
                                  </p:childTnLst>
                                </p:cTn>
                              </p:par>
                              <p:par>
                                <p:cTn id="158" presetID="1" presetClass="emph" presetSubtype="2" fill="hold" nodeType="withEffect">
                                  <p:stCondLst>
                                    <p:cond delay="5000"/>
                                  </p:stCondLst>
                                  <p:childTnLst>
                                    <p:animClr clrSpc="rgb" dir="cw">
                                      <p:cBhvr>
                                        <p:cTn id="159" dur="10" fill="hold"/>
                                        <p:tgtEl>
                                          <p:spTgt spid="17"/>
                                        </p:tgtEl>
                                        <p:attrNameLst>
                                          <p:attrName>fillcolor</p:attrName>
                                        </p:attrNameLst>
                                      </p:cBhvr>
                                      <p:to>
                                        <a:srgbClr val="FF0000"/>
                                      </p:to>
                                    </p:animClr>
                                    <p:set>
                                      <p:cBhvr>
                                        <p:cTn id="160" dur="10" fill="hold"/>
                                        <p:tgtEl>
                                          <p:spTgt spid="17"/>
                                        </p:tgtEl>
                                        <p:attrNameLst>
                                          <p:attrName>fill.type</p:attrName>
                                        </p:attrNameLst>
                                      </p:cBhvr>
                                      <p:to>
                                        <p:strVal val="solid"/>
                                      </p:to>
                                    </p:set>
                                    <p:set>
                                      <p:cBhvr>
                                        <p:cTn id="161" dur="10" fill="hold"/>
                                        <p:tgtEl>
                                          <p:spTgt spid="17"/>
                                        </p:tgtEl>
                                        <p:attrNameLst>
                                          <p:attrName>fill.on</p:attrName>
                                        </p:attrNameLst>
                                      </p:cBhvr>
                                      <p:to>
                                        <p:strVal val="true"/>
                                      </p:to>
                                    </p:set>
                                  </p:childTnLst>
                                </p:cTn>
                              </p:par>
                              <p:par>
                                <p:cTn id="162" presetID="10" presetClass="entr" presetSubtype="0" fill="hold" nodeType="withEffect">
                                  <p:stCondLst>
                                    <p:cond delay="150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3000"/>
                                        <p:tgtEl>
                                          <p:spTgt spid="23"/>
                                        </p:tgtEl>
                                      </p:cBhvr>
                                    </p:animEffect>
                                  </p:childTnLst>
                                </p:cTn>
                              </p:par>
                              <p:par>
                                <p:cTn id="165" presetID="10" presetClass="entr" presetSubtype="0" fill="hold" nodeType="withEffect">
                                  <p:stCondLst>
                                    <p:cond delay="200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3000"/>
                                        <p:tgtEl>
                                          <p:spTgt spid="24"/>
                                        </p:tgtEl>
                                      </p:cBhvr>
                                    </p:animEffect>
                                  </p:childTnLst>
                                </p:cTn>
                              </p:par>
                              <p:par>
                                <p:cTn id="168" presetID="10" presetClass="entr" presetSubtype="0" fill="hold" nodeType="withEffect">
                                  <p:stCondLst>
                                    <p:cond delay="2000"/>
                                  </p:stCondLst>
                                  <p:childTnLst>
                                    <p:set>
                                      <p:cBhvr>
                                        <p:cTn id="169" dur="1" fill="hold">
                                          <p:stCondLst>
                                            <p:cond delay="0"/>
                                          </p:stCondLst>
                                        </p:cTn>
                                        <p:tgtEl>
                                          <p:spTgt spid="27"/>
                                        </p:tgtEl>
                                        <p:attrNameLst>
                                          <p:attrName>style.visibility</p:attrName>
                                        </p:attrNameLst>
                                      </p:cBhvr>
                                      <p:to>
                                        <p:strVal val="visible"/>
                                      </p:to>
                                    </p:set>
                                    <p:animEffect transition="in" filter="fade">
                                      <p:cBhvr>
                                        <p:cTn id="170" dur="3000"/>
                                        <p:tgtEl>
                                          <p:spTgt spid="27"/>
                                        </p:tgtEl>
                                      </p:cBhvr>
                                    </p:animEffect>
                                  </p:childTnLst>
                                </p:cTn>
                              </p:par>
                              <p:par>
                                <p:cTn id="171" presetID="10" presetClass="entr" presetSubtype="0" fill="hold" nodeType="withEffect">
                                  <p:stCondLst>
                                    <p:cond delay="2500"/>
                                  </p:stCondLst>
                                  <p:childTnLst>
                                    <p:set>
                                      <p:cBhvr>
                                        <p:cTn id="172" dur="1" fill="hold">
                                          <p:stCondLst>
                                            <p:cond delay="0"/>
                                          </p:stCondLst>
                                        </p:cTn>
                                        <p:tgtEl>
                                          <p:spTgt spid="26"/>
                                        </p:tgtEl>
                                        <p:attrNameLst>
                                          <p:attrName>style.visibility</p:attrName>
                                        </p:attrNameLst>
                                      </p:cBhvr>
                                      <p:to>
                                        <p:strVal val="visible"/>
                                      </p:to>
                                    </p:set>
                                    <p:animEffect transition="in" filter="fade">
                                      <p:cBhvr>
                                        <p:cTn id="173" dur="3000"/>
                                        <p:tgtEl>
                                          <p:spTgt spid="26"/>
                                        </p:tgtEl>
                                      </p:cBhvr>
                                    </p:animEffect>
                                  </p:childTnLst>
                                </p:cTn>
                              </p:par>
                              <p:par>
                                <p:cTn id="174" presetID="10" presetClass="entr" presetSubtype="0" fill="hold" nodeType="withEffect">
                                  <p:stCondLst>
                                    <p:cond delay="2500"/>
                                  </p:stCondLst>
                                  <p:childTnLst>
                                    <p:set>
                                      <p:cBhvr>
                                        <p:cTn id="175" dur="1" fill="hold">
                                          <p:stCondLst>
                                            <p:cond delay="0"/>
                                          </p:stCondLst>
                                        </p:cTn>
                                        <p:tgtEl>
                                          <p:spTgt spid="25"/>
                                        </p:tgtEl>
                                        <p:attrNameLst>
                                          <p:attrName>style.visibility</p:attrName>
                                        </p:attrNameLst>
                                      </p:cBhvr>
                                      <p:to>
                                        <p:strVal val="visible"/>
                                      </p:to>
                                    </p:set>
                                    <p:animEffect transition="in" filter="fade">
                                      <p:cBhvr>
                                        <p:cTn id="176" dur="3000"/>
                                        <p:tgtEl>
                                          <p:spTgt spid="25"/>
                                        </p:tgtEl>
                                      </p:cBhvr>
                                    </p:animEffec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750"/>
                                        <p:tgtEl>
                                          <p:spTgt spid="33"/>
                                        </p:tgtEl>
                                      </p:cBhvr>
                                    </p:animEffec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8" fill="hold" grpId="0" nodeType="clickEffect">
                                  <p:stCondLst>
                                    <p:cond delay="0"/>
                                  </p:stCondLst>
                                  <p:childTnLst>
                                    <p:set>
                                      <p:cBhvr>
                                        <p:cTn id="185" dur="1" fill="hold">
                                          <p:stCondLst>
                                            <p:cond delay="0"/>
                                          </p:stCondLst>
                                        </p:cTn>
                                        <p:tgtEl>
                                          <p:spTgt spid="32"/>
                                        </p:tgtEl>
                                        <p:attrNameLst>
                                          <p:attrName>style.visibility</p:attrName>
                                        </p:attrNameLst>
                                      </p:cBhvr>
                                      <p:to>
                                        <p:strVal val="visible"/>
                                      </p:to>
                                    </p:set>
                                    <p:animEffect transition="in" filter="wipe(left)">
                                      <p:cBhvr>
                                        <p:cTn id="186" dur="750"/>
                                        <p:tgtEl>
                                          <p:spTgt spid="32"/>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31"/>
                                        </p:tgtEl>
                                        <p:attrNameLst>
                                          <p:attrName>style.visibility</p:attrName>
                                        </p:attrNameLst>
                                      </p:cBhvr>
                                      <p:to>
                                        <p:strVal val="visible"/>
                                      </p:to>
                                    </p:set>
                                    <p:animEffect transition="in" filter="wipe(left)">
                                      <p:cBhvr>
                                        <p:cTn id="189" dur="750"/>
                                        <p:tgtEl>
                                          <p:spTgt spid="31"/>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21" grpId="3"/>
      <p:bldP spid="21" grpId="4"/>
      <p:bldP spid="21" grpId="5"/>
      <p:bldP spid="21" grpId="6"/>
      <p:bldP spid="21" grpId="7"/>
      <p:bldP spid="21" grpId="8"/>
      <p:bldP spid="21" grpId="9"/>
      <p:bldP spid="21" grpId="10"/>
      <p:bldP spid="21" grpId="11"/>
      <p:bldP spid="22" grpId="0"/>
      <p:bldP spid="22" grpId="1"/>
      <p:bldP spid="22" grpId="2"/>
      <p:bldP spid="22" grpId="3"/>
      <p:bldP spid="22" grpId="4"/>
      <p:bldP spid="22" grpId="5"/>
      <p:bldP spid="22" grpId="6"/>
      <p:bldP spid="22" grpId="7"/>
      <p:bldP spid="22" grpId="8"/>
      <p:bldP spid="22" grpId="9"/>
      <p:bldP spid="22" grpId="10"/>
      <p:bldP spid="22" grpId="11"/>
      <p:bldP spid="22" grpId="12"/>
      <p:bldP spid="31" grpId="0" animBg="1"/>
      <p:bldP spid="32" grpId="0" animBg="1"/>
      <p:bldP spid="33" grpId="0" animBg="1"/>
      <p:bldP spid="34" grpId="0"/>
      <p:bldP spid="35" grpId="0"/>
      <p:bldP spid="35" grpId="1"/>
      <p:bldP spid="28" grpId="0"/>
      <p:bldP spid="28" grpId="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762000" y="2057399"/>
            <a:ext cx="2147590" cy="1295400"/>
            <a:chOff x="914400" y="2095500"/>
            <a:chExt cx="2147590" cy="1295400"/>
          </a:xfrm>
        </p:grpSpPr>
        <p:pic>
          <p:nvPicPr>
            <p:cNvPr id="7" name="Picture 6"/>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8" name="Picture 7"/>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9" name="Picture 8"/>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10" name="Picture 9"/>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11" name="Picture 10"/>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12" name="Picture 11"/>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13" name="Picture 12"/>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14" name="Picture 13"/>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15" name="Picture 14"/>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6" name="X"/>
          <p:cNvSpPr/>
          <p:nvPr/>
        </p:nvSpPr>
        <p:spPr>
          <a:xfrm>
            <a:off x="762000"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86%</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(37/43)</a:t>
            </a:r>
          </a:p>
        </p:txBody>
      </p:sp>
      <p:grpSp>
        <p:nvGrpSpPr>
          <p:cNvPr id="17" name="Group 16"/>
          <p:cNvGrpSpPr/>
          <p:nvPr/>
        </p:nvGrpSpPr>
        <p:grpSpPr>
          <a:xfrm>
            <a:off x="3498205" y="2057400"/>
            <a:ext cx="2147590" cy="1295400"/>
            <a:chOff x="914400" y="2095500"/>
            <a:chExt cx="2147590" cy="1295400"/>
          </a:xfrm>
        </p:grpSpPr>
        <p:pic>
          <p:nvPicPr>
            <p:cNvPr id="19" name="Picture 18"/>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20" name="Picture 19"/>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21" name="Picture 20"/>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22" name="Picture 21"/>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23" name="Picture 22"/>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24" name="Picture 23"/>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25" name="Picture 24"/>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26" name="Picture 25"/>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27" name="Picture 26"/>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18" name="X"/>
          <p:cNvSpPr/>
          <p:nvPr/>
        </p:nvSpPr>
        <p:spPr>
          <a:xfrm>
            <a:off x="3498205"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83%</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(45/54)</a:t>
            </a:r>
          </a:p>
        </p:txBody>
      </p:sp>
      <p:grpSp>
        <p:nvGrpSpPr>
          <p:cNvPr id="29" name="Group 28"/>
          <p:cNvGrpSpPr/>
          <p:nvPr/>
        </p:nvGrpSpPr>
        <p:grpSpPr>
          <a:xfrm>
            <a:off x="6248400" y="2057399"/>
            <a:ext cx="2147590" cy="1295400"/>
            <a:chOff x="914400" y="2095500"/>
            <a:chExt cx="2147590" cy="1295400"/>
          </a:xfrm>
        </p:grpSpPr>
        <p:pic>
          <p:nvPicPr>
            <p:cNvPr id="31" name="Picture 30"/>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32" name="Picture 31"/>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33" name="Picture 32"/>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34" name="Picture 33"/>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35" name="Picture 34"/>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36" name="Picture 35"/>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37" name="Picture 36"/>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38" name="Picture 37"/>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39" name="Picture 38"/>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30" name="X"/>
          <p:cNvSpPr/>
          <p:nvPr/>
        </p:nvSpPr>
        <p:spPr>
          <a:xfrm>
            <a:off x="6248400" y="2057398"/>
            <a:ext cx="2147590" cy="1066801"/>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88%</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(28/32)</a:t>
            </a:r>
          </a:p>
        </p:txBody>
      </p:sp>
      <p:sp>
        <p:nvSpPr>
          <p:cNvPr id="41" name="Rectangle 40"/>
          <p:cNvSpPr/>
          <p:nvPr/>
        </p:nvSpPr>
        <p:spPr>
          <a:xfrm>
            <a:off x="609602"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5B9BD5"/>
                </a:solidFill>
                <a:latin typeface="Calibri Light"/>
              </a:rPr>
              <a:t>A</a:t>
            </a:r>
            <a:r>
              <a:rPr lang="en-US" sz="4000" b="1" smtClean="0">
                <a:solidFill>
                  <a:srgbClr val="5B9BD5"/>
                </a:solidFill>
                <a:latin typeface="Calibri Light"/>
              </a:rPr>
              <a:t> </a:t>
            </a:r>
            <a:r>
              <a:rPr lang="en-US" sz="3200" smtClean="0">
                <a:solidFill>
                  <a:srgbClr val="5B9BD5"/>
                </a:solidFill>
                <a:latin typeface="Calibri Light"/>
              </a:rPr>
              <a:t>company</a:t>
            </a:r>
            <a:endParaRPr lang="en-US" sz="4000" smtClean="0">
              <a:solidFill>
                <a:srgbClr val="5B9BD5"/>
              </a:solidFill>
              <a:latin typeface="Calibri Light"/>
            </a:endParaRPr>
          </a:p>
        </p:txBody>
      </p:sp>
      <p:sp>
        <p:nvSpPr>
          <p:cNvPr id="42" name="Rectangle 41"/>
          <p:cNvSpPr/>
          <p:nvPr/>
        </p:nvSpPr>
        <p:spPr>
          <a:xfrm>
            <a:off x="3352801" y="1066801"/>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ED7D31"/>
                </a:solidFill>
                <a:latin typeface="Calibri Light"/>
              </a:rPr>
              <a:t>B</a:t>
            </a:r>
            <a:r>
              <a:rPr lang="en-US" sz="4000" smtClean="0">
                <a:solidFill>
                  <a:srgbClr val="ED7D31"/>
                </a:solidFill>
                <a:latin typeface="Calibri Light"/>
              </a:rPr>
              <a:t> </a:t>
            </a:r>
            <a:r>
              <a:rPr lang="en-US" sz="3200" smtClean="0">
                <a:solidFill>
                  <a:srgbClr val="ED7D31"/>
                </a:solidFill>
                <a:latin typeface="Calibri Light"/>
              </a:rPr>
              <a:t>company</a:t>
            </a:r>
            <a:endParaRPr lang="en-US" sz="4000" smtClean="0">
              <a:solidFill>
                <a:srgbClr val="ED7D31"/>
              </a:solidFill>
              <a:latin typeface="Calibri Light"/>
            </a:endParaRPr>
          </a:p>
        </p:txBody>
      </p:sp>
      <p:sp>
        <p:nvSpPr>
          <p:cNvPr id="43" name="Rectangle 42"/>
          <p:cNvSpPr/>
          <p:nvPr/>
        </p:nvSpPr>
        <p:spPr>
          <a:xfrm>
            <a:off x="6096001"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70AD47"/>
                </a:solidFill>
                <a:latin typeface="Calibri Light"/>
              </a:rPr>
              <a:t>C </a:t>
            </a:r>
            <a:r>
              <a:rPr lang="en-US" sz="3200" smtClean="0">
                <a:solidFill>
                  <a:srgbClr val="70AD47"/>
                </a:solidFill>
                <a:latin typeface="Calibri Light"/>
              </a:rPr>
              <a:t>company</a:t>
            </a:r>
            <a:endParaRPr lang="en-US" sz="4000" smtClean="0">
              <a:solidFill>
                <a:srgbClr val="70AD47"/>
              </a:solidFill>
              <a:latin typeface="Calibri Light"/>
            </a:endParaRPr>
          </a:p>
        </p:txBody>
      </p:sp>
      <p:sp>
        <p:nvSpPr>
          <p:cNvPr id="45" name="X"/>
          <p:cNvSpPr/>
          <p:nvPr/>
        </p:nvSpPr>
        <p:spPr>
          <a:xfrm>
            <a:off x="7480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5B9BD5"/>
                </a:solidFill>
                <a:latin typeface="Calibri Light"/>
                <a:cs typeface="Courier New" panose="02070309020205020404" pitchFamily="49" charset="0"/>
              </a:rPr>
              <a:t>Up to</a:t>
            </a:r>
          </a:p>
          <a:p>
            <a:pPr algn="ctr"/>
            <a:r>
              <a:rPr lang="en-US" sz="4400" b="1"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1.0×10</a:t>
            </a:r>
            <a:r>
              <a:rPr lang="en-US" sz="4400" b="1" baseline="300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7</a:t>
            </a:r>
            <a:r>
              <a:rPr lang="en-US" sz="36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5B9BD5"/>
                </a:solidFill>
                <a:latin typeface="Calibri Light"/>
                <a:cs typeface="Courier New" panose="02070309020205020404" pitchFamily="49" charset="0"/>
              </a:rPr>
              <a:t>errors </a:t>
            </a:r>
          </a:p>
        </p:txBody>
      </p:sp>
      <p:sp>
        <p:nvSpPr>
          <p:cNvPr id="46" name="X"/>
          <p:cNvSpPr/>
          <p:nvPr/>
        </p:nvSpPr>
        <p:spPr>
          <a:xfrm>
            <a:off x="3484215"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ED7D31"/>
                </a:solidFill>
                <a:latin typeface="Calibri Light"/>
                <a:cs typeface="Courier New" panose="02070309020205020404" pitchFamily="49" charset="0"/>
              </a:rPr>
              <a:t>Up to</a:t>
            </a:r>
          </a:p>
          <a:p>
            <a:pPr algn="ctr"/>
            <a:r>
              <a:rPr lang="en-US" sz="4400" b="1"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2.7×10</a:t>
            </a:r>
            <a:r>
              <a:rPr lang="en-US" sz="4400" b="1" baseline="300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6</a:t>
            </a:r>
            <a:r>
              <a:rPr lang="en-US" sz="36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
            </a:r>
            <a:br>
              <a:rPr lang="en-US" sz="36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ED7D31"/>
                </a:solidFill>
                <a:latin typeface="Calibri Light"/>
                <a:cs typeface="Courier New" panose="02070309020205020404" pitchFamily="49" charset="0"/>
              </a:rPr>
              <a:t>errors </a:t>
            </a:r>
          </a:p>
        </p:txBody>
      </p:sp>
      <p:sp>
        <p:nvSpPr>
          <p:cNvPr id="47" name="X"/>
          <p:cNvSpPr/>
          <p:nvPr/>
        </p:nvSpPr>
        <p:spPr>
          <a:xfrm>
            <a:off x="62344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70AD47"/>
                </a:solidFill>
                <a:latin typeface="Calibri Light"/>
                <a:cs typeface="Courier New" panose="02070309020205020404" pitchFamily="49" charset="0"/>
              </a:rPr>
              <a:t>Up to</a:t>
            </a:r>
          </a:p>
          <a:p>
            <a:pPr algn="ctr"/>
            <a:r>
              <a:rPr lang="en-US" sz="4400" b="1"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3.3×10</a:t>
            </a:r>
            <a:r>
              <a:rPr lang="en-US" sz="4400" b="1" baseline="300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5</a:t>
            </a:r>
            <a:r>
              <a:rPr lang="en-US" sz="36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70AD47"/>
                </a:solidFill>
                <a:latin typeface="Calibri Light"/>
                <a:cs typeface="Courier New" panose="02070309020205020404" pitchFamily="49" charset="0"/>
              </a:rPr>
              <a:t>errors </a:t>
            </a: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36</a:t>
            </a:fld>
            <a:endParaRPr lang="en-US">
              <a:solidFill>
                <a:prstClr val="black">
                  <a:tint val="75000"/>
                </a:prstClr>
              </a:solidFill>
            </a:endParaRPr>
          </a:p>
        </p:txBody>
      </p:sp>
      <p:sp>
        <p:nvSpPr>
          <p:cNvPr id="48" name="Title 1"/>
          <p:cNvSpPr>
            <a:spLocks noGrp="1"/>
          </p:cNvSpPr>
          <p:nvPr>
            <p:ph type="title"/>
          </p:nvPr>
        </p:nvSpPr>
        <p:spPr>
          <a:xfrm>
            <a:off x="228600" y="-2738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Most DRAM Modules Are at Risk</a:t>
            </a:r>
            <a:endParaRPr lang="en-US" sz="4400" b="0" dirty="0">
              <a:solidFill>
                <a:srgbClr val="1A5712"/>
              </a:solidFill>
              <a:latin typeface="Garamond" charset="0"/>
              <a:ea typeface="ＭＳ Ｐゴシック" charset="0"/>
              <a:cs typeface="ＭＳ Ｐゴシック" charset="0"/>
            </a:endParaRPr>
          </a:p>
        </p:txBody>
      </p:sp>
      <p:sp>
        <p:nvSpPr>
          <p:cNvPr id="44" name="Rectangle 43"/>
          <p:cNvSpPr/>
          <p:nvPr/>
        </p:nvSpPr>
        <p:spPr>
          <a:xfrm>
            <a:off x="107950" y="6165304"/>
            <a:ext cx="8568506" cy="646331"/>
          </a:xfrm>
          <a:prstGeom prst="rect">
            <a:avLst/>
          </a:prstGeom>
        </p:spPr>
        <p:txBody>
          <a:bodyPr wrap="square">
            <a:spAutoFit/>
          </a:bodyPr>
          <a:lstStyle/>
          <a:p>
            <a:pPr>
              <a:defRPr/>
            </a:pPr>
            <a:r>
              <a:rPr lang="en-US" dirty="0" smtClean="0">
                <a:solidFill>
                  <a:srgbClr val="0000FF"/>
                </a:solidFill>
                <a:ea typeface="ＭＳ Ｐゴシック" charset="0"/>
                <a:cs typeface="ＭＳ Ｐゴシック" charset="0"/>
                <a:hlinkClick r:id="rId5"/>
              </a:rPr>
              <a:t>Flipping </a:t>
            </a:r>
            <a:r>
              <a:rPr lang="en-US" dirty="0">
                <a:solidFill>
                  <a:srgbClr val="0000FF"/>
                </a:solidFill>
                <a:ea typeface="ＭＳ Ｐゴシック" charset="0"/>
                <a:cs typeface="ＭＳ Ｐゴシック" charset="0"/>
                <a:hlinkClick r:id="rId5"/>
              </a:rPr>
              <a:t>Bits in Memory Without Accessing Them: An Experimental Study of DRAM Disturbance </a:t>
            </a:r>
            <a:r>
              <a:rPr lang="en-US" dirty="0" smtClean="0">
                <a:solidFill>
                  <a:srgbClr val="0000FF"/>
                </a:solidFill>
                <a:ea typeface="ＭＳ Ｐゴシック" charset="0"/>
                <a:cs typeface="ＭＳ Ｐゴシック" charset="0"/>
                <a:hlinkClick r:id="rId5"/>
              </a:rPr>
              <a:t>Errors</a:t>
            </a:r>
            <a:r>
              <a:rPr lang="en-US" dirty="0" smtClean="0">
                <a:solidFill>
                  <a:srgbClr val="0000FF"/>
                </a:solidFill>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ea typeface="ＭＳ Ｐゴシック" charset="0"/>
                <a:cs typeface="ＭＳ Ｐゴシック" charset="0"/>
              </a:rPr>
              <a:t>(Kim et al., ISCA 2014)</a:t>
            </a:r>
            <a:endParaRPr lang="en-US" dirty="0">
              <a:solidFill>
                <a:prstClr val="black"/>
              </a:solidFill>
              <a:ea typeface="ＭＳ Ｐゴシック" charset="0"/>
              <a:cs typeface="ＭＳ Ｐゴシック" charset="0"/>
            </a:endParaRPr>
          </a:p>
        </p:txBody>
      </p:sp>
    </p:spTree>
    <p:extLst>
      <p:ext uri="{BB962C8B-B14F-4D97-AF65-F5344CB8AC3E}">
        <p14:creationId xmlns:p14="http://schemas.microsoft.com/office/powerpoint/2010/main" val="274068390"/>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37</a:t>
            </a:fld>
            <a:endParaRPr lang="en-US">
              <a:solidFill>
                <a:prstClr val="black">
                  <a:tint val="75000"/>
                </a:prstClr>
              </a:solidFill>
            </a:endParaRPr>
          </a:p>
        </p:txBody>
      </p:sp>
      <p:sp>
        <p:nvSpPr>
          <p:cNvPr id="14" name="Curtain1"/>
          <p:cNvSpPr/>
          <p:nvPr/>
        </p:nvSpPr>
        <p:spPr>
          <a:xfrm>
            <a:off x="2133601" y="1424940"/>
            <a:ext cx="2141220"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1762136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1500"/>
                                        <p:tgtEl>
                                          <p:spTgt spid="14"/>
                                        </p:tgtEl>
                                      </p:cBhvr>
                                    </p:animEffect>
                                    <p:set>
                                      <p:cBhvr>
                                        <p:cTn id="7" dur="1" fill="hold">
                                          <p:stCondLst>
                                            <p:cond delay="1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38</a:t>
            </a:fld>
            <a:endParaRPr lang="en-US">
              <a:solidFill>
                <a:prstClr val="black">
                  <a:tint val="75000"/>
                </a:prstClr>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smtClean="0">
                <a:solidFill>
                  <a:srgbClr val="70AE46"/>
                </a:solidFill>
                <a:latin typeface="Calibri Light"/>
                <a:cs typeface="Courier New" panose="02070309020205020404" pitchFamily="49" charset="0"/>
              </a:rPr>
              <a:t>First</a:t>
            </a:r>
          </a:p>
          <a:p>
            <a:pPr algn="ctr">
              <a:lnSpc>
                <a:spcPct val="80000"/>
              </a:lnSpc>
            </a:pPr>
            <a:r>
              <a:rPr lang="en-US" sz="2800" i="1" dirty="0" smtClean="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492949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xit" presetSubtype="8" fill="hold" grpId="0" nodeType="clickEffect">
                                  <p:stCondLst>
                                    <p:cond delay="0"/>
                                  </p:stCondLst>
                                  <p:childTnLst>
                                    <p:animEffect transition="out" filter="wipe(left)">
                                      <p:cBhvr>
                                        <p:cTn id="12" dur="1500"/>
                                        <p:tgtEl>
                                          <p:spTgt spid="15"/>
                                        </p:tgtEl>
                                      </p:cBhvr>
                                    </p:animEffect>
                                    <p:set>
                                      <p:cBhvr>
                                        <p:cTn id="13" dur="1" fill="hold">
                                          <p:stCondLst>
                                            <p:cond delay="1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9" grpId="0"/>
      <p:bldP spid="3"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39</a:t>
            </a:fld>
            <a:endParaRPr lang="en-US">
              <a:solidFill>
                <a:prstClr val="black">
                  <a:tint val="75000"/>
                </a:prstClr>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Punchline"/>
          <p:cNvSpPr txBox="1"/>
          <p:nvPr/>
        </p:nvSpPr>
        <p:spPr>
          <a:xfrm>
            <a:off x="228600" y="5718692"/>
            <a:ext cx="8686800" cy="758308"/>
          </a:xfrm>
          <a:prstGeom prst="rect">
            <a:avLst/>
          </a:prstGeom>
          <a:noFill/>
        </p:spPr>
        <p:txBody>
          <a:bodyPr wrap="square" rtlCol="0" anchor="ctr">
            <a:noAutofit/>
          </a:bodyPr>
          <a:lstStyle/>
          <a:p>
            <a:pPr algn="ctr"/>
            <a:r>
              <a:rPr lang="en-US" sz="3600" i="1" dirty="0" smtClean="0">
                <a:solidFill>
                  <a:srgbClr val="FF0000"/>
                </a:solidFill>
                <a:latin typeface="Calibri Light"/>
              </a:rPr>
              <a:t>All modules from </a:t>
            </a:r>
            <a:r>
              <a:rPr lang="en-US" sz="3200" i="1" dirty="0" smtClean="0">
                <a:solidFill>
                  <a:srgbClr val="FF0000"/>
                </a:solidFill>
                <a:latin typeface="Cambria Math" panose="02040503050406030204" pitchFamily="18" charset="0"/>
                <a:ea typeface="Cambria Math" panose="02040503050406030204" pitchFamily="18" charset="0"/>
              </a:rPr>
              <a:t>2012–2013 </a:t>
            </a:r>
            <a:r>
              <a:rPr lang="en-US" sz="3600" i="1" dirty="0" smtClean="0">
                <a:solidFill>
                  <a:srgbClr val="FF0000"/>
                </a:solidFill>
                <a:latin typeface="Calibri Light"/>
              </a:rPr>
              <a:t>are vulnerable</a:t>
            </a:r>
            <a:endParaRPr lang="en-US" sz="3600" i="1" dirty="0">
              <a:solidFill>
                <a:srgbClr val="FF0000"/>
              </a:solidFill>
              <a:latin typeface="Calibri Light"/>
            </a:endParaRPr>
          </a:p>
        </p:txBody>
      </p:sp>
      <p:sp>
        <p:nvSpPr>
          <p:cNvPr id="19" name="RedBox"/>
          <p:cNvSpPr/>
          <p:nvPr/>
        </p:nvSpPr>
        <p:spPr>
          <a:xfrm>
            <a:off x="5454650" y="1442720"/>
            <a:ext cx="1660525" cy="3405505"/>
          </a:xfrm>
          <a:prstGeom prst="rect">
            <a:avLst/>
          </a:prstGeom>
          <a:solidFill>
            <a:srgbClr val="FF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smtClean="0">
                <a:solidFill>
                  <a:srgbClr val="70AE46"/>
                </a:solidFill>
                <a:latin typeface="Calibri Light"/>
                <a:cs typeface="Courier New" panose="02070309020205020404" pitchFamily="49" charset="0"/>
              </a:rPr>
              <a:t>First</a:t>
            </a:r>
          </a:p>
          <a:p>
            <a:pPr algn="ctr">
              <a:lnSpc>
                <a:spcPct val="80000"/>
              </a:lnSpc>
            </a:pPr>
            <a:r>
              <a:rPr lang="en-US" sz="2800" i="1" dirty="0" smtClean="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14445043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9"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rPr>
              <a:t>Download from: </a:t>
            </a:r>
            <a:r>
              <a:rPr lang="en-US" dirty="0" smtClean="0">
                <a:solidFill>
                  <a:prstClr val="black"/>
                </a:solidFill>
                <a:hlinkClick r:id="rId6"/>
              </a:rPr>
              <a:t>https</a:t>
            </a:r>
            <a:r>
              <a:rPr lang="en-US" dirty="0">
                <a:solidFill>
                  <a:prstClr val="black"/>
                </a:solidFill>
                <a:hlinkClick r:id="rId6"/>
              </a:rPr>
              <a:t>://github.com/CMU-SAFARI/rowhammer</a:t>
            </a:r>
            <a:r>
              <a:rPr lang="en-US" dirty="0">
                <a:solidFill>
                  <a:prstClr val="black"/>
                </a:solidFill>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Tree>
    <p:extLst>
      <p:ext uri="{BB962C8B-B14F-4D97-AF65-F5344CB8AC3E}">
        <p14:creationId xmlns:p14="http://schemas.microsoft.com/office/powerpoint/2010/main" val="602212186"/>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rPr>
              <a:t>Download from: </a:t>
            </a:r>
            <a:r>
              <a:rPr lang="en-US" dirty="0" smtClean="0">
                <a:solidFill>
                  <a:prstClr val="black"/>
                </a:solidFill>
                <a:hlinkClick r:id="rId6"/>
              </a:rPr>
              <a:t>https</a:t>
            </a:r>
            <a:r>
              <a:rPr lang="en-US" dirty="0">
                <a:solidFill>
                  <a:prstClr val="black"/>
                </a:solidFill>
                <a:hlinkClick r:id="rId6"/>
              </a:rPr>
              <a:t>://github.com/CMU-SAFARI/rowhammer</a:t>
            </a:r>
            <a:r>
              <a:rPr lang="en-US" dirty="0">
                <a:solidFill>
                  <a:prstClr val="black"/>
                </a:solidFill>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22" name="CPU"/>
          <p:cNvSpPr/>
          <p:nvPr/>
        </p:nvSpPr>
        <p:spPr>
          <a:xfrm>
            <a:off x="419100" y="3352800"/>
            <a:ext cx="4152900" cy="3048001"/>
          </a:xfrm>
          <a:prstGeom prst="rect">
            <a:avLst/>
          </a:prstGeom>
          <a:no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00050" indent="-400050">
              <a:lnSpc>
                <a:spcPct val="90000"/>
              </a:lnSpc>
              <a:buFont typeface="+mj-lt"/>
              <a:buAutoNum type="arabicPeriod"/>
            </a:pPr>
            <a:r>
              <a:rPr lang="en-US" sz="3200" dirty="0" smtClean="0">
                <a:solidFill>
                  <a:prstClr val="black"/>
                </a:solidFill>
                <a:latin typeface="Calibri Light"/>
                <a:cs typeface="Courier New" panose="02070309020205020404" pitchFamily="49" charset="0"/>
              </a:rPr>
              <a:t>Avoid </a:t>
            </a:r>
            <a:r>
              <a:rPr lang="en-US" sz="3200" b="1" i="1" dirty="0" smtClean="0">
                <a:solidFill>
                  <a:prstClr val="black"/>
                </a:solidFill>
                <a:latin typeface="Calibri Light"/>
                <a:cs typeface="Courier New" panose="02070309020205020404" pitchFamily="49" charset="0"/>
              </a:rPr>
              <a:t>cache hits</a:t>
            </a:r>
          </a:p>
          <a:p>
            <a:pPr marL="742950" lvl="1" indent="-285750">
              <a:lnSpc>
                <a:spcPct val="90000"/>
              </a:lnSpc>
              <a:buFont typeface="Calibri Light" panose="020F0302020204030204" pitchFamily="34" charset="0"/>
              <a:buChar char="–"/>
            </a:pPr>
            <a:r>
              <a:rPr lang="en-US" sz="2800" dirty="0" smtClean="0">
                <a:solidFill>
                  <a:prstClr val="black"/>
                </a:solidFill>
                <a:latin typeface="Calibri Light"/>
                <a:cs typeface="Courier New" panose="02070309020205020404" pitchFamily="49" charset="0"/>
              </a:rPr>
              <a:t>Flush </a:t>
            </a:r>
            <a:r>
              <a:rPr lang="en-US" sz="2800" b="1" dirty="0" smtClean="0">
                <a:solidFill>
                  <a:srgbClr val="FF0000"/>
                </a:solidFill>
                <a:latin typeface="Courier New" panose="02070309020205020404" pitchFamily="49" charset="0"/>
                <a:cs typeface="Courier New" panose="02070309020205020404" pitchFamily="49" charset="0"/>
              </a:rPr>
              <a:t>X</a:t>
            </a:r>
            <a:r>
              <a:rPr lang="en-US" sz="2800" dirty="0" smtClean="0">
                <a:solidFill>
                  <a:prstClr val="black"/>
                </a:solidFill>
                <a:latin typeface="Calibri Light"/>
                <a:cs typeface="Courier New" panose="02070309020205020404" pitchFamily="49" charset="0"/>
              </a:rPr>
              <a:t> from cache</a:t>
            </a:r>
          </a:p>
          <a:p>
            <a:pPr marL="400050" indent="-400050">
              <a:lnSpc>
                <a:spcPct val="90000"/>
              </a:lnSpc>
              <a:buFont typeface="+mj-lt"/>
              <a:buAutoNum type="arabicPeriod"/>
            </a:pPr>
            <a:endParaRPr lang="en-US" sz="3200" dirty="0" smtClean="0">
              <a:solidFill>
                <a:prstClr val="black"/>
              </a:solidFill>
              <a:latin typeface="Calibri Light"/>
              <a:cs typeface="Courier New" panose="02070309020205020404" pitchFamily="49" charset="0"/>
            </a:endParaRPr>
          </a:p>
          <a:p>
            <a:pPr marL="400050" indent="-400050">
              <a:lnSpc>
                <a:spcPct val="90000"/>
              </a:lnSpc>
              <a:buFont typeface="+mj-lt"/>
              <a:buAutoNum type="arabicPeriod"/>
            </a:pPr>
            <a:r>
              <a:rPr lang="en-US" sz="3200" dirty="0" smtClean="0">
                <a:solidFill>
                  <a:prstClr val="black"/>
                </a:solidFill>
                <a:latin typeface="Calibri Light"/>
                <a:cs typeface="Courier New" panose="02070309020205020404" pitchFamily="49" charset="0"/>
              </a:rPr>
              <a:t>Avoid </a:t>
            </a:r>
            <a:r>
              <a:rPr lang="en-US" sz="3200" b="1" i="1" dirty="0" smtClean="0">
                <a:solidFill>
                  <a:prstClr val="black"/>
                </a:solidFill>
                <a:latin typeface="Calibri Light"/>
                <a:cs typeface="Courier New" panose="02070309020205020404" pitchFamily="49" charset="0"/>
              </a:rPr>
              <a:t>row hits</a:t>
            </a:r>
            <a:r>
              <a:rPr lang="en-US" sz="3200" dirty="0" smtClean="0">
                <a:solidFill>
                  <a:prstClr val="black"/>
                </a:solidFill>
                <a:latin typeface="Calibri Light"/>
                <a:cs typeface="Courier New" panose="02070309020205020404" pitchFamily="49" charset="0"/>
              </a:rPr>
              <a:t> to </a:t>
            </a:r>
            <a:r>
              <a:rPr lang="en-US" sz="3200" b="1" dirty="0" smtClean="0">
                <a:solidFill>
                  <a:srgbClr val="FF0000"/>
                </a:solidFill>
                <a:latin typeface="Courier New" panose="02070309020205020404" pitchFamily="49" charset="0"/>
                <a:cs typeface="Courier New" panose="02070309020205020404" pitchFamily="49" charset="0"/>
              </a:rPr>
              <a:t>X</a:t>
            </a:r>
            <a:endParaRPr lang="en-US" sz="3200" b="1" dirty="0">
              <a:solidFill>
                <a:srgbClr val="FF0000"/>
              </a:solidFill>
              <a:latin typeface="Courier New" panose="02070309020205020404" pitchFamily="49" charset="0"/>
              <a:cs typeface="Courier New" panose="02070309020205020404" pitchFamily="49" charset="0"/>
            </a:endParaRPr>
          </a:p>
          <a:p>
            <a:pPr marL="742950" lvl="1" indent="-285750">
              <a:lnSpc>
                <a:spcPct val="90000"/>
              </a:lnSpc>
              <a:buFont typeface="Calibri Light" panose="020F0302020204030204" pitchFamily="34" charset="0"/>
              <a:buChar char="–"/>
            </a:pPr>
            <a:r>
              <a:rPr lang="en-US" sz="2800" dirty="0" smtClean="0">
                <a:solidFill>
                  <a:prstClr val="black"/>
                </a:solidFill>
                <a:latin typeface="Calibri Light"/>
                <a:cs typeface="Courier New" panose="02070309020205020404" pitchFamily="49" charset="0"/>
              </a:rPr>
              <a:t>Read </a:t>
            </a:r>
            <a:r>
              <a:rPr lang="en-US" sz="2800" b="1" dirty="0" smtClean="0">
                <a:solidFill>
                  <a:srgbClr val="FF0000"/>
                </a:solidFill>
                <a:latin typeface="Courier New" panose="02070309020205020404" pitchFamily="49" charset="0"/>
                <a:cs typeface="Courier New" panose="02070309020205020404" pitchFamily="49" charset="0"/>
              </a:rPr>
              <a:t>Y</a:t>
            </a:r>
            <a:r>
              <a:rPr lang="en-US" sz="2800" dirty="0" smtClean="0">
                <a:solidFill>
                  <a:prstClr val="black"/>
                </a:solidFill>
                <a:latin typeface="Calibri Light"/>
                <a:cs typeface="Courier New" panose="02070309020205020404" pitchFamily="49" charset="0"/>
              </a:rPr>
              <a:t> in another row</a:t>
            </a:r>
            <a:endParaRPr lang="en-US" sz="2800" dirty="0">
              <a:solidFill>
                <a:prstClr val="black"/>
              </a:solidFill>
              <a:latin typeface="Calibri Light"/>
              <a:cs typeface="Courier New" panose="02070309020205020404" pitchFamily="49" charset="0"/>
            </a:endParaRPr>
          </a:p>
        </p:txBody>
      </p:sp>
    </p:spTree>
    <p:extLst>
      <p:ext uri="{BB962C8B-B14F-4D97-AF65-F5344CB8AC3E}">
        <p14:creationId xmlns:p14="http://schemas.microsoft.com/office/powerpoint/2010/main" val="2017133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2">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rPr>
              <a:t>Download from: </a:t>
            </a:r>
            <a:r>
              <a:rPr lang="en-US" dirty="0" smtClean="0">
                <a:solidFill>
                  <a:prstClr val="black"/>
                </a:solidFill>
                <a:hlinkClick r:id="rId6"/>
              </a:rPr>
              <a:t>https</a:t>
            </a:r>
            <a:r>
              <a:rPr lang="en-US" dirty="0">
                <a:solidFill>
                  <a:prstClr val="black"/>
                </a:solidFill>
                <a:hlinkClick r:id="rId6"/>
              </a:rPr>
              <a:t>://github.com/CMU-SAFARI/rowhammer</a:t>
            </a:r>
            <a:r>
              <a:rPr lang="en-US" dirty="0">
                <a:solidFill>
                  <a:prstClr val="black"/>
                </a:solidFill>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57"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0" name="RowX"/>
          <p:cNvSpPr/>
          <p:nvPr/>
        </p:nvSpPr>
        <p:spPr>
          <a:xfrm>
            <a:off x="6096000" y="4003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Tree>
    <p:extLst>
      <p:ext uri="{BB962C8B-B14F-4D97-AF65-F5344CB8AC3E}">
        <p14:creationId xmlns:p14="http://schemas.microsoft.com/office/powerpoint/2010/main" val="1191442782"/>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rPr>
              <a:t>Download from: </a:t>
            </a:r>
            <a:r>
              <a:rPr lang="en-US" dirty="0" smtClean="0">
                <a:solidFill>
                  <a:prstClr val="black"/>
                </a:solidFill>
                <a:hlinkClick r:id="rId6"/>
              </a:rPr>
              <a:t>https</a:t>
            </a:r>
            <a:r>
              <a:rPr lang="en-US" dirty="0">
                <a:solidFill>
                  <a:prstClr val="black"/>
                </a:solidFill>
                <a:hlinkClick r:id="rId6"/>
              </a:rPr>
              <a:t>://github.com/CMU-SAFARI/rowhammer</a:t>
            </a:r>
            <a:r>
              <a:rPr lang="en-US" dirty="0">
                <a:solidFill>
                  <a:prstClr val="black"/>
                </a:solidFill>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57" name="RowY"/>
          <p:cNvSpPr/>
          <p:nvPr/>
        </p:nvSpPr>
        <p:spPr>
          <a:xfrm>
            <a:off x="6096000" y="5146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0"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Tree>
    <p:extLst>
      <p:ext uri="{BB962C8B-B14F-4D97-AF65-F5344CB8AC3E}">
        <p14:creationId xmlns:p14="http://schemas.microsoft.com/office/powerpoint/2010/main" val="522741762"/>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8" name="Row"/>
          <p:cNvSpPr/>
          <p:nvPr/>
        </p:nvSpPr>
        <p:spPr>
          <a:xfrm>
            <a:off x="6096000" y="5527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4" name="Error"/>
          <p:cNvSpPr/>
          <p:nvPr/>
        </p:nvSpPr>
        <p:spPr>
          <a:xfrm>
            <a:off x="6600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6" name="Error"/>
          <p:cNvSpPr/>
          <p:nvPr/>
        </p:nvSpPr>
        <p:spPr>
          <a:xfrm>
            <a:off x="6981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7" name="Error"/>
          <p:cNvSpPr/>
          <p:nvPr/>
        </p:nvSpPr>
        <p:spPr>
          <a:xfrm>
            <a:off x="6600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8" name="Error"/>
          <p:cNvSpPr/>
          <p:nvPr/>
        </p:nvSpPr>
        <p:spPr>
          <a:xfrm>
            <a:off x="7362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9" name="Error"/>
          <p:cNvSpPr/>
          <p:nvPr/>
        </p:nvSpPr>
        <p:spPr>
          <a:xfrm>
            <a:off x="7743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Error"/>
          <p:cNvSpPr/>
          <p:nvPr/>
        </p:nvSpPr>
        <p:spPr>
          <a:xfrm>
            <a:off x="7743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1" name="Error"/>
          <p:cNvSpPr/>
          <p:nvPr/>
        </p:nvSpPr>
        <p:spPr>
          <a:xfrm>
            <a:off x="7362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Error"/>
          <p:cNvSpPr/>
          <p:nvPr/>
        </p:nvSpPr>
        <p:spPr>
          <a:xfrm>
            <a:off x="6981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Error"/>
          <p:cNvSpPr/>
          <p:nvPr/>
        </p:nvSpPr>
        <p:spPr>
          <a:xfrm>
            <a:off x="6981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4" name="Error"/>
          <p:cNvSpPr/>
          <p:nvPr/>
        </p:nvSpPr>
        <p:spPr>
          <a:xfrm>
            <a:off x="6219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Error"/>
          <p:cNvSpPr/>
          <p:nvPr/>
        </p:nvSpPr>
        <p:spPr>
          <a:xfrm>
            <a:off x="6219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Error"/>
          <p:cNvSpPr/>
          <p:nvPr/>
        </p:nvSpPr>
        <p:spPr>
          <a:xfrm>
            <a:off x="6219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8" name="Error"/>
          <p:cNvSpPr/>
          <p:nvPr/>
        </p:nvSpPr>
        <p:spPr>
          <a:xfrm>
            <a:off x="7362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50" name="YArrow"/>
          <p:cNvCxnSpPr>
            <a:stCxn id="51"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1"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52" name="XArrow"/>
          <p:cNvCxnSpPr>
            <a:stCxn id="53"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3"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rPr>
              <a:t>Download from: </a:t>
            </a:r>
            <a:r>
              <a:rPr lang="en-US" dirty="0" smtClean="0">
                <a:solidFill>
                  <a:prstClr val="black"/>
                </a:solidFill>
                <a:hlinkClick r:id="rId6"/>
              </a:rPr>
              <a:t>https</a:t>
            </a:r>
            <a:r>
              <a:rPr lang="en-US" dirty="0">
                <a:solidFill>
                  <a:prstClr val="black"/>
                </a:solidFill>
                <a:hlinkClick r:id="rId6"/>
              </a:rPr>
              <a:t>://github.com/CMU-SAFARI/rowhammer</a:t>
            </a:r>
            <a:r>
              <a:rPr lang="en-US" dirty="0">
                <a:solidFill>
                  <a:prstClr val="black"/>
                </a:solidFill>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Tree>
    <p:extLst>
      <p:ext uri="{BB962C8B-B14F-4D97-AF65-F5344CB8AC3E}">
        <p14:creationId xmlns:p14="http://schemas.microsoft.com/office/powerpoint/2010/main" val="308252873"/>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81000" y="1066800"/>
            <a:ext cx="8382000" cy="5638800"/>
          </a:xfrm>
        </p:spPr>
        <p:txBody>
          <a:bodyPr/>
          <a:lstStyle/>
          <a:p>
            <a:pPr marL="0" indent="0">
              <a:buNone/>
            </a:pPr>
            <a:endParaRPr lang="en-US" i="1" dirty="0"/>
          </a:p>
          <a:p>
            <a:pPr marL="0" indent="0">
              <a:buNone/>
            </a:pPr>
            <a:endParaRPr lang="en-US" i="1" dirty="0" smtClean="0"/>
          </a:p>
          <a:p>
            <a:pPr marL="0" indent="0">
              <a:buNone/>
            </a:pPr>
            <a:endParaRPr lang="en-US" i="1" dirty="0"/>
          </a:p>
          <a:p>
            <a:pPr marL="0" indent="0">
              <a:buNone/>
            </a:pPr>
            <a:endParaRPr lang="en-US" i="1" dirty="0" smtClean="0"/>
          </a:p>
          <a:p>
            <a:pPr marL="0" indent="0">
              <a:buNone/>
            </a:pPr>
            <a:endParaRPr lang="en-US" i="1" dirty="0"/>
          </a:p>
          <a:p>
            <a:pPr marL="0" indent="0">
              <a:buNone/>
            </a:pPr>
            <a:endParaRPr lang="en-US" sz="2400" i="1" dirty="0" smtClean="0">
              <a:solidFill>
                <a:srgbClr val="FF0000"/>
              </a:solidFill>
            </a:endParaRPr>
          </a:p>
          <a:p>
            <a:endParaRPr lang="en-US" sz="3200" b="1" i="1" dirty="0" smtClean="0">
              <a:solidFill>
                <a:srgbClr val="FF0000"/>
              </a:solidFill>
            </a:endParaRPr>
          </a:p>
          <a:p>
            <a:pPr marL="0" indent="0" algn="ctr">
              <a:buNone/>
            </a:pPr>
            <a:r>
              <a:rPr lang="en-US" sz="3200" b="1" dirty="0" smtClean="0">
                <a:solidFill>
                  <a:srgbClr val="FF0000"/>
                </a:solidFill>
              </a:rPr>
              <a:t>A </a:t>
            </a:r>
            <a:r>
              <a:rPr lang="en-US" sz="3200" b="1" dirty="0">
                <a:solidFill>
                  <a:srgbClr val="FF0000"/>
                </a:solidFill>
              </a:rPr>
              <a:t>real reliability &amp; security issue </a:t>
            </a:r>
          </a:p>
        </p:txBody>
      </p:sp>
      <p:graphicFrame>
        <p:nvGraphicFramePr>
          <p:cNvPr id="4" name="Content Placeholder 4"/>
          <p:cNvGraphicFramePr>
            <a:graphicFrameLocks/>
          </p:cNvGraphicFramePr>
          <p:nvPr>
            <p:extLst/>
          </p:nvPr>
        </p:nvGraphicFramePr>
        <p:xfrm>
          <a:off x="761999" y="1143000"/>
          <a:ext cx="7620002" cy="3200400"/>
        </p:xfrm>
        <a:graphic>
          <a:graphicData uri="http://schemas.openxmlformats.org/drawingml/2006/table">
            <a:tbl>
              <a:tblPr>
                <a:tableStyleId>{9D7B26C5-4107-4FEC-AEDC-1716B250A1EF}</a:tableStyleId>
              </a:tblPr>
              <a:tblGrid>
                <a:gridCol w="3736732"/>
                <a:gridCol w="1597269"/>
                <a:gridCol w="2286001"/>
              </a:tblGrid>
              <a:tr h="640080">
                <a:tc>
                  <a:txBody>
                    <a:bodyPr/>
                    <a:lstStyle/>
                    <a:p>
                      <a:pPr algn="ctr"/>
                      <a:r>
                        <a:rPr lang="en-US" sz="3200" b="1" dirty="0" smtClean="0">
                          <a:solidFill>
                            <a:schemeClr val="bg1"/>
                          </a:solidFill>
                          <a:latin typeface="+mj-lt"/>
                        </a:rPr>
                        <a:t>CPU Architecture</a:t>
                      </a:r>
                      <a:endParaRPr lang="en-US" sz="3200" b="1" dirty="0">
                        <a:solidFill>
                          <a:schemeClr val="bg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dirty="0" smtClean="0">
                          <a:solidFill>
                            <a:schemeClr val="bg1"/>
                          </a:solidFill>
                          <a:latin typeface="+mj-lt"/>
                          <a:cs typeface="Courier New" panose="02070309020205020404" pitchFamily="49" charset="0"/>
                        </a:rPr>
                        <a:t>Errors</a:t>
                      </a:r>
                      <a:endParaRPr lang="en-US" sz="2800" b="1" dirty="0">
                        <a:solidFill>
                          <a:schemeClr val="bg1"/>
                        </a:solidFill>
                        <a:latin typeface="Courier New" panose="02070309020205020404" pitchFamily="49" charset="0"/>
                        <a:cs typeface="Courier New" panose="02070309020205020404" pitchFamily="49"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smtClean="0">
                          <a:solidFill>
                            <a:schemeClr val="bg1"/>
                          </a:solidFill>
                          <a:latin typeface="+mj-lt"/>
                        </a:rPr>
                        <a:t>Access-Rate</a:t>
                      </a:r>
                      <a:endParaRPr lang="en-US" sz="3200" b="1">
                        <a:solidFill>
                          <a:schemeClr val="bg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r>
              <a:tr h="640080">
                <a:tc>
                  <a:txBody>
                    <a:bodyPr/>
                    <a:lstStyle/>
                    <a:p>
                      <a:r>
                        <a:rPr lang="en-US" sz="2800" b="0" smtClean="0">
                          <a:solidFill>
                            <a:schemeClr val="tx1"/>
                          </a:solidFill>
                          <a:latin typeface="+mj-lt"/>
                        </a:rPr>
                        <a:t>Intel Haswell (2013)</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22.9K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12.3M/sec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Intel Ivy</a:t>
                      </a:r>
                      <a:r>
                        <a:rPr lang="en-US" sz="2800" b="0" baseline="0" smtClean="0">
                          <a:solidFill>
                            <a:schemeClr val="tx1"/>
                          </a:solidFill>
                          <a:latin typeface="+mj-lt"/>
                        </a:rPr>
                        <a:t> Bridge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20.7K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11.7M/sec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Intel Sandy Bridge (2011)</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16.1K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11.6M/sec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AMD</a:t>
                      </a:r>
                      <a:r>
                        <a:rPr lang="en-US" sz="2800" b="0" baseline="0" smtClean="0">
                          <a:solidFill>
                            <a:schemeClr val="tx1"/>
                          </a:solidFill>
                          <a:latin typeface="+mj-lt"/>
                        </a:rPr>
                        <a:t> Piledriver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59</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dirty="0" smtClean="0">
                          <a:latin typeface="Cambria" panose="02040503050406030204" pitchFamily="18" charset="0"/>
                        </a:rPr>
                        <a:t>6.1M/sec</a:t>
                      </a:r>
                      <a:endParaRPr lang="en-US" sz="2800" dirty="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45</a:t>
            </a:fld>
            <a:endParaRPr lang="en-US">
              <a:solidFill>
                <a:prstClr val="black">
                  <a:tint val="75000"/>
                </a:prstClr>
              </a:solidFill>
            </a:endParaRPr>
          </a:p>
        </p:txBody>
      </p:sp>
      <p:sp>
        <p:nvSpPr>
          <p:cNvPr id="7" name="Rectangle 6"/>
          <p:cNvSpPr/>
          <p:nvPr/>
        </p:nvSpPr>
        <p:spPr>
          <a:xfrm>
            <a:off x="107504" y="6239053"/>
            <a:ext cx="8242270" cy="646331"/>
          </a:xfrm>
          <a:prstGeom prst="rect">
            <a:avLst/>
          </a:prstGeom>
        </p:spPr>
        <p:txBody>
          <a:bodyPr wrap="square">
            <a:spAutoFit/>
          </a:bodyPr>
          <a:lstStyle/>
          <a:p>
            <a:r>
              <a:rPr lang="en-US" dirty="0">
                <a:solidFill>
                  <a:prstClr val="black"/>
                </a:solidFill>
                <a:latin typeface="Tahoma" charset="0"/>
                <a:ea typeface="ＭＳ Ｐゴシック" charset="0"/>
                <a:cs typeface="ＭＳ Ｐゴシック" charset="0"/>
              </a:rPr>
              <a:t>Kim+, “</a:t>
            </a:r>
            <a:r>
              <a:rPr lang="en-US" dirty="0">
                <a:solidFill>
                  <a:srgbClr val="0000FF"/>
                </a:solidFill>
              </a:rPr>
              <a:t>Flipping Bits in Memory Without Accessing Them: An Experimental Study of DRAM Disturbance Errors</a:t>
            </a:r>
            <a:r>
              <a:rPr lang="en-US" dirty="0">
                <a:solidFill>
                  <a:prstClr val="black"/>
                </a:solidFill>
                <a:latin typeface="Tahoma" charset="0"/>
                <a:ea typeface="ＭＳ Ｐゴシック" charset="0"/>
                <a:cs typeface="ＭＳ Ｐゴシック" charset="0"/>
              </a:rPr>
              <a:t>,” ISCA 2014.</a:t>
            </a:r>
          </a:p>
        </p:txBody>
      </p:sp>
      <p:sp>
        <p:nvSpPr>
          <p:cNvPr id="8" name="Title 1"/>
          <p:cNvSpPr>
            <a:spLocks noGrp="1"/>
          </p:cNvSpPr>
          <p:nvPr>
            <p:ph type="title"/>
          </p:nvPr>
        </p:nvSpPr>
        <p:spPr>
          <a:xfrm>
            <a:off x="228600" y="-1406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Observed Errors in Real Systems</a:t>
            </a:r>
            <a:endParaRPr lang="en-US" sz="4400" b="0" dirty="0">
              <a:solidFill>
                <a:srgbClr val="1A5712"/>
              </a:solidFill>
              <a:latin typeface="Garamond" charset="0"/>
              <a:ea typeface="ＭＳ Ｐゴシック" charset="0"/>
              <a:cs typeface="ＭＳ Ｐゴシック" charset="0"/>
            </a:endParaRPr>
          </a:p>
        </p:txBody>
      </p:sp>
    </p:spTree>
    <p:extLst>
      <p:ext uri="{BB962C8B-B14F-4D97-AF65-F5344CB8AC3E}">
        <p14:creationId xmlns:p14="http://schemas.microsoft.com/office/powerpoint/2010/main" val="903467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400" dirty="0" smtClean="0"/>
              <a:t>One Can Take Over an Otherwise-Secure System</a:t>
            </a:r>
            <a:endParaRPr lang="en-US" sz="34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46</a:t>
            </a:fld>
            <a:endParaRPr lang="en-US"/>
          </a:p>
        </p:txBody>
      </p:sp>
      <p:pic>
        <p:nvPicPr>
          <p:cNvPr id="6" name="Picture 5"/>
          <p:cNvPicPr>
            <a:picLocks noChangeAspect="1"/>
          </p:cNvPicPr>
          <p:nvPr/>
        </p:nvPicPr>
        <p:blipFill>
          <a:blip r:embed="rId2"/>
          <a:stretch>
            <a:fillRect/>
          </a:stretch>
        </p:blipFill>
        <p:spPr>
          <a:xfrm>
            <a:off x="1115616" y="1844824"/>
            <a:ext cx="6540500" cy="1257300"/>
          </a:xfrm>
          <a:prstGeom prst="rect">
            <a:avLst/>
          </a:prstGeom>
        </p:spPr>
      </p:pic>
      <p:pic>
        <p:nvPicPr>
          <p:cNvPr id="7" name="Picture 6"/>
          <p:cNvPicPr>
            <a:picLocks noChangeAspect="1"/>
          </p:cNvPicPr>
          <p:nvPr/>
        </p:nvPicPr>
        <p:blipFill>
          <a:blip r:embed="rId3"/>
          <a:stretch>
            <a:fillRect/>
          </a:stretch>
        </p:blipFill>
        <p:spPr>
          <a:xfrm>
            <a:off x="0" y="3348508"/>
            <a:ext cx="9144000" cy="3433292"/>
          </a:xfrm>
          <a:prstGeom prst="rect">
            <a:avLst/>
          </a:prstGeom>
        </p:spPr>
      </p:pic>
      <p:pic>
        <p:nvPicPr>
          <p:cNvPr id="8" name="Picture 7"/>
          <p:cNvPicPr>
            <a:picLocks noChangeAspect="1"/>
          </p:cNvPicPr>
          <p:nvPr/>
        </p:nvPicPr>
        <p:blipFill>
          <a:blip r:embed="rId4"/>
          <a:stretch>
            <a:fillRect/>
          </a:stretch>
        </p:blipFill>
        <p:spPr>
          <a:xfrm>
            <a:off x="-1869" y="980728"/>
            <a:ext cx="9144000" cy="952728"/>
          </a:xfrm>
          <a:prstGeom prst="rect">
            <a:avLst/>
          </a:prstGeom>
        </p:spPr>
      </p:pic>
      <p:sp>
        <p:nvSpPr>
          <p:cNvPr id="3" name="Rectangle 2"/>
          <p:cNvSpPr/>
          <p:nvPr/>
        </p:nvSpPr>
        <p:spPr>
          <a:xfrm>
            <a:off x="4572000" y="5181600"/>
            <a:ext cx="4572000" cy="646331"/>
          </a:xfrm>
          <a:prstGeom prst="rect">
            <a:avLst/>
          </a:prstGeom>
        </p:spPr>
        <p:txBody>
          <a:bodyPr>
            <a:spAutoFit/>
          </a:bodyPr>
          <a:lstStyle/>
          <a:p>
            <a:r>
              <a:rPr lang="en-US" dirty="0">
                <a:solidFill>
                  <a:srgbClr val="0000FF"/>
                </a:solidFill>
                <a:hlinkClick r:id="rId5"/>
              </a:rPr>
              <a:t>Exploiting the DRAM rowhammer bug to gain kernel </a:t>
            </a:r>
            <a:r>
              <a:rPr lang="en-US" dirty="0" smtClean="0">
                <a:solidFill>
                  <a:srgbClr val="0000FF"/>
                </a:solidFill>
                <a:hlinkClick r:id="rId5"/>
              </a:rPr>
              <a:t>privileges </a:t>
            </a:r>
            <a:r>
              <a:rPr lang="en-US" dirty="0" smtClean="0">
                <a:solidFill>
                  <a:srgbClr val="0000FF"/>
                </a:solidFill>
              </a:rPr>
              <a:t> (</a:t>
            </a:r>
            <a:r>
              <a:rPr lang="en-US" dirty="0" err="1" smtClean="0">
                <a:solidFill>
                  <a:srgbClr val="0000FF"/>
                </a:solidFill>
              </a:rPr>
              <a:t>Seaborn</a:t>
            </a:r>
            <a:r>
              <a:rPr lang="en-US" dirty="0" smtClean="0">
                <a:solidFill>
                  <a:srgbClr val="0000FF"/>
                </a:solidFill>
              </a:rPr>
              <a:t>+, 2015)</a:t>
            </a:r>
            <a:endParaRPr lang="en-US" dirty="0">
              <a:solidFill>
                <a:srgbClr val="0000FF"/>
              </a:solidFill>
            </a:endParaRPr>
          </a:p>
        </p:txBody>
      </p:sp>
      <p:sp>
        <p:nvSpPr>
          <p:cNvPr id="9" name="Rectangle 8"/>
          <p:cNvSpPr/>
          <p:nvPr/>
        </p:nvSpPr>
        <p:spPr>
          <a:xfrm>
            <a:off x="3635896" y="3212976"/>
            <a:ext cx="5493596" cy="936104"/>
          </a:xfrm>
          <a:prstGeom prst="rect">
            <a:avLst/>
          </a:prstGeom>
        </p:spPr>
        <p:txBody>
          <a:bodyPr wrap="square">
            <a:spAutoFit/>
          </a:bodyPr>
          <a:lstStyle/>
          <a:p>
            <a:pPr>
              <a:defRPr/>
            </a:pPr>
            <a:r>
              <a:rPr lang="en-US" dirty="0" smtClean="0">
                <a:solidFill>
                  <a:srgbClr val="0000FF"/>
                </a:solidFill>
                <a:ea typeface="ＭＳ Ｐゴシック" charset="0"/>
                <a:cs typeface="ＭＳ Ｐゴシック" charset="0"/>
                <a:hlinkClick r:id="rId6"/>
              </a:rPr>
              <a:t>Flipping </a:t>
            </a:r>
            <a:r>
              <a:rPr lang="en-US" dirty="0">
                <a:solidFill>
                  <a:srgbClr val="0000FF"/>
                </a:solidFill>
                <a:ea typeface="ＭＳ Ｐゴシック" charset="0"/>
                <a:cs typeface="ＭＳ Ｐゴシック" charset="0"/>
                <a:hlinkClick r:id="rId6"/>
              </a:rPr>
              <a:t>Bits in Memory Without Accessing Them: An Experimental Study of DRAM Disturbance </a:t>
            </a:r>
            <a:r>
              <a:rPr lang="en-US" dirty="0" smtClean="0">
                <a:solidFill>
                  <a:srgbClr val="0000FF"/>
                </a:solidFill>
                <a:ea typeface="ＭＳ Ｐゴシック" charset="0"/>
                <a:cs typeface="ＭＳ Ｐゴシック" charset="0"/>
                <a:hlinkClick r:id="rId6"/>
              </a:rPr>
              <a:t>Errors</a:t>
            </a:r>
            <a:r>
              <a:rPr lang="en-US" dirty="0" smtClean="0">
                <a:solidFill>
                  <a:srgbClr val="0000FF"/>
                </a:solidFill>
                <a:ea typeface="ＭＳ Ｐゴシック" charset="0"/>
                <a:cs typeface="ＭＳ Ｐゴシック" charset="0"/>
              </a:rPr>
              <a:t> (Kim et al., ISCA 2014)</a:t>
            </a:r>
            <a:endParaRPr lang="en-US" dirty="0">
              <a:solidFill>
                <a:srgbClr val="0000FF"/>
              </a:solidFill>
              <a:ea typeface="ＭＳ Ｐゴシック" charset="0"/>
              <a:cs typeface="ＭＳ Ｐゴシック" charset="0"/>
            </a:endParaRPr>
          </a:p>
        </p:txBody>
      </p:sp>
    </p:spTree>
    <p:extLst>
      <p:ext uri="{BB962C8B-B14F-4D97-AF65-F5344CB8AC3E}">
        <p14:creationId xmlns:p14="http://schemas.microsoft.com/office/powerpoint/2010/main" val="12295938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RowHammer</a:t>
            </a:r>
            <a:r>
              <a:rPr lang="en-US" dirty="0" smtClean="0"/>
              <a:t> Security Attack Example</a:t>
            </a:r>
            <a:endParaRPr lang="en-US" dirty="0"/>
          </a:p>
        </p:txBody>
      </p:sp>
      <p:sp>
        <p:nvSpPr>
          <p:cNvPr id="3" name="Content Placeholder 2"/>
          <p:cNvSpPr>
            <a:spLocks noGrp="1"/>
          </p:cNvSpPr>
          <p:nvPr>
            <p:ph idx="1"/>
          </p:nvPr>
        </p:nvSpPr>
        <p:spPr>
          <a:xfrm>
            <a:off x="228600" y="908720"/>
            <a:ext cx="8915400" cy="5193723"/>
          </a:xfrm>
        </p:spPr>
        <p:txBody>
          <a:bodyPr/>
          <a:lstStyle/>
          <a:p>
            <a:r>
              <a:rPr lang="en-US" sz="2000" dirty="0" smtClean="0">
                <a:solidFill>
                  <a:srgbClr val="FF0000"/>
                </a:solidFill>
              </a:rPr>
              <a:t>“</a:t>
            </a:r>
            <a:r>
              <a:rPr lang="en-US" sz="2000" dirty="0" err="1" smtClean="0">
                <a:solidFill>
                  <a:srgbClr val="FF0000"/>
                </a:solidFill>
              </a:rPr>
              <a:t>Rowhammer</a:t>
            </a:r>
            <a:r>
              <a:rPr lang="en-US" sz="2000" dirty="0" smtClean="0">
                <a:solidFill>
                  <a:srgbClr val="FF0000"/>
                </a:solidFill>
              </a:rPr>
              <a:t>” is a problem with some recent DRAM devices in which repeatedly accessing a row of memory can cause bit flips in adjacent rows </a:t>
            </a:r>
            <a:r>
              <a:rPr lang="en-US" sz="2000" dirty="0" smtClean="0"/>
              <a:t>(Kim et al., ISCA 2014). </a:t>
            </a:r>
          </a:p>
          <a:p>
            <a:pPr lvl="1"/>
            <a:r>
              <a:rPr lang="en-US" sz="1800" dirty="0">
                <a:solidFill>
                  <a:srgbClr val="0000FF"/>
                </a:solidFill>
                <a:ea typeface="ＭＳ Ｐゴシック" charset="0"/>
                <a:cs typeface="ＭＳ Ｐゴシック" charset="0"/>
                <a:hlinkClick r:id="rId2"/>
              </a:rPr>
              <a:t>Flipping Bits in Memory Without Accessing Them: An Experimental Study of DRAM Disturbance Errors</a:t>
            </a:r>
            <a:r>
              <a:rPr lang="en-US" sz="1800" dirty="0">
                <a:solidFill>
                  <a:srgbClr val="0000FF"/>
                </a:solidFill>
                <a:ea typeface="ＭＳ Ｐゴシック" charset="0"/>
                <a:cs typeface="ＭＳ Ｐゴシック" charset="0"/>
              </a:rPr>
              <a:t> (Kim et al., ISCA 2014)</a:t>
            </a:r>
          </a:p>
          <a:p>
            <a:pPr lvl="1"/>
            <a:endParaRPr lang="en-US" sz="1400" dirty="0" smtClean="0"/>
          </a:p>
          <a:p>
            <a:r>
              <a:rPr lang="en-US" sz="2000" dirty="0" smtClean="0"/>
              <a:t>We </a:t>
            </a:r>
            <a:r>
              <a:rPr lang="en-US" sz="2000" dirty="0"/>
              <a:t>tested a selection of laptops and found that a subset of them exhibited the problem. </a:t>
            </a:r>
            <a:endParaRPr lang="en-US" sz="2000" dirty="0" smtClean="0"/>
          </a:p>
          <a:p>
            <a:r>
              <a:rPr lang="en-US" sz="2000" dirty="0" smtClean="0"/>
              <a:t>We </a:t>
            </a:r>
            <a:r>
              <a:rPr lang="en-US" sz="2000" dirty="0"/>
              <a:t>built two working privilege escalation exploits that use this effect. </a:t>
            </a:r>
            <a:endParaRPr lang="en-US" sz="2000" dirty="0" smtClean="0"/>
          </a:p>
          <a:p>
            <a:pPr lvl="1"/>
            <a:r>
              <a:rPr lang="en-US" sz="1800" dirty="0">
                <a:solidFill>
                  <a:srgbClr val="0000FF"/>
                </a:solidFill>
                <a:hlinkClick r:id="rId3"/>
              </a:rPr>
              <a:t>Exploiting the DRAM rowhammer bug to gain kernel privileges </a:t>
            </a:r>
            <a:r>
              <a:rPr lang="en-US" sz="1800" dirty="0">
                <a:solidFill>
                  <a:srgbClr val="0000FF"/>
                </a:solidFill>
              </a:rPr>
              <a:t> </a:t>
            </a:r>
            <a:r>
              <a:rPr lang="en-US" sz="1600" dirty="0">
                <a:solidFill>
                  <a:srgbClr val="0000FF"/>
                </a:solidFill>
              </a:rPr>
              <a:t>(</a:t>
            </a:r>
            <a:r>
              <a:rPr lang="en-US" sz="1600" dirty="0" err="1" smtClean="0">
                <a:solidFill>
                  <a:srgbClr val="0000FF"/>
                </a:solidFill>
              </a:rPr>
              <a:t>Seaborn</a:t>
            </a:r>
            <a:r>
              <a:rPr lang="en-US" sz="1600" dirty="0" smtClean="0">
                <a:solidFill>
                  <a:srgbClr val="0000FF"/>
                </a:solidFill>
              </a:rPr>
              <a:t>+, </a:t>
            </a:r>
            <a:r>
              <a:rPr lang="en-US" sz="1600" dirty="0">
                <a:solidFill>
                  <a:srgbClr val="0000FF"/>
                </a:solidFill>
              </a:rPr>
              <a:t>2015)</a:t>
            </a:r>
          </a:p>
          <a:p>
            <a:pPr lvl="1"/>
            <a:endParaRPr lang="en-US" sz="1400" dirty="0" smtClean="0"/>
          </a:p>
          <a:p>
            <a:r>
              <a:rPr lang="en-US" sz="2000" dirty="0" smtClean="0"/>
              <a:t>One </a:t>
            </a:r>
            <a:r>
              <a:rPr lang="en-US" sz="2000" dirty="0"/>
              <a:t>exploit uses </a:t>
            </a:r>
            <a:r>
              <a:rPr lang="en-US" sz="2000" dirty="0" err="1"/>
              <a:t>rowhammer</a:t>
            </a:r>
            <a:r>
              <a:rPr lang="en-US" sz="2000" dirty="0"/>
              <a:t>-induced bit flips to gain kernel privileges on x86-64 Linux when run as an unprivileged </a:t>
            </a:r>
            <a:r>
              <a:rPr lang="en-US" sz="2000" dirty="0" err="1"/>
              <a:t>userland</a:t>
            </a:r>
            <a:r>
              <a:rPr lang="en-US" sz="2000" dirty="0"/>
              <a:t> process. </a:t>
            </a:r>
            <a:endParaRPr lang="en-US" sz="2000" dirty="0" smtClean="0"/>
          </a:p>
          <a:p>
            <a:r>
              <a:rPr lang="en-US" sz="2000" dirty="0" smtClean="0">
                <a:solidFill>
                  <a:srgbClr val="FF0000"/>
                </a:solidFill>
              </a:rPr>
              <a:t>When </a:t>
            </a:r>
            <a:r>
              <a:rPr lang="en-US" sz="2000" dirty="0">
                <a:solidFill>
                  <a:srgbClr val="FF0000"/>
                </a:solidFill>
              </a:rPr>
              <a:t>run on a machine vulnerable to the </a:t>
            </a:r>
            <a:r>
              <a:rPr lang="en-US" sz="2000" dirty="0" err="1">
                <a:solidFill>
                  <a:srgbClr val="FF0000"/>
                </a:solidFill>
              </a:rPr>
              <a:t>rowhammer</a:t>
            </a:r>
            <a:r>
              <a:rPr lang="en-US" sz="2000" dirty="0">
                <a:solidFill>
                  <a:srgbClr val="FF0000"/>
                </a:solidFill>
              </a:rPr>
              <a:t> problem, the process was able to induce bit flips in page table entries (PTEs). </a:t>
            </a:r>
            <a:endParaRPr lang="en-US" sz="2000" dirty="0" smtClean="0">
              <a:solidFill>
                <a:srgbClr val="FF0000"/>
              </a:solidFill>
            </a:endParaRPr>
          </a:p>
          <a:p>
            <a:r>
              <a:rPr lang="en-US" sz="2000" dirty="0" smtClean="0">
                <a:solidFill>
                  <a:srgbClr val="0000FF"/>
                </a:solidFill>
              </a:rPr>
              <a:t>It </a:t>
            </a:r>
            <a:r>
              <a:rPr lang="en-US" sz="2000" dirty="0">
                <a:solidFill>
                  <a:srgbClr val="0000FF"/>
                </a:solidFill>
              </a:rPr>
              <a:t>was able to use this to gain write access to its own page table, and hence gain read-write access to all of physical 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47</a:t>
            </a:fld>
            <a:endParaRPr lang="en-US"/>
          </a:p>
        </p:txBody>
      </p:sp>
      <p:sp>
        <p:nvSpPr>
          <p:cNvPr id="5" name="Rectangle 4"/>
          <p:cNvSpPr/>
          <p:nvPr/>
        </p:nvSpPr>
        <p:spPr>
          <a:xfrm>
            <a:off x="107504" y="6545534"/>
            <a:ext cx="8496944" cy="615553"/>
          </a:xfrm>
          <a:prstGeom prst="rect">
            <a:avLst/>
          </a:prstGeom>
        </p:spPr>
        <p:txBody>
          <a:bodyPr wrap="square">
            <a:spAutoFit/>
          </a:bodyPr>
          <a:lstStyle/>
          <a:p>
            <a:r>
              <a:rPr lang="en-US" sz="1600" dirty="0">
                <a:solidFill>
                  <a:srgbClr val="0000FF"/>
                </a:solidFill>
                <a:hlinkClick r:id="rId3"/>
              </a:rPr>
              <a:t>Exploiting the DRAM rowhammer bug to gain kernel privileges </a:t>
            </a:r>
            <a:r>
              <a:rPr lang="en-US" sz="1600" dirty="0">
                <a:solidFill>
                  <a:srgbClr val="0000FF"/>
                </a:solidFill>
              </a:rPr>
              <a:t> (</a:t>
            </a:r>
            <a:r>
              <a:rPr lang="en-US" sz="1600" dirty="0" err="1" smtClean="0">
                <a:solidFill>
                  <a:srgbClr val="0000FF"/>
                </a:solidFill>
              </a:rPr>
              <a:t>Seaborn</a:t>
            </a:r>
            <a:r>
              <a:rPr lang="en-US" sz="1600" dirty="0" smtClean="0">
                <a:solidFill>
                  <a:srgbClr val="0000FF"/>
                </a:solidFill>
              </a:rPr>
              <a:t> &amp; </a:t>
            </a:r>
            <a:r>
              <a:rPr lang="en-US" sz="1600" dirty="0" err="1" smtClean="0">
                <a:solidFill>
                  <a:srgbClr val="0000FF"/>
                </a:solidFill>
              </a:rPr>
              <a:t>Dullien</a:t>
            </a:r>
            <a:r>
              <a:rPr lang="en-US" sz="1600" dirty="0" smtClean="0">
                <a:solidFill>
                  <a:srgbClr val="0000FF"/>
                </a:solidFill>
              </a:rPr>
              <a:t>, </a:t>
            </a:r>
            <a:r>
              <a:rPr lang="en-US" sz="1600" dirty="0">
                <a:solidFill>
                  <a:srgbClr val="0000FF"/>
                </a:solidFill>
              </a:rPr>
              <a:t>2015)</a:t>
            </a:r>
          </a:p>
          <a:p>
            <a:endParaRPr lang="en-US" dirty="0">
              <a:solidFill>
                <a:srgbClr val="0000FF"/>
              </a:solidFill>
            </a:endParaRPr>
          </a:p>
        </p:txBody>
      </p:sp>
    </p:spTree>
    <p:extLst>
      <p:ext uri="{BB962C8B-B14F-4D97-AF65-F5344CB8AC3E}">
        <p14:creationId xmlns:p14="http://schemas.microsoft.com/office/powerpoint/2010/main" val="54841615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Security Implications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48</a:t>
            </a:fld>
            <a:endParaRPr lang="en-US" altLang="en-US"/>
          </a:p>
        </p:txBody>
      </p:sp>
      <p:pic>
        <p:nvPicPr>
          <p:cNvPr id="5" name="Picture 4"/>
          <p:cNvPicPr>
            <a:picLocks noChangeAspect="1"/>
          </p:cNvPicPr>
          <p:nvPr/>
        </p:nvPicPr>
        <p:blipFill>
          <a:blip r:embed="rId3"/>
          <a:stretch>
            <a:fillRect/>
          </a:stretch>
        </p:blipFill>
        <p:spPr>
          <a:xfrm>
            <a:off x="0" y="1083202"/>
            <a:ext cx="9144000" cy="5658166"/>
          </a:xfrm>
          <a:prstGeom prst="rect">
            <a:avLst/>
          </a:prstGeom>
        </p:spPr>
      </p:pic>
      <p:pic>
        <p:nvPicPr>
          <p:cNvPr id="3" name="Picture 2"/>
          <p:cNvPicPr>
            <a:picLocks noChangeAspect="1"/>
          </p:cNvPicPr>
          <p:nvPr/>
        </p:nvPicPr>
        <p:blipFill>
          <a:blip r:embed="rId4"/>
          <a:stretch>
            <a:fillRect/>
          </a:stretch>
        </p:blipFill>
        <p:spPr>
          <a:xfrm>
            <a:off x="24960" y="908720"/>
            <a:ext cx="9144000" cy="6057900"/>
          </a:xfrm>
          <a:prstGeom prst="rect">
            <a:avLst/>
          </a:prstGeom>
        </p:spPr>
      </p:pic>
    </p:spTree>
    <p:extLst>
      <p:ext uri="{BB962C8B-B14F-4D97-AF65-F5344CB8AC3E}">
        <p14:creationId xmlns:p14="http://schemas.microsoft.com/office/powerpoint/2010/main" val="114793220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Security Implications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49</a:t>
            </a:fld>
            <a:endParaRPr lang="en-US" altLang="en-US"/>
          </a:p>
        </p:txBody>
      </p:sp>
      <p:pic>
        <p:nvPicPr>
          <p:cNvPr id="5" name="Picture 4"/>
          <p:cNvPicPr>
            <a:picLocks noChangeAspect="1"/>
          </p:cNvPicPr>
          <p:nvPr/>
        </p:nvPicPr>
        <p:blipFill>
          <a:blip r:embed="rId3"/>
          <a:stretch>
            <a:fillRect/>
          </a:stretch>
        </p:blipFill>
        <p:spPr>
          <a:xfrm>
            <a:off x="0" y="1083202"/>
            <a:ext cx="9144000" cy="5658166"/>
          </a:xfrm>
          <a:prstGeom prst="rect">
            <a:avLst/>
          </a:prstGeom>
        </p:spPr>
      </p:pic>
      <p:pic>
        <p:nvPicPr>
          <p:cNvPr id="3" name="Picture 2"/>
          <p:cNvPicPr>
            <a:picLocks noChangeAspect="1"/>
          </p:cNvPicPr>
          <p:nvPr/>
        </p:nvPicPr>
        <p:blipFill>
          <a:blip r:embed="rId4"/>
          <a:stretch>
            <a:fillRect/>
          </a:stretch>
        </p:blipFill>
        <p:spPr>
          <a:xfrm>
            <a:off x="24960" y="908720"/>
            <a:ext cx="9144000" cy="6057900"/>
          </a:xfrm>
          <a:prstGeom prst="rect">
            <a:avLst/>
          </a:prstGeom>
        </p:spPr>
      </p:pic>
      <p:pic>
        <p:nvPicPr>
          <p:cNvPr id="6" name="Picture 5"/>
          <p:cNvPicPr>
            <a:picLocks noChangeAspect="1"/>
          </p:cNvPicPr>
          <p:nvPr/>
        </p:nvPicPr>
        <p:blipFill>
          <a:blip r:embed="rId5"/>
          <a:stretch>
            <a:fillRect/>
          </a:stretch>
        </p:blipFill>
        <p:spPr>
          <a:xfrm>
            <a:off x="683568" y="5157192"/>
            <a:ext cx="7810500" cy="1625600"/>
          </a:xfrm>
          <a:prstGeom prst="rect">
            <a:avLst/>
          </a:prstGeom>
        </p:spPr>
      </p:pic>
    </p:spTree>
    <p:extLst>
      <p:ext uri="{BB962C8B-B14F-4D97-AF65-F5344CB8AC3E}">
        <p14:creationId xmlns:p14="http://schemas.microsoft.com/office/powerpoint/2010/main" val="960103982"/>
      </p:ext>
    </p:extLst>
  </p:cSld>
  <p:clrMapOvr>
    <a:masterClrMapping/>
  </p:clrMapOvr>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a:latin typeface="Garamond" charset="0"/>
                <a:ea typeface="ＭＳ Ｐゴシック" charset="0"/>
                <a:cs typeface="ＭＳ Ｐゴシック" charset="0"/>
              </a:rPr>
              <a:t>More Security Implications</a:t>
            </a:r>
          </a:p>
        </p:txBody>
      </p:sp>
      <p:sp>
        <p:nvSpPr>
          <p:cNvPr id="25600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A812B5F-CE3B-564D-B1D9-5770355AF2FF}" type="slidenum">
              <a:rPr lang="en-US" sz="1600">
                <a:solidFill>
                  <a:srgbClr val="000000"/>
                </a:solidFill>
                <a:latin typeface="Garamond" charset="0"/>
              </a:rPr>
              <a:pPr eaLnBrk="1" hangingPunct="1"/>
              <a:t>50</a:t>
            </a:fld>
            <a:endParaRPr lang="en-US" sz="1600">
              <a:solidFill>
                <a:srgbClr val="000000"/>
              </a:solidFill>
              <a:latin typeface="Garamond" charset="0"/>
            </a:endParaRPr>
          </a:p>
        </p:txBody>
      </p:sp>
      <p:sp>
        <p:nvSpPr>
          <p:cNvPr id="256003" name="TextBox 5"/>
          <p:cNvSpPr txBox="1">
            <a:spLocks noChangeArrowheads="1"/>
          </p:cNvSpPr>
          <p:nvPr/>
        </p:nvSpPr>
        <p:spPr bwMode="auto">
          <a:xfrm>
            <a:off x="228600" y="6599238"/>
            <a:ext cx="2908300"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smtClean="0">
                <a:solidFill>
                  <a:srgbClr val="000000"/>
                </a:solidFill>
              </a:rPr>
              <a:t>Source: </a:t>
            </a:r>
            <a:r>
              <a:rPr lang="en-US" sz="1000" smtClean="0">
                <a:solidFill>
                  <a:srgbClr val="000000"/>
                </a:solidFill>
                <a:hlinkClick r:id="rId2"/>
              </a:rPr>
              <a:t>https://lab.dsst.io/32c3-slides/7197.html</a:t>
            </a:r>
            <a:r>
              <a:rPr lang="en-US" sz="1000" smtClean="0">
                <a:solidFill>
                  <a:srgbClr val="000000"/>
                </a:solidFill>
              </a:rPr>
              <a:t> </a:t>
            </a:r>
          </a:p>
        </p:txBody>
      </p:sp>
      <p:pic>
        <p:nvPicPr>
          <p:cNvPr id="256004" name="Picture 6" descr="4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49796"/>
            <a:ext cx="9144000" cy="5143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5"/>
          <p:cNvSpPr/>
          <p:nvPr/>
        </p:nvSpPr>
        <p:spPr>
          <a:xfrm>
            <a:off x="395536" y="6084004"/>
            <a:ext cx="8568952" cy="369332"/>
          </a:xfrm>
          <a:prstGeom prst="rect">
            <a:avLst/>
          </a:prstGeom>
        </p:spPr>
        <p:txBody>
          <a:bodyPr wrap="square">
            <a:spAutoFit/>
          </a:bodyPr>
          <a:lstStyle/>
          <a:p>
            <a:r>
              <a:rPr lang="en-US" dirty="0" err="1">
                <a:solidFill>
                  <a:srgbClr val="0000FF"/>
                </a:solidFill>
              </a:rPr>
              <a:t>Rowhammer.js</a:t>
            </a:r>
            <a:r>
              <a:rPr lang="en-US" dirty="0">
                <a:solidFill>
                  <a:srgbClr val="0000FF"/>
                </a:solidFill>
              </a:rPr>
              <a:t>: A Remote Software-Induced Fault Attack in </a:t>
            </a:r>
            <a:r>
              <a:rPr lang="en-US" dirty="0" smtClean="0">
                <a:solidFill>
                  <a:srgbClr val="0000FF"/>
                </a:solidFill>
              </a:rPr>
              <a:t>JavaScript (DIMVA’16)</a:t>
            </a:r>
            <a:endParaRPr lang="en-US" dirty="0">
              <a:solidFill>
                <a:srgbClr val="0000FF"/>
              </a:solidFill>
            </a:endParaRPr>
          </a:p>
        </p:txBody>
      </p:sp>
      <p:sp>
        <p:nvSpPr>
          <p:cNvPr id="2" name="Rectangle 1"/>
          <p:cNvSpPr/>
          <p:nvPr/>
        </p:nvSpPr>
        <p:spPr>
          <a:xfrm>
            <a:off x="539552" y="1043444"/>
            <a:ext cx="8064896" cy="384721"/>
          </a:xfrm>
          <a:prstGeom prst="rect">
            <a:avLst/>
          </a:prstGeom>
        </p:spPr>
        <p:txBody>
          <a:bodyPr wrap="square">
            <a:spAutoFit/>
          </a:bodyPr>
          <a:lstStyle/>
          <a:p>
            <a:r>
              <a:rPr lang="en-US" sz="1900" b="1" dirty="0" smtClean="0">
                <a:solidFill>
                  <a:srgbClr val="FFFF00"/>
                </a:solidFill>
              </a:rPr>
              <a:t>“We </a:t>
            </a:r>
            <a:r>
              <a:rPr lang="en-US" sz="1900" b="1" dirty="0">
                <a:solidFill>
                  <a:srgbClr val="FFFF00"/>
                </a:solidFill>
              </a:rPr>
              <a:t>can gain unrestricted access to systems of website </a:t>
            </a:r>
            <a:r>
              <a:rPr lang="en-US" sz="1900" b="1" dirty="0" smtClean="0">
                <a:solidFill>
                  <a:srgbClr val="FFFF00"/>
                </a:solidFill>
              </a:rPr>
              <a:t>visitors.”</a:t>
            </a:r>
            <a:endParaRPr lang="en-US" sz="1900" b="1" dirty="0">
              <a:solidFill>
                <a:srgbClr val="FFFF00"/>
              </a:solidFill>
            </a:endParaRPr>
          </a:p>
        </p:txBody>
      </p:sp>
    </p:spTree>
    <p:extLst>
      <p:ext uri="{BB962C8B-B14F-4D97-AF65-F5344CB8AC3E}">
        <p14:creationId xmlns:p14="http://schemas.microsoft.com/office/powerpoint/2010/main" val="1541269783"/>
      </p:ext>
    </p:extLst>
  </p:cSld>
  <p:clrMapOvr>
    <a:masterClrMapping/>
  </p:clrMapOvr>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a:t>
            </a:r>
          </a:p>
        </p:txBody>
      </p:sp>
      <p:sp>
        <p:nvSpPr>
          <p:cNvPr id="25702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3D3305A-74B5-C341-8457-3D076A48DDAD}" type="slidenum">
              <a:rPr lang="en-US" sz="1600">
                <a:solidFill>
                  <a:srgbClr val="000000"/>
                </a:solidFill>
                <a:latin typeface="Garamond" charset="0"/>
              </a:rPr>
              <a:pPr eaLnBrk="1" hangingPunct="1"/>
              <a:t>51</a:t>
            </a:fld>
            <a:endParaRPr lang="en-US" sz="1600">
              <a:solidFill>
                <a:srgbClr val="000000"/>
              </a:solidFill>
              <a:latin typeface="Garamond" charset="0"/>
            </a:endParaRPr>
          </a:p>
        </p:txBody>
      </p:sp>
      <p:pic>
        <p:nvPicPr>
          <p:cNvPr id="257027" name="Picture 4" descr="drammer-attack-android.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752"/>
            <a:ext cx="9144000" cy="5080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7028" name="TextBox 5"/>
          <p:cNvSpPr txBox="1">
            <a:spLocks noChangeArrowheads="1"/>
          </p:cNvSpPr>
          <p:nvPr/>
        </p:nvSpPr>
        <p:spPr bwMode="auto">
          <a:xfrm>
            <a:off x="228600" y="6599238"/>
            <a:ext cx="4775200"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smtClean="0">
                <a:solidFill>
                  <a:srgbClr val="000000"/>
                </a:solidFill>
              </a:rPr>
              <a:t>Source: https://fossbytes.com/drammer-rowhammer-attack-android-root-devices/</a:t>
            </a:r>
          </a:p>
        </p:txBody>
      </p:sp>
      <p:sp>
        <p:nvSpPr>
          <p:cNvPr id="2" name="Rectangle 1"/>
          <p:cNvSpPr/>
          <p:nvPr/>
        </p:nvSpPr>
        <p:spPr>
          <a:xfrm>
            <a:off x="4860032" y="6165304"/>
            <a:ext cx="4572000" cy="646331"/>
          </a:xfrm>
          <a:prstGeom prst="rect">
            <a:avLst/>
          </a:prstGeom>
        </p:spPr>
        <p:txBody>
          <a:bodyPr>
            <a:spAutoFit/>
          </a:bodyPr>
          <a:lstStyle/>
          <a:p>
            <a:r>
              <a:rPr lang="en-US" dirty="0" err="1">
                <a:solidFill>
                  <a:srgbClr val="0000FF"/>
                </a:solidFill>
              </a:rPr>
              <a:t>Drammer</a:t>
            </a:r>
            <a:r>
              <a:rPr lang="en-US" dirty="0">
                <a:solidFill>
                  <a:srgbClr val="0000FF"/>
                </a:solidFill>
              </a:rPr>
              <a:t>: Deterministic </a:t>
            </a:r>
            <a:r>
              <a:rPr lang="en-US" dirty="0" err="1">
                <a:solidFill>
                  <a:srgbClr val="0000FF"/>
                </a:solidFill>
              </a:rPr>
              <a:t>Rowhammer</a:t>
            </a:r>
            <a:r>
              <a:rPr lang="en-US" dirty="0">
                <a:solidFill>
                  <a:srgbClr val="0000FF"/>
                </a:solidFill>
              </a:rPr>
              <a:t> Attacks on Mobile </a:t>
            </a:r>
            <a:r>
              <a:rPr lang="en-US" dirty="0" smtClean="0">
                <a:solidFill>
                  <a:srgbClr val="0000FF"/>
                </a:solidFill>
              </a:rPr>
              <a:t>Platforms, CCS’16 </a:t>
            </a:r>
            <a:endParaRPr lang="en-US" dirty="0">
              <a:solidFill>
                <a:srgbClr val="000000"/>
              </a:solidFill>
            </a:endParaRPr>
          </a:p>
        </p:txBody>
      </p:sp>
      <p:sp>
        <p:nvSpPr>
          <p:cNvPr id="3" name="Rectangle 2"/>
          <p:cNvSpPr/>
          <p:nvPr/>
        </p:nvSpPr>
        <p:spPr>
          <a:xfrm>
            <a:off x="539552" y="874524"/>
            <a:ext cx="7593722" cy="400110"/>
          </a:xfrm>
          <a:prstGeom prst="rect">
            <a:avLst/>
          </a:prstGeom>
        </p:spPr>
        <p:txBody>
          <a:bodyPr wrap="square">
            <a:spAutoFit/>
          </a:bodyPr>
          <a:lstStyle/>
          <a:p>
            <a:pPr lvl="1"/>
            <a:r>
              <a:rPr lang="en-US" sz="2000" b="1" dirty="0" smtClean="0">
                <a:solidFill>
                  <a:srgbClr val="FF0000"/>
                </a:solidFill>
              </a:rPr>
              <a:t>“Can gain control of a smart phone deterministically”</a:t>
            </a:r>
            <a:endParaRPr lang="en-US" sz="2000" b="1" dirty="0">
              <a:solidFill>
                <a:srgbClr val="FF0000"/>
              </a:solidFill>
            </a:endParaRPr>
          </a:p>
        </p:txBody>
      </p:sp>
    </p:spTree>
    <p:extLst>
      <p:ext uri="{BB962C8B-B14F-4D97-AF65-F5344CB8AC3E}">
        <p14:creationId xmlns:p14="http://schemas.microsoft.com/office/powerpoint/2010/main" val="1173492767"/>
      </p:ext>
    </p:extLst>
  </p:cSld>
  <p:clrMapOvr>
    <a:masterClrMapping/>
  </p:clrMapOvr>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Title 1"/>
          <p:cNvSpPr>
            <a:spLocks noGrp="1"/>
          </p:cNvSpPr>
          <p:nvPr>
            <p:ph type="title"/>
          </p:nvPr>
        </p:nvSpPr>
        <p:spPr/>
        <p:txBody>
          <a:bodyPr/>
          <a:lstStyle/>
          <a:p>
            <a:r>
              <a:rPr lang="en-US">
                <a:latin typeface="Garamond" charset="0"/>
                <a:ea typeface="ＭＳ Ｐゴシック" charset="0"/>
                <a:cs typeface="ＭＳ Ｐゴシック" charset="0"/>
              </a:rPr>
              <a:t>More Security Implications?</a:t>
            </a:r>
          </a:p>
        </p:txBody>
      </p:sp>
      <p:sp>
        <p:nvSpPr>
          <p:cNvPr id="25805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F1D2888-D5B0-E049-9B24-3010A3D9459E}" type="slidenum">
              <a:rPr lang="en-US" sz="1600">
                <a:solidFill>
                  <a:srgbClr val="000000"/>
                </a:solidFill>
                <a:latin typeface="Garamond" charset="0"/>
              </a:rPr>
              <a:pPr eaLnBrk="1" hangingPunct="1"/>
              <a:t>52</a:t>
            </a:fld>
            <a:endParaRPr lang="en-US" sz="1600">
              <a:solidFill>
                <a:srgbClr val="000000"/>
              </a:solidFill>
              <a:latin typeface="Garamond" charset="0"/>
            </a:endParaRPr>
          </a:p>
        </p:txBody>
      </p:sp>
      <p:pic>
        <p:nvPicPr>
          <p:cNvPr id="258051" name="Picture 4" descr="a-software-attempt-to-mitigate-rowhammer-attacks-630x33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463" y="1311275"/>
            <a:ext cx="9117013" cy="4775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3120921"/>
      </p:ext>
    </p:extLst>
  </p:cSld>
  <p:clrMapOvr>
    <a:masterClrMapping/>
  </p:clrMapOvr>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Apple’s Patch for </a:t>
            </a:r>
            <a:r>
              <a:rPr lang="en-US" dirty="0" err="1" smtClean="0"/>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a:t>
            </a:r>
            <a:r>
              <a:rPr lang="en-US" dirty="0" smtClean="0">
                <a:hlinkClick r:id="rId2"/>
              </a:rPr>
              <a:t>HT204934</a:t>
            </a:r>
            <a:r>
              <a:rPr lang="en-US" dirty="0" smtClean="0"/>
              <a:t> </a:t>
            </a:r>
          </a:p>
          <a:p>
            <a:endParaRPr lang="en-US" dirty="0" smtClean="0"/>
          </a:p>
          <a:p>
            <a:endParaRPr lang="en-US" dirty="0" smtClean="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 name="TextBox 3"/>
          <p:cNvSpPr txBox="1"/>
          <p:nvPr/>
        </p:nvSpPr>
        <p:spPr>
          <a:xfrm>
            <a:off x="1907704" y="5805264"/>
            <a:ext cx="5817067" cy="369332"/>
          </a:xfrm>
          <a:prstGeom prst="rect">
            <a:avLst/>
          </a:prstGeom>
          <a:noFill/>
        </p:spPr>
        <p:txBody>
          <a:bodyPr wrap="none" rtlCol="0">
            <a:spAutoFit/>
          </a:bodyPr>
          <a:lstStyle/>
          <a:p>
            <a:r>
              <a:rPr lang="en-US" dirty="0" smtClean="0">
                <a:solidFill>
                  <a:srgbClr val="0000FF"/>
                </a:solidFill>
              </a:rPr>
              <a:t>HP, Lenovo, and other vendors released similar patches</a:t>
            </a:r>
            <a:endParaRPr lang="en-US" dirty="0">
              <a:solidFill>
                <a:srgbClr val="0000FF"/>
              </a:solidFill>
            </a:endParaRPr>
          </a:p>
        </p:txBody>
      </p:sp>
    </p:spTree>
    <p:extLst>
      <p:ext uri="{BB962C8B-B14F-4D97-AF65-F5344CB8AC3E}">
        <p14:creationId xmlns:p14="http://schemas.microsoft.com/office/powerpoint/2010/main" val="12836634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Our Solution to RowHammer</a:t>
            </a:r>
            <a:endParaRPr lang="en-US" dirty="0"/>
          </a:p>
        </p:txBody>
      </p:sp>
      <p:sp>
        <p:nvSpPr>
          <p:cNvPr id="3" name="Content Placeholder 2"/>
          <p:cNvSpPr>
            <a:spLocks noGrp="1"/>
          </p:cNvSpPr>
          <p:nvPr>
            <p:ph idx="1"/>
          </p:nvPr>
        </p:nvSpPr>
        <p:spPr/>
        <p:txBody>
          <a:bodyPr/>
          <a:lstStyle/>
          <a:p>
            <a:pPr>
              <a:lnSpc>
                <a:spcPct val="100000"/>
              </a:lnSpc>
            </a:pPr>
            <a:r>
              <a:rPr lang="en-US" b="1" dirty="0" smtClean="0">
                <a:solidFill>
                  <a:schemeClr val="tx2"/>
                </a:solidFill>
              </a:rPr>
              <a:t>PARA: </a:t>
            </a:r>
            <a:r>
              <a:rPr lang="en-US" sz="3200" i="1" u="sng" dirty="0" smtClean="0">
                <a:solidFill>
                  <a:schemeClr val="tx2"/>
                </a:solidFill>
              </a:rPr>
              <a:t>P</a:t>
            </a:r>
            <a:r>
              <a:rPr lang="en-US" sz="3200" i="1" dirty="0" smtClean="0">
                <a:solidFill>
                  <a:schemeClr val="tx2"/>
                </a:solidFill>
              </a:rPr>
              <a:t>robabilistic </a:t>
            </a:r>
            <a:r>
              <a:rPr lang="en-US" sz="3200" i="1" u="sng" dirty="0" smtClean="0">
                <a:solidFill>
                  <a:schemeClr val="tx2"/>
                </a:solidFill>
              </a:rPr>
              <a:t>A</a:t>
            </a:r>
            <a:r>
              <a:rPr lang="en-US" sz="3200" i="1" dirty="0" smtClean="0">
                <a:solidFill>
                  <a:schemeClr val="tx2"/>
                </a:solidFill>
              </a:rPr>
              <a:t>djacent </a:t>
            </a:r>
            <a:r>
              <a:rPr lang="en-US" sz="3200" i="1" u="sng" dirty="0" smtClean="0">
                <a:solidFill>
                  <a:schemeClr val="tx2"/>
                </a:solidFill>
              </a:rPr>
              <a:t>R</a:t>
            </a:r>
            <a:r>
              <a:rPr lang="en-US" sz="3200" i="1" dirty="0" smtClean="0">
                <a:solidFill>
                  <a:schemeClr val="tx2"/>
                </a:solidFill>
              </a:rPr>
              <a:t>ow </a:t>
            </a:r>
            <a:r>
              <a:rPr lang="en-US" sz="3200" i="1" u="sng" dirty="0" smtClean="0">
                <a:solidFill>
                  <a:schemeClr val="tx2"/>
                </a:solidFill>
              </a:rPr>
              <a:t>A</a:t>
            </a:r>
            <a:r>
              <a:rPr lang="en-US" sz="3200" i="1" dirty="0" smtClean="0">
                <a:solidFill>
                  <a:schemeClr val="tx2"/>
                </a:solidFill>
              </a:rPr>
              <a:t>ctivation</a:t>
            </a:r>
          </a:p>
          <a:p>
            <a:pPr>
              <a:lnSpc>
                <a:spcPct val="100000"/>
              </a:lnSpc>
            </a:pPr>
            <a:endParaRPr lang="en-US" sz="600" b="1" dirty="0" smtClean="0">
              <a:solidFill>
                <a:schemeClr val="tx2"/>
              </a:solidFill>
            </a:endParaRPr>
          </a:p>
          <a:p>
            <a:pPr>
              <a:lnSpc>
                <a:spcPct val="100000"/>
              </a:lnSpc>
            </a:pPr>
            <a:r>
              <a:rPr lang="en-US" b="1" dirty="0" smtClean="0">
                <a:solidFill>
                  <a:schemeClr val="tx2"/>
                </a:solidFill>
              </a:rPr>
              <a:t>Key Idea</a:t>
            </a:r>
            <a:endParaRPr lang="en-US" sz="3200" i="1" dirty="0" smtClean="0">
              <a:solidFill>
                <a:schemeClr val="tx2"/>
              </a:solidFill>
            </a:endParaRPr>
          </a:p>
          <a:p>
            <a:pPr lvl="1">
              <a:lnSpc>
                <a:spcPct val="100000"/>
              </a:lnSpc>
            </a:pPr>
            <a:r>
              <a:rPr lang="en-US" sz="2800" b="1" dirty="0" smtClean="0">
                <a:solidFill>
                  <a:srgbClr val="0000FF"/>
                </a:solidFill>
              </a:rPr>
              <a:t>After closing a row, we activate (i.e., refresh) one of its neighbors with a low probability</a:t>
            </a:r>
            <a:r>
              <a:rPr lang="en-US" sz="2800" dirty="0" smtClean="0"/>
              <a:t>: </a:t>
            </a:r>
            <a:r>
              <a:rPr lang="en-US" sz="2600" dirty="0" smtClean="0">
                <a:solidFill>
                  <a:srgbClr val="FF0000"/>
                </a:solidFill>
                <a:latin typeface="Cambria Math" panose="02040503050406030204" pitchFamily="18" charset="0"/>
                <a:ea typeface="Cambria Math" panose="02040503050406030204" pitchFamily="18" charset="0"/>
              </a:rPr>
              <a:t>p = 0.005</a:t>
            </a:r>
          </a:p>
          <a:p>
            <a:pPr>
              <a:lnSpc>
                <a:spcPct val="100000"/>
              </a:lnSpc>
            </a:pPr>
            <a:endParaRPr lang="en-US" sz="600" b="1" dirty="0" smtClean="0">
              <a:solidFill>
                <a:schemeClr val="tx2"/>
              </a:solidFill>
              <a:ea typeface="Cambria Math" panose="02040503050406030204" pitchFamily="18" charset="0"/>
            </a:endParaRPr>
          </a:p>
          <a:p>
            <a:pPr>
              <a:lnSpc>
                <a:spcPct val="100000"/>
              </a:lnSpc>
            </a:pPr>
            <a:r>
              <a:rPr lang="en-US" b="1" dirty="0" smtClean="0">
                <a:solidFill>
                  <a:schemeClr val="tx2"/>
                </a:solidFill>
                <a:ea typeface="Cambria Math" panose="02040503050406030204" pitchFamily="18" charset="0"/>
              </a:rPr>
              <a:t>Reliability Guarantee</a:t>
            </a:r>
            <a:endParaRPr lang="en-US" sz="3200" i="1" dirty="0" smtClean="0">
              <a:solidFill>
                <a:schemeClr val="tx2"/>
              </a:solidFill>
              <a:ea typeface="Cambria Math" panose="02040503050406030204" pitchFamily="18" charset="0"/>
            </a:endParaRPr>
          </a:p>
          <a:p>
            <a:pPr lvl="1"/>
            <a:r>
              <a:rPr lang="en-US" sz="2800" dirty="0" smtClean="0"/>
              <a:t>When </a:t>
            </a:r>
            <a:r>
              <a:rPr lang="en-US" sz="2600" dirty="0" smtClean="0">
                <a:latin typeface="Cambria Math" panose="02040503050406030204" pitchFamily="18" charset="0"/>
                <a:ea typeface="Cambria Math" panose="02040503050406030204" pitchFamily="18" charset="0"/>
                <a:cs typeface="Courier New" panose="02070309020205020404" pitchFamily="49" charset="0"/>
              </a:rPr>
              <a:t>p=0.005</a:t>
            </a:r>
            <a:r>
              <a:rPr lang="en-US" sz="2800" dirty="0" smtClean="0"/>
              <a:t>, errors in one year</a:t>
            </a:r>
            <a:r>
              <a:rPr lang="en-US" sz="2800" dirty="0"/>
              <a:t>: </a:t>
            </a:r>
            <a:r>
              <a:rPr lang="en-US" sz="26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9.4×10</a:t>
            </a:r>
            <a:r>
              <a:rPr lang="en-US" sz="2600" baseline="300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-14</a:t>
            </a:r>
            <a:endParaRPr lang="en-US" sz="2600" dirty="0">
              <a:solidFill>
                <a:srgbClr val="FF0000"/>
              </a:solidFill>
              <a:latin typeface="Cambria Math" panose="02040503050406030204" pitchFamily="18" charset="0"/>
              <a:ea typeface="Cambria Math" panose="02040503050406030204" pitchFamily="18" charset="0"/>
            </a:endParaRPr>
          </a:p>
          <a:p>
            <a:pPr lvl="1">
              <a:lnSpc>
                <a:spcPct val="100000"/>
              </a:lnSpc>
            </a:pPr>
            <a:r>
              <a:rPr lang="en-US" sz="2800" dirty="0">
                <a:ea typeface="Cambria Math" panose="02040503050406030204" pitchFamily="18" charset="0"/>
              </a:rPr>
              <a:t>By adjusting the value of </a:t>
            </a:r>
            <a:r>
              <a:rPr lang="en-US" sz="2600" dirty="0">
                <a:latin typeface="Cambria Math" panose="02040503050406030204" pitchFamily="18" charset="0"/>
                <a:ea typeface="Cambria Math" panose="02040503050406030204" pitchFamily="18" charset="0"/>
                <a:cs typeface="Courier New" panose="02070309020205020404" pitchFamily="49" charset="0"/>
              </a:rPr>
              <a:t>p</a:t>
            </a:r>
            <a:r>
              <a:rPr lang="en-US" sz="2800" dirty="0">
                <a:ea typeface="Cambria Math" panose="02040503050406030204" pitchFamily="18" charset="0"/>
              </a:rPr>
              <a:t>, we can </a:t>
            </a:r>
            <a:r>
              <a:rPr lang="en-US" sz="2800" dirty="0" smtClean="0">
                <a:ea typeface="Cambria Math" panose="02040503050406030204" pitchFamily="18" charset="0"/>
              </a:rPr>
              <a:t>vary the strength of protection against errors</a:t>
            </a:r>
            <a:endParaRPr lang="en-US" sz="2800" dirty="0">
              <a:ea typeface="Cambria Math" panose="02040503050406030204" pitchFamily="18" charset="0"/>
            </a:endParaRPr>
          </a:p>
          <a:p>
            <a:pPr lvl="1">
              <a:lnSpc>
                <a:spcPct val="100000"/>
              </a:lnSpc>
            </a:pPr>
            <a:endParaRPr lang="en-US" sz="2800" dirty="0">
              <a:ea typeface="Cambria Math" panose="02040503050406030204" pitchFamily="18" charset="0"/>
            </a:endParaRPr>
          </a:p>
          <a:p>
            <a:pPr lvl="1">
              <a:lnSpc>
                <a:spcPct val="100000"/>
              </a:lnSpc>
            </a:pPr>
            <a:endParaRPr lang="en-US" sz="2800" dirty="0">
              <a:latin typeface="Cambria Math" panose="02040503050406030204" pitchFamily="18" charset="0"/>
              <a:ea typeface="Cambria Math" panose="02040503050406030204" pitchFamily="18" charset="0"/>
            </a:endParaRPr>
          </a:p>
          <a:p>
            <a:pPr lvl="1">
              <a:lnSpc>
                <a:spcPct val="100000"/>
              </a:lnSpc>
            </a:pPr>
            <a:endParaRPr lang="en-US" sz="2800" dirty="0" smtClean="0"/>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54</a:t>
            </a:fld>
            <a:endParaRPr lang="en-US">
              <a:solidFill>
                <a:prstClr val="black">
                  <a:tint val="75000"/>
                </a:prstClr>
              </a:solidFill>
            </a:endParaRPr>
          </a:p>
        </p:txBody>
      </p:sp>
    </p:spTree>
    <p:extLst>
      <p:ext uri="{BB962C8B-B14F-4D97-AF65-F5344CB8AC3E}">
        <p14:creationId xmlns:p14="http://schemas.microsoft.com/office/powerpoint/2010/main" val="1891357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t>
            </a:r>
            <a:r>
              <a:rPr lang="en-US" dirty="0" err="1" smtClean="0"/>
              <a:t>RowHammer</a:t>
            </a:r>
            <a:r>
              <a:rPr lang="en-US" dirty="0" smtClean="0"/>
              <a:t> Analysis</a:t>
            </a:r>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55</a:t>
            </a:fld>
            <a:endParaRPr lang="en-US">
              <a:solidFill>
                <a:srgbClr val="000000"/>
              </a:solidFill>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err="1"/>
              <a:t>Yoongu</a:t>
            </a:r>
            <a:r>
              <a:rPr lang="en-US" sz="2000" dirty="0"/>
              <a:t> Kim, Ross Daly, </a:t>
            </a:r>
            <a:r>
              <a:rPr lang="en-US" sz="2000" dirty="0" err="1"/>
              <a:t>Jeremie</a:t>
            </a:r>
            <a:r>
              <a:rPr lang="en-US" sz="2000" dirty="0"/>
              <a:t> Kim, Chris </a:t>
            </a:r>
            <a:r>
              <a:rPr lang="en-US" sz="2000" dirty="0" err="1"/>
              <a:t>Fallin</a:t>
            </a:r>
            <a:r>
              <a:rPr lang="en-US" sz="2000" dirty="0"/>
              <a:t>, </a:t>
            </a:r>
            <a:r>
              <a:rPr lang="en-US" sz="2000" dirty="0" err="1"/>
              <a:t>Ji</a:t>
            </a:r>
            <a:r>
              <a:rPr lang="en-US" sz="2000" dirty="0"/>
              <a:t> </a:t>
            </a:r>
            <a:r>
              <a:rPr lang="en-US" sz="2000" dirty="0" err="1"/>
              <a:t>Hye</a:t>
            </a:r>
            <a:r>
              <a:rPr lang="en-US" sz="2000" dirty="0"/>
              <a:t> Lee, </a:t>
            </a:r>
            <a:r>
              <a:rPr lang="en-US" sz="2000" dirty="0" err="1"/>
              <a:t>Donghyuk</a:t>
            </a:r>
            <a:r>
              <a:rPr lang="en-US" sz="2000" dirty="0"/>
              <a:t> Lee, Chris Wilkerson, </a:t>
            </a:r>
            <a:r>
              <a:rPr lang="en-US" sz="2000" dirty="0" err="1"/>
              <a:t>Konrad</a:t>
            </a:r>
            <a:r>
              <a:rPr lang="en-US" sz="2000" dirty="0"/>
              <a:t> Lai, and Onur Mutlu,</a:t>
            </a:r>
            <a:br>
              <a:rPr lang="en-US" sz="2000" dirty="0"/>
            </a:br>
            <a:r>
              <a:rPr lang="en-US" sz="2000" b="1" dirty="0">
                <a:hlinkClick r:id="rId3"/>
              </a:rPr>
              <a:t>"Flipping Bits in Memory Without Accessing Them: An Experimental Study of DRAM Disturbance Errors"</a:t>
            </a:r>
            <a:r>
              <a:rPr lang="en-US" sz="2000" dirty="0"/>
              <a:t/>
            </a:r>
            <a:br>
              <a:rPr lang="en-US" sz="2000" dirty="0"/>
            </a:br>
            <a:r>
              <a:rPr lang="en-US" sz="2000" i="1" dirty="0"/>
              <a:t>Proceedings of the </a:t>
            </a:r>
            <a:r>
              <a:rPr lang="en-US" sz="2000" i="1" dirty="0">
                <a:hlinkClick r:id="rId4"/>
              </a:rPr>
              <a:t>41st International Symposium on Computer Architecture</a:t>
            </a:r>
            <a:r>
              <a:rPr lang="en-US" sz="2000" i="1" dirty="0"/>
              <a:t> (</a:t>
            </a:r>
            <a:r>
              <a:rPr lang="en-US" sz="2000" b="1" i="1" dirty="0"/>
              <a:t>ISCA</a:t>
            </a:r>
            <a:r>
              <a:rPr lang="en-US" sz="2000" i="1" dirty="0"/>
              <a:t>)</a:t>
            </a:r>
            <a:r>
              <a:rPr lang="en-US" sz="2000" dirty="0"/>
              <a:t>, Minneapolis, MN, June 2014.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 [</a:t>
            </a:r>
            <a:r>
              <a:rPr lang="en-US" sz="2000" dirty="0">
                <a:hlinkClick r:id="rId9"/>
              </a:rPr>
              <a:t>Source Code and Data</a:t>
            </a:r>
            <a:r>
              <a:rPr lang="en-US" sz="2000" dirty="0"/>
              <a:t>]</a:t>
            </a:r>
          </a:p>
        </p:txBody>
      </p:sp>
    </p:spTree>
    <p:extLst>
      <p:ext uri="{BB962C8B-B14F-4D97-AF65-F5344CB8AC3E}">
        <p14:creationId xmlns:p14="http://schemas.microsoft.com/office/powerpoint/2010/main" val="993892719"/>
      </p:ext>
    </p:extLst>
  </p:cSld>
  <p:clrMapOvr>
    <a:masterClrMapping/>
  </p:clrMapOvr>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Future of Memory </a:t>
            </a:r>
            <a:r>
              <a:rPr lang="en-US" sz="4400" dirty="0" smtClean="0"/>
              <a:t>Reliability</a:t>
            </a:r>
            <a:endParaRPr lang="en-US" sz="44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56</a:t>
            </a:fld>
            <a:endParaRPr lang="en-US">
              <a:solidFill>
                <a:srgbClr val="000000"/>
              </a:solidFill>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r>
              <a:rPr lang="en-US" sz="1500" dirty="0">
                <a:solidFill>
                  <a:srgbClr val="000000"/>
                </a:solidFill>
                <a:hlinkClick r:id="rId3"/>
              </a:rPr>
              <a:t>https://people.inf.ethz.ch/omutlu/pub/rowhammer-and-other-memory-issues_date17.</a:t>
            </a:r>
            <a:r>
              <a:rPr lang="en-US" sz="1500" dirty="0" smtClean="0">
                <a:solidFill>
                  <a:srgbClr val="000000"/>
                </a:solidFill>
                <a:hlinkClick r:id="rId3"/>
              </a:rPr>
              <a:t>pdf</a:t>
            </a:r>
            <a:r>
              <a:rPr lang="en-US" sz="1500" dirty="0" smtClean="0">
                <a:solidFill>
                  <a:srgbClr val="000000"/>
                </a:solidFill>
              </a:rPr>
              <a:t> </a:t>
            </a:r>
            <a:endParaRPr lang="en-US" sz="1500" dirty="0">
              <a:solidFill>
                <a:srgbClr val="000000"/>
              </a:solidFill>
            </a:endParaRPr>
          </a:p>
        </p:txBody>
      </p:sp>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1227121867"/>
      </p:ext>
    </p:extLst>
  </p:cSld>
  <p:clrMapOvr>
    <a:masterClrMapping/>
  </p:clrMapOvr>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57</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6004292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smtClean="0"/>
              <a:t>Call for Intelligent Memory Controllers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58</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388007989"/>
      </p:ext>
    </p:extLst>
  </p:cSld>
  <p:clrMapOvr>
    <a:masterClrMapping/>
  </p:clrMapOvr>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smtClean="0"/>
              <a:t>Solution Direction: Principled Designs</a:t>
            </a:r>
            <a:endParaRPr lang="en-US" dirty="0"/>
          </a:p>
        </p:txBody>
      </p:sp>
      <p:sp>
        <p:nvSpPr>
          <p:cNvPr id="3" name="Content Placeholder 2"/>
          <p:cNvSpPr>
            <a:spLocks noGrp="1"/>
          </p:cNvSpPr>
          <p:nvPr>
            <p:ph idx="1"/>
          </p:nvPr>
        </p:nvSpPr>
        <p:spPr>
          <a:xfrm>
            <a:off x="179512" y="548680"/>
            <a:ext cx="8784976" cy="5193723"/>
          </a:xfrm>
        </p:spPr>
        <p:txBody>
          <a:bodyPr/>
          <a:lstStyle/>
          <a:p>
            <a:pPr marL="0" indent="0" algn="ctr">
              <a:buNone/>
            </a:pPr>
            <a:endParaRPr lang="en-US" sz="5200" dirty="0" smtClean="0"/>
          </a:p>
          <a:p>
            <a:pPr marL="0" indent="0" algn="ctr">
              <a:buNone/>
            </a:pPr>
            <a:r>
              <a:rPr lang="en-US" sz="5200" dirty="0" smtClean="0">
                <a:solidFill>
                  <a:srgbClr val="0000FF"/>
                </a:solidFill>
              </a:rPr>
              <a:t>Design </a:t>
            </a:r>
            <a:r>
              <a:rPr lang="en-US" sz="5200" dirty="0">
                <a:solidFill>
                  <a:srgbClr val="0000FF"/>
                </a:solidFill>
              </a:rPr>
              <a:t>fundamentally secure</a:t>
            </a:r>
          </a:p>
          <a:p>
            <a:pPr marL="0" indent="0" algn="ctr">
              <a:buNone/>
            </a:pPr>
            <a:r>
              <a:rPr lang="en-US" sz="5200" dirty="0">
                <a:solidFill>
                  <a:srgbClr val="0000FF"/>
                </a:solidFill>
              </a:rPr>
              <a:t>c</a:t>
            </a:r>
            <a:r>
              <a:rPr lang="en-US" sz="5200" dirty="0" smtClean="0">
                <a:solidFill>
                  <a:srgbClr val="0000FF"/>
                </a:solidFill>
              </a:rPr>
              <a:t>omputing architectures </a:t>
            </a:r>
          </a:p>
          <a:p>
            <a:pPr marL="0" indent="0" algn="ctr">
              <a:buNone/>
            </a:pPr>
            <a:endParaRPr lang="en-US" sz="5200" dirty="0">
              <a:solidFill>
                <a:srgbClr val="0000FF"/>
              </a:solidFill>
            </a:endParaRPr>
          </a:p>
          <a:p>
            <a:pPr marL="0" indent="0" algn="ctr">
              <a:buNone/>
            </a:pPr>
            <a:r>
              <a:rPr lang="en-US" sz="5200" dirty="0" smtClean="0">
                <a:solidFill>
                  <a:srgbClr val="FF0000"/>
                </a:solidFill>
              </a:rPr>
              <a:t>Predict and prevent </a:t>
            </a:r>
          </a:p>
          <a:p>
            <a:pPr marL="0" indent="0" algn="ctr">
              <a:buNone/>
            </a:pPr>
            <a:r>
              <a:rPr lang="en-US" sz="5200" dirty="0" smtClean="0">
                <a:solidFill>
                  <a:srgbClr val="FF0000"/>
                </a:solidFill>
              </a:rPr>
              <a:t>such safety issues</a:t>
            </a:r>
          </a:p>
          <a:p>
            <a:pPr marL="0" indent="0" algn="ctr">
              <a:buNone/>
            </a:pPr>
            <a:endParaRPr lang="en-US" sz="52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59</a:t>
            </a:fld>
            <a:endParaRPr lang="en-US"/>
          </a:p>
        </p:txBody>
      </p:sp>
    </p:spTree>
    <p:extLst>
      <p:ext uri="{BB962C8B-B14F-4D97-AF65-F5344CB8AC3E}">
        <p14:creationId xmlns:p14="http://schemas.microsoft.com/office/powerpoint/2010/main" val="9110040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Do We Keep Memory </a:t>
            </a:r>
            <a:r>
              <a:rPr lang="en-US" dirty="0" smtClean="0"/>
              <a:t>Secure</a:t>
            </a:r>
            <a:r>
              <a:rPr lang="en-US" dirty="0"/>
              <a:t>?</a:t>
            </a:r>
          </a:p>
        </p:txBody>
      </p:sp>
      <p:sp>
        <p:nvSpPr>
          <p:cNvPr id="3" name="Content Placeholder 2"/>
          <p:cNvSpPr>
            <a:spLocks noGrp="1"/>
          </p:cNvSpPr>
          <p:nvPr>
            <p:ph idx="1"/>
          </p:nvPr>
        </p:nvSpPr>
        <p:spPr>
          <a:xfrm>
            <a:off x="0" y="1268760"/>
            <a:ext cx="9144000" cy="5112568"/>
          </a:xfrm>
        </p:spPr>
        <p:txBody>
          <a:bodyPr/>
          <a:lstStyle/>
          <a:p>
            <a:r>
              <a:rPr lang="en-US" b="1" dirty="0" smtClean="0">
                <a:solidFill>
                  <a:srgbClr val="FF0000"/>
                </a:solidFill>
              </a:rPr>
              <a:t>Understand</a:t>
            </a:r>
            <a:r>
              <a:rPr lang="en-US" dirty="0" smtClean="0">
                <a:solidFill>
                  <a:srgbClr val="FF0000"/>
                </a:solidFill>
              </a:rPr>
              <a:t>:</a:t>
            </a:r>
            <a:r>
              <a:rPr lang="en-US" dirty="0" smtClean="0">
                <a:solidFill>
                  <a:srgbClr val="0000FF"/>
                </a:solidFill>
              </a:rPr>
              <a:t> </a:t>
            </a:r>
            <a:r>
              <a:rPr lang="en-US" dirty="0">
                <a:solidFill>
                  <a:srgbClr val="0000FF"/>
                </a:solidFill>
              </a:rPr>
              <a:t>M</a:t>
            </a:r>
            <a:r>
              <a:rPr lang="en-US" dirty="0" smtClean="0">
                <a:solidFill>
                  <a:srgbClr val="0000FF"/>
                </a:solidFill>
              </a:rPr>
              <a:t>ethodologies for failure modeling and discovery</a:t>
            </a:r>
          </a:p>
          <a:p>
            <a:pPr lvl="1"/>
            <a:r>
              <a:rPr lang="en-US" dirty="0" smtClean="0"/>
              <a:t>Modeling and prediction based on real (device) data </a:t>
            </a:r>
          </a:p>
          <a:p>
            <a:endParaRPr lang="en-US" dirty="0" smtClean="0"/>
          </a:p>
          <a:p>
            <a:pPr marL="0" indent="0">
              <a:buNone/>
            </a:pPr>
            <a:endParaRPr lang="en-US" dirty="0"/>
          </a:p>
          <a:p>
            <a:r>
              <a:rPr lang="en-US" b="1" dirty="0" smtClean="0">
                <a:solidFill>
                  <a:srgbClr val="FF0000"/>
                </a:solidFill>
              </a:rPr>
              <a:t>Architect</a:t>
            </a:r>
            <a:r>
              <a:rPr lang="en-US" dirty="0" smtClean="0">
                <a:solidFill>
                  <a:srgbClr val="FF0000"/>
                </a:solidFill>
              </a:rPr>
              <a:t>:</a:t>
            </a:r>
            <a:r>
              <a:rPr lang="en-US" dirty="0" smtClean="0">
                <a:solidFill>
                  <a:srgbClr val="0000FF"/>
                </a:solidFill>
              </a:rPr>
              <a:t> Principled </a:t>
            </a:r>
            <a:r>
              <a:rPr lang="en-US" dirty="0">
                <a:solidFill>
                  <a:srgbClr val="0000FF"/>
                </a:solidFill>
              </a:rPr>
              <a:t>co-architecting of system and memory</a:t>
            </a:r>
          </a:p>
          <a:p>
            <a:pPr lvl="1"/>
            <a:r>
              <a:rPr lang="en-US" dirty="0" smtClean="0"/>
              <a:t>Good partitioning of duties across the stack</a:t>
            </a:r>
          </a:p>
          <a:p>
            <a:endParaRPr lang="en-US" dirty="0"/>
          </a:p>
          <a:p>
            <a:endParaRPr lang="en-US" dirty="0" smtClean="0"/>
          </a:p>
          <a:p>
            <a:r>
              <a:rPr lang="en-US" b="1" dirty="0" smtClean="0">
                <a:solidFill>
                  <a:srgbClr val="FF0000"/>
                </a:solidFill>
              </a:rPr>
              <a:t>Design &amp; Test</a:t>
            </a:r>
            <a:r>
              <a:rPr lang="en-US" dirty="0" smtClean="0">
                <a:solidFill>
                  <a:srgbClr val="FF0000"/>
                </a:solidFill>
              </a:rPr>
              <a:t>:</a:t>
            </a:r>
            <a:r>
              <a:rPr lang="en-US" dirty="0" smtClean="0">
                <a:solidFill>
                  <a:srgbClr val="0000FF"/>
                </a:solidFill>
              </a:rPr>
              <a:t> Principled design, automation, testing</a:t>
            </a:r>
          </a:p>
          <a:p>
            <a:pPr lvl="1"/>
            <a:r>
              <a:rPr lang="en-US" dirty="0" smtClean="0"/>
              <a:t>High coverage and good interaction with system reliability methods</a:t>
            </a:r>
          </a:p>
          <a:p>
            <a:endParaRPr lang="en-US" dirty="0" smtClean="0"/>
          </a:p>
          <a:p>
            <a:pPr marL="0" indent="0">
              <a:buNone/>
            </a:pPr>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pPr>
                <a:defRPr/>
              </a:pPr>
              <a:t>60</a:t>
            </a:fld>
            <a:endParaRPr lang="en-US"/>
          </a:p>
        </p:txBody>
      </p:sp>
    </p:spTree>
    <p:extLst>
      <p:ext uri="{BB962C8B-B14F-4D97-AF65-F5344CB8AC3E}">
        <p14:creationId xmlns:p14="http://schemas.microsoft.com/office/powerpoint/2010/main" val="18339303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61</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rPr>
              <a:t>Controller</a:t>
            </a:r>
            <a:endParaRPr lang="en-US" sz="2400" b="1">
              <a:solidFill>
                <a:srgbClr val="FFFF00"/>
              </a:solidFill>
              <a:effectLst>
                <a:outerShdw blurRad="38100" dist="38100" dir="2700000" algn="tl">
                  <a:srgbClr val="000000">
                    <a:alpha val="43137"/>
                  </a:srgbClr>
                </a:outerShdw>
              </a:effectLst>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
        <p:nvSpPr>
          <p:cNvPr id="12" name="Title 1"/>
          <p:cNvSpPr txBox="1">
            <a:spLocks/>
          </p:cNvSpPr>
          <p:nvPr/>
        </p:nvSpPr>
        <p:spPr bwMode="auto">
          <a:xfrm>
            <a:off x="107504" y="152400"/>
            <a:ext cx="9036496"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r>
              <a:rPr lang="en-US" sz="3500" dirty="0" smtClean="0">
                <a:solidFill>
                  <a:srgbClr val="006633"/>
                </a:solidFill>
              </a:rPr>
              <a:t>Understand and Model with Experiments (DRAM)</a:t>
            </a:r>
            <a:endParaRPr lang="en-US" sz="3500" dirty="0">
              <a:solidFill>
                <a:srgbClr val="006633"/>
              </a:solidFill>
            </a:endParaRPr>
          </a:p>
        </p:txBody>
      </p:sp>
    </p:spTree>
    <p:extLst>
      <p:ext uri="{BB962C8B-B14F-4D97-AF65-F5344CB8AC3E}">
        <p14:creationId xmlns:p14="http://schemas.microsoft.com/office/powerpoint/2010/main" val="35380181"/>
      </p:ext>
    </p:extLst>
  </p:cSld>
  <p:clrMapOvr>
    <a:masterClrMapping/>
  </p:clrMapOvr>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Understand and Model with Experiments (Flash)</a:t>
            </a:r>
            <a:endParaRPr lang="en-US" sz="3800" dirty="0"/>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FFFF00"/>
                  </a:solidFill>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FFFF00"/>
                </a:solidFill>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Virtex-II Pro</a:t>
              </a:r>
            </a:p>
            <a:p>
              <a:pPr algn="ctr">
                <a:defRPr/>
              </a:pPr>
              <a:r>
                <a:rPr lang="en-US" sz="1800" kern="0" smtClean="0">
                  <a:solidFill>
                    <a:srgbClr val="FFFF00"/>
                  </a:solidFill>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FFFF00"/>
              </a:solidFill>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Virtex-V FPGA</a:t>
            </a:r>
          </a:p>
          <a:p>
            <a:pPr algn="ctr">
              <a:defRPr/>
            </a:pPr>
            <a:r>
              <a:rPr lang="en-US" sz="1800" kern="0" smtClean="0">
                <a:solidFill>
                  <a:srgbClr val="FFFF00"/>
                </a:solidFill>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0066CC"/>
                </a:solidFill>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dirty="0" smtClean="0">
                  <a:solidFill>
                    <a:srgbClr val="0000FF"/>
                  </a:solidFill>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eaLnBrk="0" hangingPunct="0">
              <a:defRPr/>
            </a:pPr>
            <a:endParaRPr lang="en-US" kern="0" smtClean="0">
              <a:solidFill>
                <a:sysClr val="windowText" lastClr="000000"/>
              </a:solidFill>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dirty="0">
                <a:solidFill>
                  <a:srgbClr val="FFFF00"/>
                </a:solidFill>
              </a:rPr>
              <a:t>1</a:t>
            </a:r>
            <a:r>
              <a:rPr lang="en-US" sz="1800" kern="0" dirty="0" smtClean="0">
                <a:solidFill>
                  <a:srgbClr val="FFFF00"/>
                </a:solidFill>
              </a:rPr>
              <a:t>x-nm</a:t>
            </a:r>
          </a:p>
          <a:p>
            <a:pPr algn="ctr">
              <a:defRPr/>
            </a:pPr>
            <a:r>
              <a:rPr lang="en-US" sz="1800" kern="0" dirty="0" smtClean="0">
                <a:solidFill>
                  <a:srgbClr val="FFFF00"/>
                </a:solidFill>
              </a:rPr>
              <a:t>NAND Flash</a:t>
            </a:r>
          </a:p>
        </p:txBody>
      </p:sp>
      <p:sp>
        <p:nvSpPr>
          <p:cNvPr id="61" name="Rectangle 60"/>
          <p:cNvSpPr/>
          <p:nvPr/>
        </p:nvSpPr>
        <p:spPr>
          <a:xfrm>
            <a:off x="-1" y="5930116"/>
            <a:ext cx="6858001" cy="523220"/>
          </a:xfrm>
          <a:prstGeom prst="rect">
            <a:avLst/>
          </a:prstGeom>
        </p:spPr>
        <p:txBody>
          <a:bodyPr wrap="square">
            <a:spAutoFit/>
          </a:bodyPr>
          <a:lstStyle/>
          <a:p>
            <a:r>
              <a:rPr lang="en-US" sz="1400" dirty="0" smtClean="0">
                <a:solidFill>
                  <a:srgbClr val="006633"/>
                </a:solidFill>
              </a:rPr>
              <a:t>[DATE </a:t>
            </a:r>
            <a:r>
              <a:rPr lang="en-US" sz="1400" dirty="0">
                <a:solidFill>
                  <a:srgbClr val="006633"/>
                </a:solidFill>
              </a:rPr>
              <a:t>2012, ICCD 2012, DATE 2013, ITJ 2013, ICCD 2013, SIGMETRICS </a:t>
            </a:r>
            <a:r>
              <a:rPr lang="en-US" sz="1400" dirty="0" smtClean="0">
                <a:solidFill>
                  <a:srgbClr val="006633"/>
                </a:solidFill>
              </a:rPr>
              <a:t>2014, HPCA 2015, DSN 2015, MSST 2015, JSAC 2016, HPCA 2017, DFRWS 2017</a:t>
            </a:r>
            <a:r>
              <a:rPr lang="en-US" sz="1400" smtClean="0">
                <a:solidFill>
                  <a:srgbClr val="006633"/>
                </a:solidFill>
              </a:rPr>
              <a:t>, PIEEE’17]</a:t>
            </a:r>
            <a:endParaRPr lang="en-US" sz="1400" dirty="0">
              <a:solidFill>
                <a:srgbClr val="000000"/>
              </a:solidFill>
            </a:endParaRPr>
          </a:p>
        </p:txBody>
      </p:sp>
      <p:sp>
        <p:nvSpPr>
          <p:cNvPr id="5" name="TextBox 4"/>
          <p:cNvSpPr txBox="1"/>
          <p:nvPr/>
        </p:nvSpPr>
        <p:spPr>
          <a:xfrm>
            <a:off x="-19422" y="6496146"/>
            <a:ext cx="9332690" cy="307777"/>
          </a:xfrm>
          <a:prstGeom prst="rect">
            <a:avLst/>
          </a:prstGeom>
          <a:noFill/>
        </p:spPr>
        <p:txBody>
          <a:bodyPr wrap="none" rtlCol="0">
            <a:spAutoFit/>
          </a:bodyPr>
          <a:lstStyle/>
          <a:p>
            <a:r>
              <a:rPr lang="en-US" sz="1400" dirty="0">
                <a:solidFill>
                  <a:srgbClr val="000000"/>
                </a:solidFill>
              </a:rPr>
              <a:t>Cai+, “</a:t>
            </a:r>
            <a:r>
              <a:rPr lang="en-US" sz="1400" dirty="0">
                <a:solidFill>
                  <a:srgbClr val="0000FF"/>
                </a:solidFill>
              </a:rPr>
              <a:t>Error Characterization, Mitigation, and </a:t>
            </a:r>
            <a:r>
              <a:rPr lang="en-US" sz="1400" dirty="0" smtClean="0">
                <a:solidFill>
                  <a:srgbClr val="0000FF"/>
                </a:solidFill>
              </a:rPr>
              <a:t>Recovery in </a:t>
            </a:r>
            <a:r>
              <a:rPr lang="en-US" sz="1400" dirty="0">
                <a:solidFill>
                  <a:srgbClr val="0000FF"/>
                </a:solidFill>
              </a:rPr>
              <a:t>Flash Memory Based Solid State </a:t>
            </a:r>
            <a:r>
              <a:rPr lang="en-US" sz="1400" dirty="0" smtClean="0">
                <a:solidFill>
                  <a:srgbClr val="0000FF"/>
                </a:solidFill>
              </a:rPr>
              <a:t>Drives</a:t>
            </a:r>
            <a:r>
              <a:rPr lang="en-US" sz="1400" dirty="0" smtClean="0">
                <a:solidFill>
                  <a:srgbClr val="000000"/>
                </a:solidFill>
              </a:rPr>
              <a:t>,” Proc. IEEE 2017.</a:t>
            </a:r>
            <a:endParaRPr lang="en-US" sz="1400" dirty="0">
              <a:solidFill>
                <a:srgbClr val="000000"/>
              </a:solidFill>
            </a:endParaRPr>
          </a:p>
        </p:txBody>
      </p:sp>
    </p:spTree>
    <p:extLst>
      <p:ext uri="{BB962C8B-B14F-4D97-AF65-F5344CB8AC3E}">
        <p14:creationId xmlns:p14="http://schemas.microsoft.com/office/powerpoint/2010/main" val="1489918831"/>
      </p:ext>
    </p:extLst>
  </p:cSld>
  <p:clrMapOvr>
    <a:masterClrMapping/>
  </p:clrMapOvr>
  <p:transition/>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There are Two Other Solution Directions</a:t>
            </a:r>
            <a:endParaRPr lang="en-US" dirty="0"/>
          </a:p>
        </p:txBody>
      </p:sp>
      <p:sp>
        <p:nvSpPr>
          <p:cNvPr id="3" name="Content Placeholder 2"/>
          <p:cNvSpPr>
            <a:spLocks noGrp="1"/>
          </p:cNvSpPr>
          <p:nvPr>
            <p:ph idx="1"/>
          </p:nvPr>
        </p:nvSpPr>
        <p:spPr>
          <a:xfrm>
            <a:off x="107504" y="980728"/>
            <a:ext cx="8964488" cy="5193723"/>
          </a:xfrm>
        </p:spPr>
        <p:txBody>
          <a:bodyPr/>
          <a:lstStyle/>
          <a:p>
            <a:r>
              <a:rPr lang="en-US" b="1" dirty="0" smtClean="0">
                <a:solidFill>
                  <a:srgbClr val="FF0000"/>
                </a:solidFill>
              </a:rPr>
              <a:t>New Technologies: </a:t>
            </a:r>
            <a:r>
              <a:rPr lang="en-US" dirty="0" smtClean="0"/>
              <a:t>Replace or (more likely) augment DRAM with a different technology</a:t>
            </a:r>
          </a:p>
          <a:p>
            <a:pPr lvl="1"/>
            <a:r>
              <a:rPr lang="en-US" dirty="0" smtClean="0">
                <a:solidFill>
                  <a:srgbClr val="0000FF"/>
                </a:solidFill>
              </a:rPr>
              <a:t>Non-volatile memories</a:t>
            </a:r>
          </a:p>
          <a:p>
            <a:endParaRPr lang="en-US" dirty="0"/>
          </a:p>
          <a:p>
            <a:r>
              <a:rPr lang="en-US" b="1" dirty="0" smtClean="0">
                <a:solidFill>
                  <a:srgbClr val="FF0000"/>
                </a:solidFill>
              </a:rPr>
              <a:t>Embracing Un-reliability:</a:t>
            </a:r>
            <a:r>
              <a:rPr lang="en-US" dirty="0" smtClean="0">
                <a:solidFill>
                  <a:srgbClr val="FF0000"/>
                </a:solidFill>
              </a:rPr>
              <a:t> </a:t>
            </a:r>
          </a:p>
          <a:p>
            <a:pPr marL="0" indent="0">
              <a:buNone/>
            </a:pPr>
            <a:r>
              <a:rPr lang="en-US" dirty="0">
                <a:solidFill>
                  <a:srgbClr val="FF0000"/>
                </a:solidFill>
              </a:rPr>
              <a:t> </a:t>
            </a:r>
            <a:r>
              <a:rPr lang="en-US" dirty="0" smtClean="0">
                <a:solidFill>
                  <a:srgbClr val="FF0000"/>
                </a:solidFill>
              </a:rPr>
              <a:t>   </a:t>
            </a:r>
            <a:r>
              <a:rPr lang="en-US" dirty="0" smtClean="0"/>
              <a:t>Design memories with different reliability</a:t>
            </a:r>
          </a:p>
          <a:p>
            <a:pPr marL="0" indent="0">
              <a:buNone/>
            </a:pPr>
            <a:r>
              <a:rPr lang="en-US" dirty="0" smtClean="0"/>
              <a:t>    and store data intelligently across them</a:t>
            </a:r>
          </a:p>
          <a:p>
            <a:pPr marL="0" indent="0">
              <a:buNone/>
            </a:pPr>
            <a:endParaRPr lang="en-US" dirty="0" smtClean="0"/>
          </a:p>
          <a:p>
            <a:pPr marL="0" indent="0">
              <a:buNone/>
            </a:pPr>
            <a:endParaRPr lang="en-US" dirty="0"/>
          </a:p>
          <a:p>
            <a:r>
              <a:rPr lang="en-US" dirty="0" smtClean="0"/>
              <a:t>…</a:t>
            </a:r>
          </a:p>
          <a:p>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63</a:t>
            </a:fld>
            <a:endParaRPr lang="en-US"/>
          </a:p>
        </p:txBody>
      </p:sp>
      <p:sp>
        <p:nvSpPr>
          <p:cNvPr id="5" name="TextBox 4"/>
          <p:cNvSpPr txBox="1"/>
          <p:nvPr/>
        </p:nvSpPr>
        <p:spPr>
          <a:xfrm>
            <a:off x="179512" y="5445224"/>
            <a:ext cx="8784976" cy="1323439"/>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algn="ctr" defTabSz="457200" fontAlgn="base">
              <a:spcBef>
                <a:spcPct val="0"/>
              </a:spcBef>
              <a:spcAft>
                <a:spcPct val="0"/>
              </a:spcAft>
            </a:pPr>
            <a:r>
              <a:rPr lang="en-US" sz="4000" b="1" dirty="0" smtClean="0">
                <a:solidFill>
                  <a:srgbClr val="0000FF"/>
                </a:solidFill>
                <a:latin typeface="Calibri"/>
              </a:rPr>
              <a:t>Fundamental solutions to security require co-design across the hierarchy</a:t>
            </a:r>
            <a:endParaRPr lang="en-US" sz="4000" b="1" dirty="0">
              <a:solidFill>
                <a:srgbClr val="0000FF"/>
              </a:solidFill>
              <a:latin typeface="Calibri"/>
            </a:endParaRPr>
          </a:p>
        </p:txBody>
      </p:sp>
      <p:sp>
        <p:nvSpPr>
          <p:cNvPr id="19" name="Text Box 17"/>
          <p:cNvSpPr txBox="1">
            <a:spLocks noChangeArrowheads="1"/>
          </p:cNvSpPr>
          <p:nvPr/>
        </p:nvSpPr>
        <p:spPr bwMode="auto">
          <a:xfrm>
            <a:off x="6957984" y="333077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Micro-architecture</a:t>
            </a:r>
            <a:endParaRPr lang="en-US" sz="1800" dirty="0">
              <a:solidFill>
                <a:srgbClr val="000000"/>
              </a:solidFill>
              <a:latin typeface="Tahoma" charset="0"/>
            </a:endParaRPr>
          </a:p>
        </p:txBody>
      </p:sp>
      <p:sp>
        <p:nvSpPr>
          <p:cNvPr id="20" name="Text Box 18"/>
          <p:cNvSpPr txBox="1">
            <a:spLocks noChangeAspect="1" noChangeArrowheads="1"/>
          </p:cNvSpPr>
          <p:nvPr/>
        </p:nvSpPr>
        <p:spPr bwMode="auto">
          <a:xfrm>
            <a:off x="6957984" y="295929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SW/HW Interface</a:t>
            </a:r>
            <a:endParaRPr lang="en-US" sz="1800" dirty="0">
              <a:solidFill>
                <a:srgbClr val="000000"/>
              </a:solidFill>
              <a:latin typeface="Tahoma" charset="0"/>
            </a:endParaRPr>
          </a:p>
        </p:txBody>
      </p:sp>
      <p:sp>
        <p:nvSpPr>
          <p:cNvPr id="21" name="Text Box 19"/>
          <p:cNvSpPr txBox="1">
            <a:spLocks noChangeAspect="1" noChangeArrowheads="1"/>
          </p:cNvSpPr>
          <p:nvPr/>
        </p:nvSpPr>
        <p:spPr bwMode="auto">
          <a:xfrm>
            <a:off x="6954809" y="229498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22" name="Text Box 20"/>
          <p:cNvSpPr txBox="1">
            <a:spLocks noChangeAspect="1" noChangeArrowheads="1"/>
          </p:cNvSpPr>
          <p:nvPr/>
        </p:nvSpPr>
        <p:spPr bwMode="auto">
          <a:xfrm>
            <a:off x="6954809" y="192350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23" name="Text Box 21"/>
          <p:cNvSpPr txBox="1">
            <a:spLocks noChangeAspect="1" noChangeArrowheads="1"/>
          </p:cNvSpPr>
          <p:nvPr/>
        </p:nvSpPr>
        <p:spPr bwMode="auto">
          <a:xfrm>
            <a:off x="6954809" y="155679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24" name="Text Box 22"/>
          <p:cNvSpPr txBox="1">
            <a:spLocks noChangeAspect="1" noChangeArrowheads="1"/>
          </p:cNvSpPr>
          <p:nvPr/>
        </p:nvSpPr>
        <p:spPr bwMode="auto">
          <a:xfrm>
            <a:off x="6957984" y="3703836"/>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cs typeface="Arial" charset="0"/>
              </a:rPr>
              <a:t>Logic</a:t>
            </a:r>
          </a:p>
          <a:p>
            <a:pPr>
              <a:defRPr/>
            </a:pPr>
            <a:endParaRPr lang="en-US" sz="1750" dirty="0">
              <a:solidFill>
                <a:srgbClr val="000000"/>
              </a:solidFill>
              <a:cs typeface="Arial" charset="0"/>
            </a:endParaRPr>
          </a:p>
        </p:txBody>
      </p:sp>
      <p:sp>
        <p:nvSpPr>
          <p:cNvPr id="25" name="Text Box 23"/>
          <p:cNvSpPr txBox="1">
            <a:spLocks noChangeAspect="1" noChangeArrowheads="1"/>
          </p:cNvSpPr>
          <p:nvPr/>
        </p:nvSpPr>
        <p:spPr bwMode="auto">
          <a:xfrm>
            <a:off x="6957984" y="407531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26" name="Text Box 24"/>
          <p:cNvSpPr txBox="1">
            <a:spLocks noChangeAspect="1" noChangeArrowheads="1"/>
          </p:cNvSpPr>
          <p:nvPr/>
        </p:nvSpPr>
        <p:spPr bwMode="auto">
          <a:xfrm>
            <a:off x="6957984" y="263691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System Software</a:t>
            </a:r>
            <a:endParaRPr lang="en-US" sz="1800" dirty="0">
              <a:solidFill>
                <a:srgbClr val="000000"/>
              </a:solidFill>
              <a:latin typeface="Tahoma" charset="0"/>
            </a:endParaRPr>
          </a:p>
        </p:txBody>
      </p:sp>
      <p:sp>
        <p:nvSpPr>
          <p:cNvPr id="27" name="Text Box 23"/>
          <p:cNvSpPr txBox="1">
            <a:spLocks noChangeAspect="1" noChangeArrowheads="1"/>
          </p:cNvSpPr>
          <p:nvPr/>
        </p:nvSpPr>
        <p:spPr bwMode="auto">
          <a:xfrm>
            <a:off x="6959572" y="443091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28" name="Rounded Rectangle 27"/>
          <p:cNvSpPr>
            <a:spLocks noChangeArrowheads="1"/>
          </p:cNvSpPr>
          <p:nvPr/>
        </p:nvSpPr>
        <p:spPr bwMode="auto">
          <a:xfrm rot="5400000">
            <a:off x="6849380" y="2033972"/>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solidFill>
                <a:srgbClr val="0000FF"/>
              </a:solidFill>
            </a:endParaRPr>
          </a:p>
        </p:txBody>
      </p:sp>
    </p:spTree>
    <p:extLst>
      <p:ext uri="{BB962C8B-B14F-4D97-AF65-F5344CB8AC3E}">
        <p14:creationId xmlns:p14="http://schemas.microsoft.com/office/powerpoint/2010/main" val="6238708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5"/>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Secure, Reliable, Safe</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64</a:t>
            </a:fld>
            <a:endParaRPr lang="en-US">
              <a:solidFill>
                <a:srgbClr val="000000"/>
              </a:solidFill>
            </a:endParaRPr>
          </a:p>
        </p:txBody>
      </p:sp>
    </p:spTree>
    <p:extLst>
      <p:ext uri="{BB962C8B-B14F-4D97-AF65-F5344CB8AC3E}">
        <p14:creationId xmlns:p14="http://schemas.microsoft.com/office/powerpoint/2010/main" val="554324750"/>
      </p:ext>
    </p:extLst>
  </p:cSld>
  <p:clrMapOvr>
    <a:masterClrMapping/>
  </p:clrMapOvr>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One Important Takeaway</a:t>
            </a:r>
            <a:endParaRPr lang="en-US" dirty="0"/>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smtClean="0">
                <a:solidFill>
                  <a:srgbClr val="FF0000"/>
                </a:solidFill>
              </a:rPr>
              <a:t>Main Memory Needs </a:t>
            </a:r>
          </a:p>
          <a:p>
            <a:pPr marL="0" indent="0" algn="ctr">
              <a:buNone/>
            </a:pPr>
            <a:r>
              <a:rPr lang="en-US" sz="6400" dirty="0" smtClean="0">
                <a:solidFill>
                  <a:srgbClr val="0432FF"/>
                </a:solidFill>
              </a:rPr>
              <a:t>Intelligent Controllers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65</a:t>
            </a:fld>
            <a:endParaRPr lang="en-US"/>
          </a:p>
        </p:txBody>
      </p:sp>
    </p:spTree>
    <p:extLst>
      <p:ext uri="{BB962C8B-B14F-4D97-AF65-F5344CB8AC3E}">
        <p14:creationId xmlns:p14="http://schemas.microsoft.com/office/powerpoint/2010/main" val="1855774917"/>
      </p:ext>
    </p:extLst>
  </p:cSld>
  <p:clrMapOvr>
    <a:masterClrMapping/>
  </p:clrMapOvr>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Three Key Issues in Future Platforms</a:t>
            </a:r>
            <a:endParaRPr lang="en-US" dirty="0"/>
          </a:p>
        </p:txBody>
      </p:sp>
      <p:sp>
        <p:nvSpPr>
          <p:cNvPr id="3" name="Content Placeholder 2"/>
          <p:cNvSpPr>
            <a:spLocks noGrp="1"/>
          </p:cNvSpPr>
          <p:nvPr>
            <p:ph idx="1"/>
          </p:nvPr>
        </p:nvSpPr>
        <p:spPr/>
        <p:txBody>
          <a:bodyPr/>
          <a:lstStyle/>
          <a:p>
            <a:r>
              <a:rPr lang="en-US" dirty="0" smtClean="0"/>
              <a:t>Fundamentally </a:t>
            </a:r>
            <a:r>
              <a:rPr lang="en-US" dirty="0" smtClean="0">
                <a:solidFill>
                  <a:srgbClr val="0000FF"/>
                </a:solidFill>
              </a:rPr>
              <a:t>Secure/Reliable/Safe </a:t>
            </a:r>
            <a:r>
              <a:rPr lang="en-US" dirty="0" smtClean="0"/>
              <a:t>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Energy-Efficient </a:t>
            </a:r>
            <a:r>
              <a:rPr lang="en-US" dirty="0" smtClean="0"/>
              <a:t>Architectures</a:t>
            </a:r>
          </a:p>
          <a:p>
            <a:pPr lvl="1"/>
            <a:r>
              <a:rPr lang="en-US" dirty="0" smtClean="0">
                <a:solidFill>
                  <a:srgbClr val="0000FF"/>
                </a:solidFill>
              </a:rPr>
              <a:t>Memory-centric </a:t>
            </a:r>
            <a:r>
              <a:rPr lang="en-US" dirty="0" smtClean="0"/>
              <a:t>(Data-centric) Architectures</a:t>
            </a:r>
          </a:p>
          <a:p>
            <a:endParaRPr lang="en-US" dirty="0"/>
          </a:p>
          <a:p>
            <a:endParaRPr lang="en-US" dirty="0" smtClean="0"/>
          </a:p>
          <a:p>
            <a:endParaRPr lang="en-US" dirty="0" smtClean="0"/>
          </a:p>
          <a:p>
            <a:r>
              <a:rPr lang="en-US" dirty="0"/>
              <a:t>Fundamentally </a:t>
            </a:r>
            <a:r>
              <a:rPr lang="en-US" dirty="0">
                <a:solidFill>
                  <a:srgbClr val="0000FF"/>
                </a:solidFill>
              </a:rPr>
              <a:t>Low Latency </a:t>
            </a:r>
            <a:r>
              <a:rPr lang="en-US" dirty="0"/>
              <a:t>Architectures</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66</a:t>
            </a:fld>
            <a:endParaRPr lang="en-US" altLang="en-US">
              <a:solidFill>
                <a:srgbClr val="000000"/>
              </a:solidFill>
            </a:endParaRPr>
          </a:p>
        </p:txBody>
      </p:sp>
      <p:sp>
        <p:nvSpPr>
          <p:cNvPr id="5" name="Rectangle 4"/>
          <p:cNvSpPr/>
          <p:nvPr/>
        </p:nvSpPr>
        <p:spPr>
          <a:xfrm>
            <a:off x="568094" y="3098158"/>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7520125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smtClean="0"/>
              <a:t>Maslow’s (Human) Hierarchy of Needs, Revisited</a:t>
            </a:r>
            <a:endParaRPr lang="en-US" sz="3500" dirty="0"/>
          </a:p>
        </p:txBody>
      </p:sp>
      <p:sp>
        <p:nvSpPr>
          <p:cNvPr id="3" name="Content Placeholder 2"/>
          <p:cNvSpPr>
            <a:spLocks noGrp="1"/>
          </p:cNvSpPr>
          <p:nvPr>
            <p:ph idx="1"/>
          </p:nvPr>
        </p:nvSpPr>
        <p:spPr/>
        <p:txBody>
          <a:bodyPr/>
          <a:lstStyle/>
          <a:p>
            <a:endParaRPr lang="en-US" dirty="0" smtClean="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67</a:t>
            </a:fld>
            <a:endParaRPr lang="en-US" altLang="en-US">
              <a:solidFill>
                <a:srgbClr val="000000"/>
              </a:solidFill>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r>
              <a:rPr lang="en-US" dirty="0" smtClean="0">
                <a:solidFill>
                  <a:srgbClr val="000000"/>
                </a:solidFill>
              </a:rPr>
              <a:t>Maslow, “</a:t>
            </a:r>
            <a:r>
              <a:rPr lang="en-US" dirty="0" smtClean="0">
                <a:solidFill>
                  <a:srgbClr val="0000FF"/>
                </a:solidFill>
              </a:rPr>
              <a:t>A Theory of Human Motivation</a:t>
            </a:r>
            <a:r>
              <a:rPr lang="en-US" dirty="0" smtClean="0">
                <a:solidFill>
                  <a:srgbClr val="000000"/>
                </a:solidFill>
              </a:rPr>
              <a:t>,” </a:t>
            </a:r>
          </a:p>
          <a:p>
            <a:r>
              <a:rPr lang="en-US" dirty="0" smtClean="0">
                <a:solidFill>
                  <a:srgbClr val="000000"/>
                </a:solidFill>
              </a:rPr>
              <a:t>Psychological Review, 1943. </a:t>
            </a:r>
            <a:endParaRPr lang="en-US" dirty="0">
              <a:solidFill>
                <a:srgbClr val="000000"/>
              </a:solidFill>
            </a:endParaRPr>
          </a:p>
        </p:txBody>
      </p:sp>
      <p:sp>
        <p:nvSpPr>
          <p:cNvPr id="7" name="TextBox 6"/>
          <p:cNvSpPr txBox="1"/>
          <p:nvPr/>
        </p:nvSpPr>
        <p:spPr>
          <a:xfrm>
            <a:off x="3778884" y="4869160"/>
            <a:ext cx="4033476" cy="584775"/>
          </a:xfrm>
          <a:prstGeom prst="rect">
            <a:avLst/>
          </a:prstGeom>
          <a:solidFill>
            <a:srgbClr val="A285C1"/>
          </a:solidFill>
        </p:spPr>
        <p:txBody>
          <a:bodyPr wrap="none" rtlCol="0">
            <a:spAutoFit/>
          </a:bodyPr>
          <a:lstStyle/>
          <a:p>
            <a:r>
              <a:rPr lang="en-US" sz="3200" b="1" smtClean="0">
                <a:solidFill>
                  <a:srgbClr val="FFFF00"/>
                </a:solidFill>
              </a:rPr>
              <a:t>Everlasting energy</a:t>
            </a:r>
            <a:endParaRPr lang="en-US" sz="3200" b="1" dirty="0">
              <a:solidFill>
                <a:srgbClr val="FFFF00"/>
              </a:solidFill>
            </a:endParaRPr>
          </a:p>
        </p:txBody>
      </p:sp>
      <p:sp>
        <p:nvSpPr>
          <p:cNvPr id="8" name="TextBox 7"/>
          <p:cNvSpPr txBox="1"/>
          <p:nvPr/>
        </p:nvSpPr>
        <p:spPr>
          <a:xfrm>
            <a:off x="1780551" y="6512454"/>
            <a:ext cx="3160741" cy="246221"/>
          </a:xfrm>
          <a:prstGeom prst="rect">
            <a:avLst/>
          </a:prstGeom>
          <a:noFill/>
        </p:spPr>
        <p:txBody>
          <a:bodyPr wrap="none" rtlCol="0">
            <a:spAutoFit/>
          </a:bodyPr>
          <a:lstStyle/>
          <a:p>
            <a:r>
              <a:rPr lang="en-US" sz="1000" dirty="0">
                <a:solidFill>
                  <a:srgbClr val="000000"/>
                </a:solidFill>
                <a:latin typeface="Calibri"/>
                <a:cs typeface="Calibri"/>
              </a:rPr>
              <a:t>Source: https://</a:t>
            </a:r>
            <a:r>
              <a:rPr lang="en-US" sz="1000" dirty="0" err="1">
                <a:solidFill>
                  <a:srgbClr val="000000"/>
                </a:solidFill>
                <a:latin typeface="Calibri"/>
                <a:cs typeface="Calibri"/>
              </a:rPr>
              <a:t>www.simplypsychology.org</a:t>
            </a:r>
            <a:r>
              <a:rPr lang="en-US" sz="1000" dirty="0">
                <a:solidFill>
                  <a:srgbClr val="000000"/>
                </a:solidFill>
                <a:latin typeface="Calibri"/>
                <a:cs typeface="Calibri"/>
              </a:rPr>
              <a:t>/</a:t>
            </a:r>
            <a:r>
              <a:rPr lang="en-US" sz="1000" dirty="0" err="1">
                <a:solidFill>
                  <a:srgbClr val="000000"/>
                </a:solidFill>
                <a:latin typeface="Calibri"/>
                <a:cs typeface="Calibri"/>
              </a:rPr>
              <a:t>maslow.html</a:t>
            </a:r>
            <a:endParaRPr lang="en-US" sz="1000" dirty="0">
              <a:solidFill>
                <a:srgbClr val="000000"/>
              </a:solidFill>
              <a:latin typeface="Calibri"/>
              <a:cs typeface="Calibri"/>
            </a:endParaRPr>
          </a:p>
        </p:txBody>
      </p:sp>
      <p:sp>
        <p:nvSpPr>
          <p:cNvPr id="9" name="TextBox 8"/>
          <p:cNvSpPr txBox="1"/>
          <p:nvPr/>
        </p:nvSpPr>
        <p:spPr>
          <a:xfrm>
            <a:off x="227414" y="1052736"/>
            <a:ext cx="4477380" cy="1477328"/>
          </a:xfrm>
          <a:prstGeom prst="rect">
            <a:avLst/>
          </a:prstGeom>
          <a:noFill/>
        </p:spPr>
        <p:txBody>
          <a:bodyPr wrap="none" rtlCol="0">
            <a:spAutoFit/>
          </a:bodyPr>
          <a:lstStyle/>
          <a:p>
            <a:r>
              <a:rPr lang="en-US" dirty="0" smtClean="0">
                <a:solidFill>
                  <a:srgbClr val="000000"/>
                </a:solidFill>
              </a:rPr>
              <a:t>Maslow, “</a:t>
            </a:r>
            <a:r>
              <a:rPr lang="en-US" dirty="0" smtClean="0">
                <a:solidFill>
                  <a:srgbClr val="0000FF"/>
                </a:solidFill>
              </a:rPr>
              <a:t>A Theory of Human Motivation</a:t>
            </a:r>
            <a:r>
              <a:rPr lang="en-US" dirty="0" smtClean="0">
                <a:solidFill>
                  <a:srgbClr val="000000"/>
                </a:solidFill>
              </a:rPr>
              <a:t>,” </a:t>
            </a:r>
          </a:p>
          <a:p>
            <a:r>
              <a:rPr lang="en-US" dirty="0" smtClean="0">
                <a:solidFill>
                  <a:srgbClr val="000000"/>
                </a:solidFill>
              </a:rPr>
              <a:t>Psychological Review, 1943. </a:t>
            </a:r>
          </a:p>
          <a:p>
            <a:endParaRPr lang="en-US" dirty="0">
              <a:solidFill>
                <a:srgbClr val="000000"/>
              </a:solidFill>
            </a:endParaRPr>
          </a:p>
          <a:p>
            <a:r>
              <a:rPr lang="en-US" dirty="0" smtClean="0">
                <a:solidFill>
                  <a:srgbClr val="000000"/>
                </a:solidFill>
              </a:rPr>
              <a:t>Maslow, “</a:t>
            </a:r>
            <a:r>
              <a:rPr lang="en-US" dirty="0" smtClean="0">
                <a:solidFill>
                  <a:srgbClr val="0000FF"/>
                </a:solidFill>
              </a:rPr>
              <a:t>Motivation and Personality</a:t>
            </a:r>
            <a:r>
              <a:rPr lang="en-US" dirty="0" smtClean="0">
                <a:solidFill>
                  <a:srgbClr val="000000"/>
                </a:solidFill>
              </a:rPr>
              <a:t>,”</a:t>
            </a:r>
          </a:p>
          <a:p>
            <a:r>
              <a:rPr lang="en-US" dirty="0" smtClean="0">
                <a:solidFill>
                  <a:srgbClr val="000000"/>
                </a:solidFill>
              </a:rPr>
              <a:t>Book, 1954-1970.</a:t>
            </a:r>
            <a:endParaRPr lang="en-US" dirty="0">
              <a:solidFill>
                <a:srgbClr val="000000"/>
              </a:solidFill>
            </a:endParaRPr>
          </a:p>
        </p:txBody>
      </p:sp>
    </p:spTree>
    <p:extLst>
      <p:ext uri="{BB962C8B-B14F-4D97-AF65-F5344CB8AC3E}">
        <p14:creationId xmlns:p14="http://schemas.microsoft.com/office/powerpoint/2010/main" val="16062233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899592" y="1844824"/>
            <a:ext cx="7128792" cy="2088232"/>
          </a:xfrm>
        </p:spPr>
        <p:txBody>
          <a:bodyPr/>
          <a:lstStyle/>
          <a:p>
            <a:pPr marL="0" indent="0" algn="ctr">
              <a:buNone/>
            </a:pPr>
            <a:r>
              <a:rPr lang="en-US" sz="6400" dirty="0" smtClean="0">
                <a:solidFill>
                  <a:srgbClr val="FF0000"/>
                </a:solidFill>
              </a:rPr>
              <a:t>Sustainable</a:t>
            </a:r>
          </a:p>
          <a:p>
            <a:pPr marL="0" indent="0" algn="ctr">
              <a:buNone/>
            </a:pPr>
            <a:r>
              <a:rPr lang="en-US" sz="6400" dirty="0">
                <a:solidFill>
                  <a:srgbClr val="FF0000"/>
                </a:solidFill>
              </a:rPr>
              <a:t>a</a:t>
            </a:r>
            <a:r>
              <a:rPr lang="en-US" sz="6400" dirty="0" smtClean="0">
                <a:solidFill>
                  <a:srgbClr val="FF0000"/>
                </a:solidFill>
              </a:rPr>
              <a:t>nd</a:t>
            </a:r>
          </a:p>
          <a:p>
            <a:pPr marL="0" indent="0" algn="ctr">
              <a:buNone/>
            </a:pPr>
            <a:r>
              <a:rPr lang="en-US" sz="6400" dirty="0" smtClean="0">
                <a:solidFill>
                  <a:srgbClr val="FF0000"/>
                </a:solidFill>
              </a:rPr>
              <a:t>Energy Efficient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68</a:t>
            </a:fld>
            <a:endParaRPr lang="en-US">
              <a:solidFill>
                <a:srgbClr val="000000"/>
              </a:solidFill>
            </a:endParaRPr>
          </a:p>
        </p:txBody>
      </p:sp>
    </p:spTree>
    <p:extLst>
      <p:ext uri="{BB962C8B-B14F-4D97-AF65-F5344CB8AC3E}">
        <p14:creationId xmlns:p14="http://schemas.microsoft.com/office/powerpoint/2010/main" val="1925963678"/>
      </p:ext>
    </p:extLst>
  </p:cSld>
  <p:clrMapOvr>
    <a:masterClrMapping/>
  </p:clrMapOvr>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Problem</a:t>
            </a:r>
            <a:endParaRPr lang="en-US" dirty="0"/>
          </a:p>
        </p:txBody>
      </p:sp>
      <p:sp>
        <p:nvSpPr>
          <p:cNvPr id="3" name="Content Placeholder 2"/>
          <p:cNvSpPr>
            <a:spLocks noGrp="1"/>
          </p:cNvSpPr>
          <p:nvPr>
            <p:ph idx="1"/>
          </p:nvPr>
        </p:nvSpPr>
        <p:spPr>
          <a:xfrm>
            <a:off x="0" y="1268760"/>
            <a:ext cx="9144000" cy="4979640"/>
          </a:xfrm>
        </p:spPr>
        <p:txBody>
          <a:bodyPr/>
          <a:lstStyle/>
          <a:p>
            <a:pPr marL="0" indent="0" algn="ctr">
              <a:buNone/>
            </a:pPr>
            <a:r>
              <a:rPr lang="en-US" dirty="0" smtClean="0">
                <a:solidFill>
                  <a:srgbClr val="0000FF"/>
                </a:solidFill>
              </a:rPr>
              <a:t>Data access is the major performance and energy bottleneck</a:t>
            </a:r>
          </a:p>
          <a:p>
            <a:endParaRPr lang="en-US" sz="1000" dirty="0"/>
          </a:p>
          <a:p>
            <a:pPr marL="0" indent="0">
              <a:buNone/>
            </a:pPr>
            <a:endParaRPr lang="en-US" dirty="0"/>
          </a:p>
          <a:p>
            <a:pPr marL="0" indent="0" algn="ctr">
              <a:buNone/>
            </a:pPr>
            <a:r>
              <a:rPr lang="en-US" sz="5000" dirty="0" smtClean="0"/>
              <a:t>Our current</a:t>
            </a:r>
          </a:p>
          <a:p>
            <a:pPr marL="0" indent="0" algn="ctr">
              <a:buNone/>
            </a:pPr>
            <a:r>
              <a:rPr lang="en-US" sz="5000" dirty="0" smtClean="0">
                <a:solidFill>
                  <a:srgbClr val="0000FF"/>
                </a:solidFill>
              </a:rPr>
              <a:t>design principles </a:t>
            </a:r>
          </a:p>
          <a:p>
            <a:pPr marL="0" indent="0" algn="ctr">
              <a:buNone/>
            </a:pPr>
            <a:r>
              <a:rPr lang="en-US" sz="5000" dirty="0">
                <a:solidFill>
                  <a:srgbClr val="0000FF"/>
                </a:solidFill>
              </a:rPr>
              <a:t>c</a:t>
            </a:r>
            <a:r>
              <a:rPr lang="en-US" sz="5000" dirty="0" smtClean="0">
                <a:solidFill>
                  <a:srgbClr val="0000FF"/>
                </a:solidFill>
              </a:rPr>
              <a:t>ause </a:t>
            </a:r>
            <a:r>
              <a:rPr lang="en-US" sz="5000" dirty="0" smtClean="0">
                <a:solidFill>
                  <a:srgbClr val="FF0000"/>
                </a:solidFill>
              </a:rPr>
              <a:t>great energy waste</a:t>
            </a:r>
          </a:p>
          <a:p>
            <a:pPr marL="0" indent="0" algn="ctr">
              <a:buNone/>
            </a:pPr>
            <a:r>
              <a:rPr lang="en-US" sz="3000" dirty="0" smtClean="0">
                <a:solidFill>
                  <a:srgbClr val="FF0000"/>
                </a:solidFill>
              </a:rPr>
              <a:t>(and great performance loss)</a:t>
            </a:r>
            <a:endParaRPr lang="en-US" sz="3000"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69</a:t>
            </a:fld>
            <a:endParaRPr lang="en-US" altLang="en-US">
              <a:solidFill>
                <a:srgbClr val="000000"/>
              </a:solidFill>
            </a:endParaRPr>
          </a:p>
        </p:txBody>
      </p:sp>
    </p:spTree>
    <p:extLst>
      <p:ext uri="{BB962C8B-B14F-4D97-AF65-F5344CB8AC3E}">
        <p14:creationId xmlns:p14="http://schemas.microsoft.com/office/powerpoint/2010/main" val="15488251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Problem</a:t>
            </a:r>
            <a:endParaRPr lang="en-US" dirty="0"/>
          </a:p>
        </p:txBody>
      </p:sp>
      <p:sp>
        <p:nvSpPr>
          <p:cNvPr id="3" name="Content Placeholder 2"/>
          <p:cNvSpPr>
            <a:spLocks noGrp="1"/>
          </p:cNvSpPr>
          <p:nvPr>
            <p:ph idx="1"/>
          </p:nvPr>
        </p:nvSpPr>
        <p:spPr>
          <a:xfrm>
            <a:off x="228600" y="1988840"/>
            <a:ext cx="8610600" cy="4876800"/>
          </a:xfrm>
        </p:spPr>
        <p:txBody>
          <a:bodyPr/>
          <a:lstStyle/>
          <a:p>
            <a:pPr marL="0" indent="0" algn="ctr">
              <a:buNone/>
            </a:pPr>
            <a:r>
              <a:rPr lang="en-US" sz="5000" dirty="0" smtClean="0">
                <a:solidFill>
                  <a:srgbClr val="FF0000"/>
                </a:solidFill>
              </a:rPr>
              <a:t>Processing</a:t>
            </a:r>
            <a:r>
              <a:rPr lang="en-US" sz="5000" dirty="0" smtClean="0"/>
              <a:t> of data </a:t>
            </a:r>
          </a:p>
          <a:p>
            <a:pPr marL="0" indent="0" algn="ctr">
              <a:buNone/>
            </a:pPr>
            <a:r>
              <a:rPr lang="en-US" sz="5000" dirty="0" smtClean="0"/>
              <a:t>is performed </a:t>
            </a:r>
          </a:p>
          <a:p>
            <a:pPr marL="0" indent="0" algn="ctr">
              <a:buNone/>
            </a:pPr>
            <a:r>
              <a:rPr lang="en-US" sz="5000" dirty="0" smtClean="0">
                <a:solidFill>
                  <a:srgbClr val="FF0000"/>
                </a:solidFill>
              </a:rPr>
              <a:t>far away from the data</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70</a:t>
            </a:fld>
            <a:endParaRPr lang="en-US" altLang="en-US">
              <a:solidFill>
                <a:srgbClr val="000000"/>
              </a:solidFill>
            </a:endParaRPr>
          </a:p>
        </p:txBody>
      </p:sp>
    </p:spTree>
    <p:extLst>
      <p:ext uri="{BB962C8B-B14F-4D97-AF65-F5344CB8AC3E}">
        <p14:creationId xmlns:p14="http://schemas.microsoft.com/office/powerpoint/2010/main" val="1454456132"/>
      </p:ext>
    </p:extLst>
  </p:cSld>
  <p:clrMapOvr>
    <a:masterClrMapping/>
  </p:clrMapOvr>
  <p:transition/>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Computing System</a:t>
            </a:r>
            <a:endParaRPr lang="en-US" dirty="0"/>
          </a:p>
        </p:txBody>
      </p:sp>
      <p:sp>
        <p:nvSpPr>
          <p:cNvPr id="3" name="Content Placeholder 2"/>
          <p:cNvSpPr>
            <a:spLocks noGrp="1"/>
          </p:cNvSpPr>
          <p:nvPr>
            <p:ph idx="1"/>
          </p:nvPr>
        </p:nvSpPr>
        <p:spPr/>
        <p:txBody>
          <a:bodyPr/>
          <a:lstStyle/>
          <a:p>
            <a:r>
              <a:rPr lang="en-US" dirty="0" smtClean="0"/>
              <a:t>Three key components</a:t>
            </a:r>
          </a:p>
          <a:p>
            <a:r>
              <a:rPr lang="en-US" dirty="0" smtClean="0">
                <a:solidFill>
                  <a:srgbClr val="0000FF"/>
                </a:solidFill>
              </a:rPr>
              <a:t>Computation </a:t>
            </a:r>
            <a:endParaRPr lang="en-US" dirty="0">
              <a:solidFill>
                <a:srgbClr val="0000FF"/>
              </a:solidFill>
            </a:endParaRPr>
          </a:p>
          <a:p>
            <a:r>
              <a:rPr lang="en-US" dirty="0" smtClean="0">
                <a:solidFill>
                  <a:srgbClr val="0000FF"/>
                </a:solidFill>
              </a:rPr>
              <a:t>Communication</a:t>
            </a:r>
            <a:endParaRPr lang="en-US" dirty="0">
              <a:solidFill>
                <a:srgbClr val="0000FF"/>
              </a:solidFill>
            </a:endParaRPr>
          </a:p>
          <a:p>
            <a:r>
              <a:rPr lang="en-US" dirty="0" smtClean="0">
                <a:solidFill>
                  <a:srgbClr val="0000FF"/>
                </a:solidFill>
              </a:rPr>
              <a:t>Storage/memory</a:t>
            </a:r>
            <a:endParaRPr lang="en-US" dirty="0">
              <a:solidFill>
                <a:srgbClr val="0000FF"/>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71</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6" name="Picture 5"/>
          <p:cNvPicPr>
            <a:picLocks noChangeAspect="1"/>
          </p:cNvPicPr>
          <p:nvPr/>
        </p:nvPicPr>
        <p:blipFill>
          <a:blip r:embed="rId3"/>
          <a:stretch>
            <a:fillRect/>
          </a:stretch>
        </p:blipFill>
        <p:spPr>
          <a:xfrm>
            <a:off x="5148063" y="152400"/>
            <a:ext cx="3255263" cy="2554836"/>
          </a:xfrm>
          <a:prstGeom prst="rect">
            <a:avLst/>
          </a:prstGeom>
        </p:spPr>
      </p:pic>
      <p:sp>
        <p:nvSpPr>
          <p:cNvPr id="8" name="TextBox 7"/>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Tree>
    <p:extLst>
      <p:ext uri="{BB962C8B-B14F-4D97-AF65-F5344CB8AC3E}">
        <p14:creationId xmlns:p14="http://schemas.microsoft.com/office/powerpoint/2010/main" val="23785672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Computing System</a:t>
            </a:r>
            <a:endParaRPr lang="en-US" dirty="0"/>
          </a:p>
        </p:txBody>
      </p:sp>
      <p:sp>
        <p:nvSpPr>
          <p:cNvPr id="3" name="Content Placeholder 2"/>
          <p:cNvSpPr>
            <a:spLocks noGrp="1"/>
          </p:cNvSpPr>
          <p:nvPr>
            <p:ph idx="1"/>
          </p:nvPr>
        </p:nvSpPr>
        <p:spPr/>
        <p:txBody>
          <a:bodyPr/>
          <a:lstStyle/>
          <a:p>
            <a:r>
              <a:rPr lang="en-US" dirty="0" smtClean="0"/>
              <a:t>Three key components</a:t>
            </a:r>
          </a:p>
          <a:p>
            <a:r>
              <a:rPr lang="en-US" dirty="0" smtClean="0">
                <a:solidFill>
                  <a:srgbClr val="0000FF"/>
                </a:solidFill>
              </a:rPr>
              <a:t>Computation </a:t>
            </a:r>
            <a:endParaRPr lang="en-US" dirty="0">
              <a:solidFill>
                <a:srgbClr val="0000FF"/>
              </a:solidFill>
            </a:endParaRPr>
          </a:p>
          <a:p>
            <a:r>
              <a:rPr lang="en-US" dirty="0" smtClean="0">
                <a:solidFill>
                  <a:srgbClr val="0000FF"/>
                </a:solidFill>
              </a:rPr>
              <a:t>Communication</a:t>
            </a:r>
            <a:endParaRPr lang="en-US" dirty="0">
              <a:solidFill>
                <a:srgbClr val="0000FF"/>
              </a:solidFill>
            </a:endParaRPr>
          </a:p>
          <a:p>
            <a:r>
              <a:rPr lang="en-US" dirty="0" smtClean="0">
                <a:solidFill>
                  <a:srgbClr val="0000FF"/>
                </a:solidFill>
              </a:rPr>
              <a:t>Storage/memory</a:t>
            </a:r>
            <a:endParaRPr lang="en-US" dirty="0">
              <a:solidFill>
                <a:srgbClr val="0000FF"/>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72</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6"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619672" y="3861048"/>
            <a:ext cx="1312168" cy="12799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7" name="Picture 6"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491880" y="5733256"/>
            <a:ext cx="2304256" cy="549297"/>
          </a:xfrm>
          <a:prstGeom prst="rect">
            <a:avLst/>
          </a:prstGeom>
        </p:spPr>
      </p:pic>
      <p:pic>
        <p:nvPicPr>
          <p:cNvPr id="8"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433856">
            <a:off x="6233024" y="4297936"/>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11" name="Picture 10"/>
          <p:cNvPicPr>
            <a:picLocks noChangeAspect="1"/>
          </p:cNvPicPr>
          <p:nvPr/>
        </p:nvPicPr>
        <p:blipFill>
          <a:blip r:embed="rId6"/>
          <a:stretch>
            <a:fillRect/>
          </a:stretch>
        </p:blipFill>
        <p:spPr>
          <a:xfrm>
            <a:off x="5148063" y="152400"/>
            <a:ext cx="3255263" cy="2554836"/>
          </a:xfrm>
          <a:prstGeom prst="rect">
            <a:avLst/>
          </a:prstGeom>
        </p:spPr>
      </p:pic>
      <p:sp>
        <p:nvSpPr>
          <p:cNvPr id="12" name="TextBox 11"/>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Tree>
    <p:extLst>
      <p:ext uri="{BB962C8B-B14F-4D97-AF65-F5344CB8AC3E}">
        <p14:creationId xmlns:p14="http://schemas.microsoft.com/office/powerpoint/2010/main" val="1190876394"/>
      </p:ext>
    </p:extLst>
  </p:cSld>
  <p:clrMapOvr>
    <a:masterClrMapping/>
  </p:clrMapOvr>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Today’s Computing Systems</a:t>
            </a:r>
            <a:endParaRPr lang="en-US" dirty="0"/>
          </a:p>
        </p:txBody>
      </p:sp>
      <p:sp>
        <p:nvSpPr>
          <p:cNvPr id="3" name="Content Placeholder 2"/>
          <p:cNvSpPr>
            <a:spLocks noGrp="1"/>
          </p:cNvSpPr>
          <p:nvPr>
            <p:ph idx="1"/>
          </p:nvPr>
        </p:nvSpPr>
        <p:spPr>
          <a:xfrm>
            <a:off x="228600" y="997527"/>
            <a:ext cx="8915400" cy="5193723"/>
          </a:xfrm>
        </p:spPr>
        <p:txBody>
          <a:bodyPr/>
          <a:lstStyle/>
          <a:p>
            <a:r>
              <a:rPr lang="en-US" dirty="0" smtClean="0"/>
              <a:t>Are overwhelmingly processor centric</a:t>
            </a:r>
            <a:endParaRPr lang="en-US" dirty="0"/>
          </a:p>
          <a:p>
            <a:r>
              <a:rPr lang="en-US" dirty="0">
                <a:solidFill>
                  <a:srgbClr val="FF0000"/>
                </a:solidFill>
              </a:rPr>
              <a:t>All data processed in the processor </a:t>
            </a:r>
            <a:r>
              <a:rPr lang="en-US" dirty="0">
                <a:sym typeface="Wingdings"/>
              </a:rPr>
              <a:t> at great system cost</a:t>
            </a:r>
            <a:endParaRPr lang="en-US" dirty="0"/>
          </a:p>
          <a:p>
            <a:r>
              <a:rPr lang="en-US" dirty="0" smtClean="0"/>
              <a:t>Processor is heavily optimized and is considered the master</a:t>
            </a:r>
          </a:p>
          <a:p>
            <a:r>
              <a:rPr lang="en-US" dirty="0" smtClean="0">
                <a:solidFill>
                  <a:srgbClr val="FF0000"/>
                </a:solidFill>
              </a:rPr>
              <a:t>Data storage units are dumb </a:t>
            </a:r>
            <a:r>
              <a:rPr lang="en-US" dirty="0" smtClean="0"/>
              <a:t>and are largely </a:t>
            </a:r>
            <a:r>
              <a:rPr lang="en-US" dirty="0" err="1" smtClean="0"/>
              <a:t>unoptimized</a:t>
            </a:r>
            <a:r>
              <a:rPr lang="en-US" dirty="0" smtClean="0"/>
              <a:t> (except for some that are on the processor die)</a:t>
            </a:r>
          </a:p>
          <a:p>
            <a:endParaRPr lang="en-US" dirty="0"/>
          </a:p>
          <a:p>
            <a:endParaRPr lang="en-US" dirty="0" smtClean="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73</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583384"/>
            <a:ext cx="6669360" cy="30475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AutoShape 25"/>
          <p:cNvSpPr>
            <a:spLocks noChangeArrowheads="1"/>
          </p:cNvSpPr>
          <p:nvPr/>
        </p:nvSpPr>
        <p:spPr bwMode="auto">
          <a:xfrm>
            <a:off x="1331640" y="3933056"/>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51196391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Yet …</a:t>
            </a:r>
            <a:endParaRPr lang="en-US" dirty="0"/>
          </a:p>
        </p:txBody>
      </p:sp>
      <p:sp>
        <p:nvSpPr>
          <p:cNvPr id="3" name="Content Placeholder 2"/>
          <p:cNvSpPr>
            <a:spLocks noGrp="1"/>
          </p:cNvSpPr>
          <p:nvPr>
            <p:ph idx="1"/>
          </p:nvPr>
        </p:nvSpPr>
        <p:spPr>
          <a:xfrm>
            <a:off x="228600" y="997527"/>
            <a:ext cx="8915400" cy="5193723"/>
          </a:xfrm>
        </p:spPr>
        <p:txBody>
          <a:bodyPr/>
          <a:lstStyle/>
          <a:p>
            <a:r>
              <a:rPr lang="en-US" dirty="0" smtClean="0"/>
              <a:t>“</a:t>
            </a:r>
            <a:r>
              <a:rPr lang="en-US" sz="2800" b="1" dirty="0" smtClean="0">
                <a:solidFill>
                  <a:srgbClr val="0000FF"/>
                </a:solidFill>
              </a:rPr>
              <a:t>It</a:t>
            </a:r>
            <a:r>
              <a:rPr lang="fr-FR" sz="2800" b="1" dirty="0" smtClean="0">
                <a:solidFill>
                  <a:srgbClr val="0000FF"/>
                </a:solidFill>
              </a:rPr>
              <a:t>’</a:t>
            </a:r>
            <a:r>
              <a:rPr lang="en-US" sz="2800" b="1" dirty="0" smtClean="0">
                <a:solidFill>
                  <a:srgbClr val="0000FF"/>
                </a:solidFill>
              </a:rPr>
              <a:t>s the Memory, Stupid!</a:t>
            </a:r>
            <a:r>
              <a:rPr lang="en-US" dirty="0" smtClean="0"/>
              <a:t>” (Richard Sites, MPR, 1996)</a:t>
            </a:r>
            <a:endParaRPr lang="en-US" dirty="0"/>
          </a:p>
        </p:txBody>
      </p:sp>
      <p:pic>
        <p:nvPicPr>
          <p:cNvPr id="10" name="Picture 9"/>
          <p:cNvPicPr>
            <a:picLocks noChangeAspect="1"/>
          </p:cNvPicPr>
          <p:nvPr/>
        </p:nvPicPr>
        <p:blipFill>
          <a:blip r:embed="rId2"/>
          <a:stretch>
            <a:fillRect/>
          </a:stretch>
        </p:blipFill>
        <p:spPr>
          <a:xfrm>
            <a:off x="203200" y="1606128"/>
            <a:ext cx="8724900" cy="4775200"/>
          </a:xfrm>
          <a:prstGeom prst="rect">
            <a:avLst/>
          </a:prstGeom>
        </p:spPr>
      </p:pic>
      <p:sp>
        <p:nvSpPr>
          <p:cNvPr id="6" name="AutoShape 25"/>
          <p:cNvSpPr>
            <a:spLocks noChangeArrowheads="1"/>
          </p:cNvSpPr>
          <p:nvPr/>
        </p:nvSpPr>
        <p:spPr bwMode="auto">
          <a:xfrm>
            <a:off x="2123728" y="3573016"/>
            <a:ext cx="201622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TextBox 7"/>
          <p:cNvSpPr txBox="1"/>
          <p:nvPr/>
        </p:nvSpPr>
        <p:spPr>
          <a:xfrm>
            <a:off x="107504" y="6496146"/>
            <a:ext cx="8871173" cy="284693"/>
          </a:xfrm>
          <a:prstGeom prst="rect">
            <a:avLst/>
          </a:prstGeom>
          <a:noFill/>
        </p:spPr>
        <p:txBody>
          <a:bodyPr wrap="none" rtlCol="0">
            <a:spAutoFit/>
          </a:bodyPr>
          <a:lstStyle/>
          <a:p>
            <a:r>
              <a:rPr lang="en-US" sz="1250" dirty="0" smtClean="0">
                <a:solidFill>
                  <a:srgbClr val="000000"/>
                </a:solidFill>
              </a:rPr>
              <a:t>Mutlu+</a:t>
            </a:r>
            <a:r>
              <a:rPr lang="en-US" sz="1250" dirty="0">
                <a:solidFill>
                  <a:srgbClr val="000000"/>
                </a:solidFill>
              </a:rPr>
              <a:t>, </a:t>
            </a:r>
            <a:r>
              <a:rPr lang="en-US" sz="1250" dirty="0" smtClean="0">
                <a:solidFill>
                  <a:srgbClr val="000000"/>
                </a:solidFill>
              </a:rPr>
              <a:t>“</a:t>
            </a:r>
            <a:r>
              <a:rPr lang="en-US" sz="1250" dirty="0" smtClean="0">
                <a:solidFill>
                  <a:srgbClr val="0000FF"/>
                </a:solidFill>
              </a:rPr>
              <a:t>Runahead Execution: An Alternative to Very Large Instruction Windows for Out-of-Order Processors</a:t>
            </a:r>
            <a:r>
              <a:rPr lang="en-US" sz="1250" dirty="0" smtClean="0">
                <a:solidFill>
                  <a:srgbClr val="000000"/>
                </a:solidFill>
              </a:rPr>
              <a:t>,” HPCA 2003.</a:t>
            </a:r>
            <a:endParaRPr lang="en-US" sz="1250" dirty="0">
              <a:solidFill>
                <a:srgbClr val="000000"/>
              </a:solidFill>
            </a:endParaRPr>
          </a:p>
        </p:txBody>
      </p:sp>
    </p:spTree>
    <p:extLst>
      <p:ext uri="{BB962C8B-B14F-4D97-AF65-F5344CB8AC3E}">
        <p14:creationId xmlns:p14="http://schemas.microsoft.com/office/powerpoint/2010/main" val="175807994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smtClean="0"/>
              <a:t>The Performance Perspective</a:t>
            </a:r>
            <a:endParaRPr lang="en-US" sz="4400" dirty="0"/>
          </a:p>
        </p:txBody>
      </p:sp>
      <p:sp>
        <p:nvSpPr>
          <p:cNvPr id="3" name="Content Placeholder 2"/>
          <p:cNvSpPr>
            <a:spLocks noGrp="1"/>
          </p:cNvSpPr>
          <p:nvPr>
            <p:ph idx="1"/>
          </p:nvPr>
        </p:nvSpPr>
        <p:spPr>
          <a:xfrm>
            <a:off x="228600" y="997529"/>
            <a:ext cx="8915400" cy="5193723"/>
          </a:xfrm>
        </p:spPr>
        <p:txBody>
          <a:bodyPr/>
          <a:lstStyle/>
          <a:p>
            <a:endParaRPr lang="en-US" sz="2000" dirty="0" smtClean="0"/>
          </a:p>
          <a:p>
            <a:r>
              <a:rPr lang="en-US" sz="2000" dirty="0"/>
              <a:t>Onur Mutlu, Jared Stark, Chris Wilkerson, and Yale N. </a:t>
            </a:r>
            <a:r>
              <a:rPr lang="en-US" sz="2000" dirty="0" err="1"/>
              <a:t>Patt</a:t>
            </a:r>
            <a:r>
              <a:rPr lang="en-US" sz="2000" dirty="0"/>
              <a:t>, </a:t>
            </a:r>
            <a:r>
              <a:rPr lang="en-US" sz="2000" dirty="0" smtClean="0"/>
              <a:t/>
            </a:r>
            <a:br>
              <a:rPr lang="en-US" sz="2000" dirty="0" smtClean="0"/>
            </a:br>
            <a:r>
              <a:rPr lang="en-US" sz="2000" b="1" dirty="0">
                <a:hlinkClick r:id="rId2"/>
              </a:rPr>
              <a:t>"Runahead Execution: An Alternative to Very Large Instruction Windows for Out-of-order Processors"</a:t>
            </a:r>
            <a:r>
              <a:rPr lang="en-US" sz="2000" dirty="0" smtClean="0"/>
              <a:t/>
            </a:r>
            <a:br>
              <a:rPr lang="en-US" sz="2000" dirty="0" smtClean="0"/>
            </a:br>
            <a:r>
              <a:rPr lang="en-US" sz="2000" i="1" dirty="0"/>
              <a:t>Proceedings of the </a:t>
            </a:r>
            <a:r>
              <a:rPr lang="en-US" sz="2000" i="1" dirty="0">
                <a:hlinkClick r:id="rId3"/>
              </a:rPr>
              <a:t>9th International Symposium on High-Performance Computer Architecture</a:t>
            </a:r>
            <a:r>
              <a:rPr lang="en-US" sz="2000" i="1" dirty="0"/>
              <a:t> (</a:t>
            </a:r>
            <a:r>
              <a:rPr lang="en-US" sz="2000" b="1" i="1" dirty="0"/>
              <a:t>HPCA</a:t>
            </a:r>
            <a:r>
              <a:rPr lang="en-US" sz="2000" i="1" dirty="0"/>
              <a:t>)</a:t>
            </a:r>
            <a:r>
              <a:rPr lang="en-US" sz="2000" dirty="0"/>
              <a:t>, pages 129-140, Anaheim, CA, February 2003. </a:t>
            </a:r>
            <a:r>
              <a:rPr lang="en-US" sz="2000" dirty="0">
                <a:hlinkClick r:id="rId4"/>
              </a:rPr>
              <a:t>Slides (pdf)</a:t>
            </a:r>
            <a:r>
              <a:rPr lang="en-US" sz="2000" dirty="0"/>
              <a:t> </a:t>
            </a:r>
            <a:endParaRPr lang="en-US" sz="2200" dirty="0" smtClean="0"/>
          </a:p>
          <a:p>
            <a:endParaRPr lang="en-US" sz="2200" dirty="0"/>
          </a:p>
        </p:txBody>
      </p:sp>
      <p:sp>
        <p:nvSpPr>
          <p:cNvPr id="4" name="Slide Number Placeholder 3"/>
          <p:cNvSpPr>
            <a:spLocks noGrp="1"/>
          </p:cNvSpPr>
          <p:nvPr>
            <p:ph type="sldNum" sz="quarter" idx="11"/>
          </p:nvPr>
        </p:nvSpPr>
        <p:spPr/>
        <p:txBody>
          <a:bodyPr/>
          <a:lstStyle/>
          <a:p>
            <a:pPr>
              <a:defRPr/>
            </a:pPr>
            <a:fld id="{C693BED2-1B18-8744-B8F0-03CBD3594789}" type="slidenum">
              <a:rPr lang="en-US" altLang="en-US"/>
              <a:pPr>
                <a:defRPr/>
              </a:pPr>
              <a:t>75</a:t>
            </a:fld>
            <a:endParaRPr lang="en-US" altLang="en-US"/>
          </a:p>
        </p:txBody>
      </p:sp>
      <p:pic>
        <p:nvPicPr>
          <p:cNvPr id="6" name="Picture 5"/>
          <p:cNvPicPr>
            <a:picLocks noChangeAspect="1"/>
          </p:cNvPicPr>
          <p:nvPr/>
        </p:nvPicPr>
        <p:blipFill>
          <a:blip r:embed="rId5"/>
          <a:stretch>
            <a:fillRect/>
          </a:stretch>
        </p:blipFill>
        <p:spPr>
          <a:xfrm>
            <a:off x="0" y="3828774"/>
            <a:ext cx="9144000" cy="2495826"/>
          </a:xfrm>
          <a:prstGeom prst="rect">
            <a:avLst/>
          </a:prstGeom>
        </p:spPr>
      </p:pic>
    </p:spTree>
    <p:extLst>
      <p:ext uri="{BB962C8B-B14F-4D97-AF65-F5344CB8AC3E}">
        <p14:creationId xmlns:p14="http://schemas.microsoft.com/office/powerpoint/2010/main" val="505671790"/>
      </p:ext>
    </p:extLst>
  </p:cSld>
  <p:clrMapOvr>
    <a:masterClrMapping/>
  </p:clrMapOvr>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Performance Perspective (Today)</a:t>
            </a:r>
            <a:endParaRPr lang="en-US" dirty="0"/>
          </a:p>
        </p:txBody>
      </p:sp>
      <p:sp>
        <p:nvSpPr>
          <p:cNvPr id="3" name="Content Placeholder 2"/>
          <p:cNvSpPr>
            <a:spLocks noGrp="1"/>
          </p:cNvSpPr>
          <p:nvPr>
            <p:ph idx="1"/>
          </p:nvPr>
        </p:nvSpPr>
        <p:spPr/>
        <p:txBody>
          <a:bodyPr/>
          <a:lstStyle/>
          <a:p>
            <a:r>
              <a:rPr lang="en-US" dirty="0" smtClean="0"/>
              <a:t>All of Google’s Data Center Workloads (2015): </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76</a:t>
            </a:fld>
            <a:endParaRPr lang="en-US"/>
          </a:p>
        </p:txBody>
      </p:sp>
      <p:pic>
        <p:nvPicPr>
          <p:cNvPr id="5" name="Picture 4"/>
          <p:cNvPicPr>
            <a:picLocks noChangeAspect="1"/>
          </p:cNvPicPr>
          <p:nvPr/>
        </p:nvPicPr>
        <p:blipFill>
          <a:blip r:embed="rId2"/>
          <a:stretch>
            <a:fillRect/>
          </a:stretch>
        </p:blipFill>
        <p:spPr>
          <a:xfrm>
            <a:off x="971600" y="1618579"/>
            <a:ext cx="6984776" cy="4821475"/>
          </a:xfrm>
          <a:prstGeom prst="rect">
            <a:avLst/>
          </a:prstGeom>
        </p:spPr>
      </p:pic>
      <p:sp>
        <p:nvSpPr>
          <p:cNvPr id="6" name="AutoShape 25"/>
          <p:cNvSpPr>
            <a:spLocks noChangeArrowheads="1"/>
          </p:cNvSpPr>
          <p:nvPr/>
        </p:nvSpPr>
        <p:spPr bwMode="auto">
          <a:xfrm>
            <a:off x="3779912" y="2442260"/>
            <a:ext cx="309634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7" name="TextBox 6"/>
          <p:cNvSpPr txBox="1"/>
          <p:nvPr/>
        </p:nvSpPr>
        <p:spPr>
          <a:xfrm>
            <a:off x="2339752" y="6528683"/>
            <a:ext cx="4516749" cy="284693"/>
          </a:xfrm>
          <a:prstGeom prst="rect">
            <a:avLst/>
          </a:prstGeom>
          <a:noFill/>
        </p:spPr>
        <p:txBody>
          <a:bodyPr wrap="none" rtlCol="0">
            <a:spAutoFit/>
          </a:bodyPr>
          <a:lstStyle/>
          <a:p>
            <a:r>
              <a:rPr lang="en-US" sz="1250" dirty="0" err="1" smtClean="0">
                <a:solidFill>
                  <a:srgbClr val="000000"/>
                </a:solidFill>
              </a:rPr>
              <a:t>Kanev</a:t>
            </a:r>
            <a:r>
              <a:rPr lang="en-US" sz="1250" dirty="0">
                <a:solidFill>
                  <a:srgbClr val="000000"/>
                </a:solidFill>
              </a:rPr>
              <a:t>+, “</a:t>
            </a:r>
            <a:r>
              <a:rPr lang="en-US" sz="1250" dirty="0">
                <a:solidFill>
                  <a:srgbClr val="0000FF"/>
                </a:solidFill>
              </a:rPr>
              <a:t>Profiling a Warehouse-Scale Computer</a:t>
            </a:r>
            <a:r>
              <a:rPr lang="en-US" sz="1250" dirty="0">
                <a:solidFill>
                  <a:srgbClr val="000000"/>
                </a:solidFill>
              </a:rPr>
              <a:t>,” </a:t>
            </a:r>
            <a:r>
              <a:rPr lang="en-US" sz="1250" dirty="0" smtClean="0">
                <a:solidFill>
                  <a:srgbClr val="000000"/>
                </a:solidFill>
              </a:rPr>
              <a:t>ISCA 2015.</a:t>
            </a:r>
            <a:endParaRPr lang="en-US" sz="1250" dirty="0">
              <a:solidFill>
                <a:srgbClr val="000000"/>
              </a:solidFill>
            </a:endParaRPr>
          </a:p>
        </p:txBody>
      </p:sp>
    </p:spTree>
    <p:extLst>
      <p:ext uri="{BB962C8B-B14F-4D97-AF65-F5344CB8AC3E}">
        <p14:creationId xmlns:p14="http://schemas.microsoft.com/office/powerpoint/2010/main" val="28482592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Performance Perspective (Today)</a:t>
            </a:r>
            <a:endParaRPr lang="en-US" dirty="0"/>
          </a:p>
        </p:txBody>
      </p:sp>
      <p:sp>
        <p:nvSpPr>
          <p:cNvPr id="3" name="Content Placeholder 2"/>
          <p:cNvSpPr>
            <a:spLocks noGrp="1"/>
          </p:cNvSpPr>
          <p:nvPr>
            <p:ph idx="1"/>
          </p:nvPr>
        </p:nvSpPr>
        <p:spPr/>
        <p:txBody>
          <a:bodyPr/>
          <a:lstStyle/>
          <a:p>
            <a:r>
              <a:rPr lang="en-US" dirty="0" smtClean="0"/>
              <a:t>All of Google’s Data Center Workloads (2015): </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77</a:t>
            </a:fld>
            <a:endParaRPr lang="en-US"/>
          </a:p>
        </p:txBody>
      </p:sp>
      <p:sp>
        <p:nvSpPr>
          <p:cNvPr id="7" name="TextBox 6"/>
          <p:cNvSpPr txBox="1"/>
          <p:nvPr/>
        </p:nvSpPr>
        <p:spPr>
          <a:xfrm>
            <a:off x="2339752" y="6528683"/>
            <a:ext cx="4516749" cy="284693"/>
          </a:xfrm>
          <a:prstGeom prst="rect">
            <a:avLst/>
          </a:prstGeom>
          <a:noFill/>
        </p:spPr>
        <p:txBody>
          <a:bodyPr wrap="none" rtlCol="0">
            <a:spAutoFit/>
          </a:bodyPr>
          <a:lstStyle/>
          <a:p>
            <a:r>
              <a:rPr lang="en-US" sz="1250" dirty="0" err="1" smtClean="0">
                <a:solidFill>
                  <a:srgbClr val="000000"/>
                </a:solidFill>
              </a:rPr>
              <a:t>Kanev</a:t>
            </a:r>
            <a:r>
              <a:rPr lang="en-US" sz="1250" dirty="0">
                <a:solidFill>
                  <a:srgbClr val="000000"/>
                </a:solidFill>
              </a:rPr>
              <a:t>+, “</a:t>
            </a:r>
            <a:r>
              <a:rPr lang="en-US" sz="1250" dirty="0">
                <a:solidFill>
                  <a:srgbClr val="0000FF"/>
                </a:solidFill>
              </a:rPr>
              <a:t>Profiling a Warehouse-Scale Computer</a:t>
            </a:r>
            <a:r>
              <a:rPr lang="en-US" sz="1250" dirty="0">
                <a:solidFill>
                  <a:srgbClr val="000000"/>
                </a:solidFill>
              </a:rPr>
              <a:t>,” </a:t>
            </a:r>
            <a:r>
              <a:rPr lang="en-US" sz="1250" dirty="0" smtClean="0">
                <a:solidFill>
                  <a:srgbClr val="000000"/>
                </a:solidFill>
              </a:rPr>
              <a:t>ISCA 2015.</a:t>
            </a:r>
            <a:endParaRPr lang="en-US" sz="1250" dirty="0">
              <a:solidFill>
                <a:srgbClr val="000000"/>
              </a:solidFill>
            </a:endParaRPr>
          </a:p>
        </p:txBody>
      </p:sp>
      <p:pic>
        <p:nvPicPr>
          <p:cNvPr id="8" name="Picture 7"/>
          <p:cNvPicPr>
            <a:picLocks noChangeAspect="1"/>
          </p:cNvPicPr>
          <p:nvPr/>
        </p:nvPicPr>
        <p:blipFill>
          <a:blip r:embed="rId2"/>
          <a:stretch>
            <a:fillRect/>
          </a:stretch>
        </p:blipFill>
        <p:spPr>
          <a:xfrm>
            <a:off x="179511" y="1732974"/>
            <a:ext cx="8581113" cy="4360322"/>
          </a:xfrm>
          <a:prstGeom prst="rect">
            <a:avLst/>
          </a:prstGeom>
        </p:spPr>
      </p:pic>
    </p:spTree>
    <p:extLst>
      <p:ext uri="{BB962C8B-B14F-4D97-AF65-F5344CB8AC3E}">
        <p14:creationId xmlns:p14="http://schemas.microsoft.com/office/powerpoint/2010/main" val="328238698"/>
      </p:ext>
    </p:extLst>
  </p:cSld>
  <p:clrMapOvr>
    <a:masterClrMapping/>
  </p:clrMapOvr>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Perils of Processor-Centric Design</a:t>
            </a:r>
            <a:endParaRPr lang="en-US" dirty="0"/>
          </a:p>
        </p:txBody>
      </p:sp>
      <p:sp>
        <p:nvSpPr>
          <p:cNvPr id="3" name="Content Placeholder 2"/>
          <p:cNvSpPr>
            <a:spLocks noGrp="1"/>
          </p:cNvSpPr>
          <p:nvPr>
            <p:ph idx="1"/>
          </p:nvPr>
        </p:nvSpPr>
        <p:spPr>
          <a:xfrm>
            <a:off x="228600" y="683549"/>
            <a:ext cx="8915400" cy="5193723"/>
          </a:xfrm>
        </p:spPr>
        <p:txBody>
          <a:bodyPr/>
          <a:lstStyle/>
          <a:p>
            <a:endParaRPr lang="en-US" dirty="0" smtClean="0">
              <a:solidFill>
                <a:srgbClr val="FF0000"/>
              </a:solidFill>
            </a:endParaRPr>
          </a:p>
          <a:p>
            <a:r>
              <a:rPr lang="en-US" dirty="0" smtClean="0">
                <a:solidFill>
                  <a:srgbClr val="FF0000"/>
                </a:solidFill>
              </a:rPr>
              <a:t>Grossly-imbalanced systems</a:t>
            </a:r>
          </a:p>
          <a:p>
            <a:pPr lvl="1"/>
            <a:r>
              <a:rPr lang="en-US" dirty="0" smtClean="0"/>
              <a:t>Processing done only in </a:t>
            </a:r>
            <a:r>
              <a:rPr lang="en-US" b="1" dirty="0" smtClean="0"/>
              <a:t>one</a:t>
            </a:r>
            <a:r>
              <a:rPr lang="en-US" dirty="0" smtClean="0"/>
              <a:t> </a:t>
            </a:r>
            <a:r>
              <a:rPr lang="en-US" b="1" dirty="0" smtClean="0"/>
              <a:t>place</a:t>
            </a:r>
          </a:p>
          <a:p>
            <a:pPr lvl="1"/>
            <a:r>
              <a:rPr lang="en-US" dirty="0" smtClean="0"/>
              <a:t>Everything else just stores and moves data: </a:t>
            </a:r>
            <a:r>
              <a:rPr lang="en-US" b="1" dirty="0" smtClean="0"/>
              <a:t>data moves a lot</a:t>
            </a:r>
          </a:p>
          <a:p>
            <a:pPr marL="344487" lvl="1" indent="0">
              <a:buNone/>
            </a:pPr>
            <a:r>
              <a:rPr lang="en-US" dirty="0" smtClean="0">
                <a:solidFill>
                  <a:srgbClr val="0000FF"/>
                </a:solidFill>
                <a:sym typeface="Wingdings"/>
              </a:rPr>
              <a:t> Energy inefficient </a:t>
            </a:r>
          </a:p>
          <a:p>
            <a:pPr marL="344487" lvl="1" indent="0">
              <a:buNone/>
            </a:pPr>
            <a:r>
              <a:rPr lang="en-US" dirty="0" smtClean="0">
                <a:solidFill>
                  <a:srgbClr val="0000FF"/>
                </a:solidFill>
                <a:sym typeface="Wingdings"/>
              </a:rPr>
              <a:t> Low performance</a:t>
            </a:r>
          </a:p>
          <a:p>
            <a:pPr marL="344487" lvl="1" indent="0">
              <a:buNone/>
            </a:pPr>
            <a:r>
              <a:rPr lang="en-US" dirty="0" smtClean="0">
                <a:solidFill>
                  <a:srgbClr val="0000FF"/>
                </a:solidFill>
                <a:sym typeface="Wingdings"/>
              </a:rPr>
              <a:t> Complex</a:t>
            </a:r>
            <a:endParaRPr lang="en-US" dirty="0" smtClean="0">
              <a:solidFill>
                <a:srgbClr val="0000FF"/>
              </a:solidFill>
            </a:endParaRPr>
          </a:p>
          <a:p>
            <a:pPr marL="0" indent="0">
              <a:buNone/>
            </a:pPr>
            <a:endParaRPr lang="en-US" dirty="0" smtClean="0">
              <a:solidFill>
                <a:srgbClr val="FF0000"/>
              </a:solidFill>
            </a:endParaRPr>
          </a:p>
          <a:p>
            <a:r>
              <a:rPr lang="en-US" dirty="0" smtClean="0">
                <a:solidFill>
                  <a:srgbClr val="FF0000"/>
                </a:solidFill>
              </a:rPr>
              <a:t>Overly complex and bloated processor (and accelerators)</a:t>
            </a:r>
          </a:p>
          <a:p>
            <a:pPr lvl="1"/>
            <a:r>
              <a:rPr lang="en-US" dirty="0" smtClean="0"/>
              <a:t>To tolerate data access from memory</a:t>
            </a:r>
          </a:p>
          <a:p>
            <a:pPr lvl="1"/>
            <a:r>
              <a:rPr lang="en-US" dirty="0" smtClean="0"/>
              <a:t>Complex hierarchies and mechanisms </a:t>
            </a:r>
          </a:p>
          <a:p>
            <a:pPr marL="344487" lvl="1" indent="0">
              <a:buNone/>
            </a:pPr>
            <a:r>
              <a:rPr lang="en-US" dirty="0" smtClean="0">
                <a:solidFill>
                  <a:srgbClr val="0000FF"/>
                </a:solidFill>
                <a:sym typeface="Wingdings"/>
              </a:rPr>
              <a:t> Energy </a:t>
            </a:r>
            <a:r>
              <a:rPr lang="en-US" dirty="0">
                <a:solidFill>
                  <a:srgbClr val="0000FF"/>
                </a:solidFill>
                <a:sym typeface="Wingdings"/>
              </a:rPr>
              <a:t>inefficient </a:t>
            </a:r>
            <a:endParaRPr lang="en-US" dirty="0" smtClean="0">
              <a:solidFill>
                <a:srgbClr val="0000FF"/>
              </a:solidFill>
              <a:sym typeface="Wingdings"/>
            </a:endParaRPr>
          </a:p>
          <a:p>
            <a:pPr marL="344487" lvl="1" indent="0">
              <a:buNone/>
            </a:pPr>
            <a:r>
              <a:rPr lang="en-US" dirty="0" smtClean="0">
                <a:solidFill>
                  <a:srgbClr val="0000FF"/>
                </a:solidFill>
                <a:sym typeface="Wingdings"/>
              </a:rPr>
              <a:t> Low performance</a:t>
            </a:r>
          </a:p>
          <a:p>
            <a:pPr marL="344487" lvl="1" indent="0">
              <a:buNone/>
            </a:pPr>
            <a:r>
              <a:rPr lang="en-US" dirty="0" smtClean="0">
                <a:solidFill>
                  <a:srgbClr val="0000FF"/>
                </a:solidFill>
                <a:sym typeface="Wingdings"/>
              </a:rPr>
              <a:t> Complex</a:t>
            </a:r>
            <a:endParaRPr lang="en-US" dirty="0">
              <a:solidFill>
                <a:srgbClr val="0000FF"/>
              </a:solidFill>
            </a:endParaRPr>
          </a:p>
          <a:p>
            <a:pPr lvl="1"/>
            <a:endParaRPr lang="en-US" dirty="0" smtClean="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78</a:t>
            </a:fld>
            <a:endParaRPr lang="en-US"/>
          </a:p>
        </p:txBody>
      </p:sp>
    </p:spTree>
    <p:extLst>
      <p:ext uri="{BB962C8B-B14F-4D97-AF65-F5344CB8AC3E}">
        <p14:creationId xmlns:p14="http://schemas.microsoft.com/office/powerpoint/2010/main" val="82211973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79</a:t>
            </a:fld>
            <a:endParaRPr lang="en-US"/>
          </a:p>
        </p:txBody>
      </p:sp>
      <p:pic>
        <p:nvPicPr>
          <p:cNvPr id="6" name="Picture 5" descr="many-core3.eps"/>
          <p:cNvPicPr>
            <a:picLocks noChangeAspect="1"/>
          </p:cNvPicPr>
          <p:nvPr/>
        </p:nvPicPr>
        <p:blipFill>
          <a:blip r:embed="rId2"/>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r>
              <a:rPr lang="en-US" sz="2000" b="1" dirty="0" smtClean="0">
                <a:solidFill>
                  <a:srgbClr val="FF0000"/>
                </a:solidFill>
              </a:rPr>
              <a:t>Most of the system is dedicated to storing and moving data </a:t>
            </a:r>
            <a:endParaRPr lang="en-US" sz="2000" b="1" dirty="0">
              <a:solidFill>
                <a:srgbClr val="FF0000"/>
              </a:solidFill>
            </a:endParaRPr>
          </a:p>
        </p:txBody>
      </p:sp>
    </p:spTree>
    <p:extLst>
      <p:ext uri="{BB962C8B-B14F-4D97-AF65-F5344CB8AC3E}">
        <p14:creationId xmlns:p14="http://schemas.microsoft.com/office/powerpoint/2010/main" val="456601347"/>
      </p:ext>
    </p:extLst>
  </p:cSld>
  <p:clrMapOvr>
    <a:masterClrMapping/>
  </p:clrMapOvr>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The Energy Perspective</a:t>
            </a:r>
            <a:endParaRPr lang="en-US" dirty="0">
              <a:latin typeface="Garamond" charset="0"/>
              <a:ea typeface="ＭＳ Ｐゴシック" charset="0"/>
              <a:cs typeface="ＭＳ Ｐゴシック" charset="0"/>
            </a:endParaRP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378AE50-A064-BF4D-97C5-B7B9F4FAAF31}" type="slidenum">
              <a:rPr lang="en-US" sz="1600">
                <a:solidFill>
                  <a:srgbClr val="000000"/>
                </a:solidFill>
                <a:latin typeface="Garamond" charset="0"/>
              </a:rPr>
              <a:pPr eaLnBrk="1" hangingPunct="1"/>
              <a:t>80</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400">
                <a:solidFill>
                  <a:srgbClr val="FFFFFF"/>
                </a:solidFill>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37978221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Data Movement vs. Computation Energy</a:t>
            </a:r>
            <a:endParaRPr lang="en-US" dirty="0">
              <a:latin typeface="Garamond" charset="0"/>
              <a:ea typeface="ＭＳ Ｐゴシック" charset="0"/>
              <a:cs typeface="ＭＳ Ｐゴシック" charset="0"/>
            </a:endParaRP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378AE50-A064-BF4D-97C5-B7B9F4FAAF31}" type="slidenum">
              <a:rPr lang="en-US" sz="1600">
                <a:solidFill>
                  <a:srgbClr val="000000"/>
                </a:solidFill>
                <a:latin typeface="Garamond" charset="0"/>
              </a:rPr>
              <a:pPr eaLnBrk="1" hangingPunct="1"/>
              <a:t>81</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400">
                <a:solidFill>
                  <a:srgbClr val="FFFFFF"/>
                </a:solidFill>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 name="TextBox 2"/>
          <p:cNvSpPr txBox="1"/>
          <p:nvPr/>
        </p:nvSpPr>
        <p:spPr>
          <a:xfrm>
            <a:off x="323528" y="4869160"/>
            <a:ext cx="8489975" cy="1323439"/>
          </a:xfrm>
          <a:prstGeom prst="rect">
            <a:avLst/>
          </a:prstGeom>
          <a:solidFill>
            <a:srgbClr val="FF6600"/>
          </a:solidFill>
          <a:ln>
            <a:solidFill>
              <a:schemeClr val="tx1"/>
            </a:solidFill>
          </a:ln>
        </p:spPr>
        <p:txBody>
          <a:bodyPr wrap="none" rtlCol="0">
            <a:spAutoFit/>
          </a:bodyPr>
          <a:lstStyle/>
          <a:p>
            <a:pPr algn="ctr"/>
            <a:r>
              <a:rPr lang="en-US" sz="4000" dirty="0" smtClean="0">
                <a:solidFill>
                  <a:srgbClr val="FFFFFF"/>
                </a:solidFill>
              </a:rPr>
              <a:t>A memory access consumes ~1000X </a:t>
            </a:r>
          </a:p>
          <a:p>
            <a:pPr algn="ctr"/>
            <a:r>
              <a:rPr lang="en-US" sz="4000" dirty="0" smtClean="0">
                <a:solidFill>
                  <a:srgbClr val="FFFFFF"/>
                </a:solidFill>
              </a:rPr>
              <a:t>the energy of a complex addition </a:t>
            </a:r>
            <a:endParaRPr lang="en-US" sz="4000" dirty="0">
              <a:solidFill>
                <a:srgbClr val="FFFFFF"/>
              </a:solidFill>
            </a:endParaRPr>
          </a:p>
        </p:txBody>
      </p:sp>
    </p:spTree>
    <p:extLst>
      <p:ext uri="{BB962C8B-B14F-4D97-AF65-F5344CB8AC3E}">
        <p14:creationId xmlns:p14="http://schemas.microsoft.com/office/powerpoint/2010/main" val="678322235"/>
      </p:ext>
    </p:extLst>
  </p:cSld>
  <p:clrMapOvr>
    <a:masterClrMapping/>
  </p:clrMapOvr>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We Do Not Want to Move Data!</a:t>
            </a:r>
            <a:endParaRPr lang="en-US" dirty="0">
              <a:latin typeface="Garamond" charset="0"/>
              <a:ea typeface="ＭＳ Ｐゴシック" charset="0"/>
              <a:cs typeface="ＭＳ Ｐゴシック" charset="0"/>
            </a:endParaRPr>
          </a:p>
        </p:txBody>
      </p:sp>
      <p:sp>
        <p:nvSpPr>
          <p:cNvPr id="27033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378AE50-A064-BF4D-97C5-B7B9F4FAAF31}" type="slidenum">
              <a:rPr lang="en-US" sz="1600">
                <a:solidFill>
                  <a:srgbClr val="000000"/>
                </a:solidFill>
                <a:latin typeface="Garamond" charset="0"/>
              </a:rPr>
              <a:pPr eaLnBrk="1" hangingPunct="1"/>
              <a:t>82</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400">
                <a:solidFill>
                  <a:srgbClr val="FFFFFF"/>
                </a:solidFill>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 name="TextBox 2"/>
          <p:cNvSpPr txBox="1"/>
          <p:nvPr/>
        </p:nvSpPr>
        <p:spPr>
          <a:xfrm>
            <a:off x="323528" y="4869160"/>
            <a:ext cx="8489975" cy="1323439"/>
          </a:xfrm>
          <a:prstGeom prst="rect">
            <a:avLst/>
          </a:prstGeom>
          <a:solidFill>
            <a:srgbClr val="FF6600"/>
          </a:solidFill>
          <a:ln>
            <a:solidFill>
              <a:schemeClr val="tx1"/>
            </a:solidFill>
          </a:ln>
        </p:spPr>
        <p:txBody>
          <a:bodyPr wrap="none" rtlCol="0">
            <a:spAutoFit/>
          </a:bodyPr>
          <a:lstStyle/>
          <a:p>
            <a:pPr algn="ctr"/>
            <a:r>
              <a:rPr lang="en-US" sz="4000" dirty="0" smtClean="0">
                <a:solidFill>
                  <a:srgbClr val="FFFFFF"/>
                </a:solidFill>
              </a:rPr>
              <a:t>A memory access consumes ~1000X </a:t>
            </a:r>
          </a:p>
          <a:p>
            <a:pPr algn="ctr"/>
            <a:r>
              <a:rPr lang="en-US" sz="4000" dirty="0" smtClean="0">
                <a:solidFill>
                  <a:srgbClr val="FFFFFF"/>
                </a:solidFill>
              </a:rPr>
              <a:t>the energy of a complex addition </a:t>
            </a:r>
            <a:endParaRPr lang="en-US" sz="4000" dirty="0">
              <a:solidFill>
                <a:srgbClr val="FFFFFF"/>
              </a:solidFill>
            </a:endParaRPr>
          </a:p>
        </p:txBody>
      </p:sp>
    </p:spTree>
    <p:extLst>
      <p:ext uri="{BB962C8B-B14F-4D97-AF65-F5344CB8AC3E}">
        <p14:creationId xmlns:p14="http://schemas.microsoft.com/office/powerpoint/2010/main" val="1277773813"/>
      </p:ext>
    </p:extLst>
  </p:cSld>
  <p:clrMapOvr>
    <a:masterClrMapping/>
  </p:clrMapOvr>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We Need A Paradigm Shift To </a:t>
            </a:r>
            <a:r>
              <a:rPr lang="is-IS" dirty="0" smtClean="0"/>
              <a:t>…</a:t>
            </a:r>
            <a:endParaRPr lang="en-US" dirty="0"/>
          </a:p>
        </p:txBody>
      </p:sp>
      <p:sp>
        <p:nvSpPr>
          <p:cNvPr id="3" name="Content Placeholder 2"/>
          <p:cNvSpPr>
            <a:spLocks noGrp="1"/>
          </p:cNvSpPr>
          <p:nvPr>
            <p:ph idx="1"/>
          </p:nvPr>
        </p:nvSpPr>
        <p:spPr>
          <a:xfrm>
            <a:off x="228600" y="997527"/>
            <a:ext cx="8807896" cy="5193723"/>
          </a:xfrm>
        </p:spPr>
        <p:txBody>
          <a:bodyPr/>
          <a:lstStyle/>
          <a:p>
            <a:endParaRPr lang="en-US" dirty="0" smtClean="0"/>
          </a:p>
          <a:p>
            <a:r>
              <a:rPr lang="en-US" sz="2800" dirty="0" smtClean="0"/>
              <a:t>Enable </a:t>
            </a:r>
            <a:r>
              <a:rPr lang="en-US" sz="2800" dirty="0"/>
              <a:t>c</a:t>
            </a:r>
            <a:r>
              <a:rPr lang="en-US" sz="2800" dirty="0" smtClean="0"/>
              <a:t>omputation </a:t>
            </a:r>
            <a:r>
              <a:rPr lang="en-US" sz="2800" dirty="0"/>
              <a:t>w</a:t>
            </a:r>
            <a:r>
              <a:rPr lang="en-US" sz="2800" dirty="0" smtClean="0"/>
              <a:t>ith </a:t>
            </a:r>
            <a:r>
              <a:rPr lang="en-US" sz="2800" dirty="0">
                <a:solidFill>
                  <a:srgbClr val="0000FF"/>
                </a:solidFill>
              </a:rPr>
              <a:t>m</a:t>
            </a:r>
            <a:r>
              <a:rPr lang="en-US" sz="2800" dirty="0" smtClean="0">
                <a:solidFill>
                  <a:srgbClr val="0000FF"/>
                </a:solidFill>
              </a:rPr>
              <a:t>inimal </a:t>
            </a:r>
            <a:r>
              <a:rPr lang="en-US" sz="2800" dirty="0">
                <a:solidFill>
                  <a:srgbClr val="0000FF"/>
                </a:solidFill>
              </a:rPr>
              <a:t>d</a:t>
            </a:r>
            <a:r>
              <a:rPr lang="en-US" sz="2800" dirty="0" smtClean="0">
                <a:solidFill>
                  <a:srgbClr val="0000FF"/>
                </a:solidFill>
              </a:rPr>
              <a:t>ata </a:t>
            </a:r>
            <a:r>
              <a:rPr lang="en-US" sz="2800" dirty="0">
                <a:solidFill>
                  <a:srgbClr val="0000FF"/>
                </a:solidFill>
              </a:rPr>
              <a:t>m</a:t>
            </a:r>
            <a:r>
              <a:rPr lang="en-US" sz="2800" dirty="0" smtClean="0">
                <a:solidFill>
                  <a:srgbClr val="0000FF"/>
                </a:solidFill>
              </a:rPr>
              <a:t>ovement</a:t>
            </a:r>
          </a:p>
          <a:p>
            <a:endParaRPr lang="en-US" dirty="0"/>
          </a:p>
          <a:p>
            <a:endParaRPr lang="en-US" dirty="0" smtClean="0"/>
          </a:p>
          <a:p>
            <a:r>
              <a:rPr lang="en-US" sz="2800" dirty="0" smtClean="0">
                <a:solidFill>
                  <a:srgbClr val="0000FF"/>
                </a:solidFill>
              </a:rPr>
              <a:t>Compute where it makes sense</a:t>
            </a:r>
            <a:r>
              <a:rPr lang="en-US" sz="2800" dirty="0" smtClean="0"/>
              <a:t> (</a:t>
            </a:r>
            <a:r>
              <a:rPr lang="en-US" sz="2800" dirty="0" smtClean="0">
                <a:solidFill>
                  <a:srgbClr val="FF0000"/>
                </a:solidFill>
              </a:rPr>
              <a:t>where data resides</a:t>
            </a:r>
            <a:r>
              <a:rPr lang="en-US" sz="2800" dirty="0" smtClean="0"/>
              <a:t>)</a:t>
            </a:r>
          </a:p>
          <a:p>
            <a:endParaRPr lang="en-US" dirty="0"/>
          </a:p>
          <a:p>
            <a:endParaRPr lang="en-US" dirty="0" smtClean="0"/>
          </a:p>
          <a:p>
            <a:r>
              <a:rPr lang="en-US" sz="2800" dirty="0" smtClean="0"/>
              <a:t>Make computing architectures more </a:t>
            </a:r>
            <a:r>
              <a:rPr lang="en-US" sz="2800" dirty="0" smtClean="0">
                <a:solidFill>
                  <a:srgbClr val="0000FF"/>
                </a:solidFill>
              </a:rPr>
              <a:t>data-centric</a:t>
            </a:r>
            <a:endParaRPr lang="en-US" sz="2800" dirty="0">
              <a:solidFill>
                <a:srgbClr val="0000FF"/>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83</a:t>
            </a:fld>
            <a:endParaRPr lang="en-US"/>
          </a:p>
        </p:txBody>
      </p:sp>
    </p:spTree>
    <p:extLst>
      <p:ext uri="{BB962C8B-B14F-4D97-AF65-F5344CB8AC3E}">
        <p14:creationId xmlns:p14="http://schemas.microsoft.com/office/powerpoint/2010/main" val="7080050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smtClean="0">
                <a:solidFill>
                  <a:srgbClr val="1A5712"/>
                </a:solidFill>
                <a:latin typeface="Garamond"/>
                <a:cs typeface="Garamond"/>
              </a:rPr>
              <a:t>Goal: Processing Inside Memory</a:t>
            </a:r>
            <a:endParaRPr lang="en-US" sz="4000" dirty="0">
              <a:solidFill>
                <a:srgbClr val="1A5712"/>
              </a:solidFill>
              <a:latin typeface="Garamond"/>
              <a:cs typeface="Garamond"/>
            </a:endParaRPr>
          </a:p>
        </p:txBody>
      </p:sp>
      <p:sp>
        <p:nvSpPr>
          <p:cNvPr id="3" name="Content Placeholder 2"/>
          <p:cNvSpPr>
            <a:spLocks noGrp="1"/>
          </p:cNvSpPr>
          <p:nvPr>
            <p:ph idx="1"/>
          </p:nvPr>
        </p:nvSpPr>
        <p:spPr/>
        <p:txBody>
          <a:bodyPr/>
          <a:lstStyle/>
          <a:p>
            <a:endParaRPr lang="en-US" dirty="0" smtClean="0"/>
          </a:p>
          <a:p>
            <a:endParaRPr lang="en-US" dirty="0"/>
          </a:p>
          <a:p>
            <a:endParaRPr lang="en-US" dirty="0" smtClean="0"/>
          </a:p>
          <a:p>
            <a:endParaRPr lang="en-US" dirty="0"/>
          </a:p>
          <a:p>
            <a:endParaRPr lang="en-US" dirty="0" smtClean="0"/>
          </a:p>
          <a:p>
            <a:pPr marL="0" indent="0">
              <a:buNone/>
            </a:pPr>
            <a:endParaRPr lang="en-US" dirty="0" smtClean="0"/>
          </a:p>
          <a:p>
            <a:endParaRPr lang="en-US" sz="2400" dirty="0" smtClean="0">
              <a:latin typeface="Tahoma"/>
              <a:cs typeface="Tahoma"/>
            </a:endParaRPr>
          </a:p>
          <a:p>
            <a:r>
              <a:rPr lang="en-US" sz="2400" dirty="0" smtClean="0">
                <a:latin typeface="Tahoma"/>
                <a:cs typeface="Tahoma"/>
              </a:rPr>
              <a:t>Many questions </a:t>
            </a:r>
            <a:r>
              <a:rPr lang="is-IS" sz="2400" dirty="0" smtClean="0">
                <a:latin typeface="Tahoma"/>
                <a:cs typeface="Tahoma"/>
              </a:rPr>
              <a:t>… </a:t>
            </a:r>
            <a:r>
              <a:rPr lang="en-US" dirty="0">
                <a:cs typeface="Tahoma"/>
              </a:rPr>
              <a:t>How do we </a:t>
            </a:r>
            <a:r>
              <a:rPr lang="en-US" dirty="0" smtClean="0">
                <a:cs typeface="Tahoma"/>
              </a:rPr>
              <a:t>design the:</a:t>
            </a:r>
            <a:endParaRPr lang="is-IS" sz="2400" dirty="0" smtClean="0">
              <a:latin typeface="Tahoma"/>
              <a:cs typeface="Tahoma"/>
            </a:endParaRPr>
          </a:p>
          <a:p>
            <a:pPr lvl="1"/>
            <a:r>
              <a:rPr lang="en-US" sz="2200" dirty="0" smtClean="0">
                <a:latin typeface="Tahoma"/>
                <a:cs typeface="Tahoma"/>
              </a:rPr>
              <a:t>compute-capable memory &amp; controllers?</a:t>
            </a:r>
          </a:p>
          <a:p>
            <a:pPr lvl="1"/>
            <a:r>
              <a:rPr lang="en-US" sz="2200" dirty="0" smtClean="0">
                <a:latin typeface="Tahoma"/>
                <a:cs typeface="Tahoma"/>
              </a:rPr>
              <a:t>processor chip?</a:t>
            </a:r>
          </a:p>
          <a:p>
            <a:pPr lvl="1"/>
            <a:r>
              <a:rPr lang="en-US" dirty="0">
                <a:latin typeface="Tahoma"/>
                <a:cs typeface="Tahoma"/>
              </a:rPr>
              <a:t>s</a:t>
            </a:r>
            <a:r>
              <a:rPr lang="en-US" sz="2200" dirty="0" smtClean="0">
                <a:latin typeface="Tahoma"/>
                <a:cs typeface="Tahoma"/>
              </a:rPr>
              <a:t>oftware and hardware interfaces?</a:t>
            </a:r>
          </a:p>
          <a:p>
            <a:pPr lvl="1"/>
            <a:r>
              <a:rPr lang="en-US" sz="2200" dirty="0" smtClean="0">
                <a:latin typeface="Tahoma"/>
                <a:cs typeface="Tahoma"/>
              </a:rPr>
              <a:t>system software and languages?</a:t>
            </a:r>
          </a:p>
          <a:p>
            <a:pPr lvl="1"/>
            <a:r>
              <a:rPr lang="en-US" sz="2200" dirty="0" smtClean="0">
                <a:latin typeface="Tahoma"/>
                <a:cs typeface="Tahoma"/>
              </a:rPr>
              <a:t>algorithms?</a:t>
            </a:r>
          </a:p>
        </p:txBody>
      </p:sp>
      <p:sp>
        <p:nvSpPr>
          <p:cNvPr id="4" name="Rectangle 5"/>
          <p:cNvSpPr>
            <a:spLocks/>
          </p:cNvSpPr>
          <p:nvPr/>
        </p:nvSpPr>
        <p:spPr bwMode="auto">
          <a:xfrm>
            <a:off x="1475656" y="1327945"/>
            <a:ext cx="1504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5" name="Rectangle 6"/>
          <p:cNvSpPr>
            <a:spLocks/>
          </p:cNvSpPr>
          <p:nvPr/>
        </p:nvSpPr>
        <p:spPr bwMode="auto">
          <a:xfrm>
            <a:off x="1647106" y="2369345"/>
            <a:ext cx="1155700" cy="4953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6" name="Rectangle 7"/>
          <p:cNvSpPr>
            <a:spLocks/>
          </p:cNvSpPr>
          <p:nvPr/>
        </p:nvSpPr>
        <p:spPr bwMode="auto">
          <a:xfrm>
            <a:off x="1882056" y="2432845"/>
            <a:ext cx="660400" cy="476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a:solidFill>
                  <a:srgbClr val="000000"/>
                </a:solidFill>
                <a:latin typeface="Myriad Pro Bold Cond" charset="0"/>
                <a:ea typeface="ＭＳ Ｐゴシック" charset="0"/>
                <a:cs typeface="Myriad Pro Bold Cond" charset="0"/>
                <a:sym typeface="Myriad Pro Bold Cond" charset="0"/>
              </a:rPr>
              <a:t>Cache</a:t>
            </a:r>
          </a:p>
        </p:txBody>
      </p:sp>
      <p:sp>
        <p:nvSpPr>
          <p:cNvPr id="7" name="Line 8"/>
          <p:cNvSpPr>
            <a:spLocks noChangeShapeType="1"/>
          </p:cNvSpPr>
          <p:nvPr/>
        </p:nvSpPr>
        <p:spPr bwMode="auto">
          <a:xfrm>
            <a:off x="2212256" y="2864645"/>
            <a:ext cx="0" cy="4254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8" name="Line 9"/>
          <p:cNvSpPr>
            <a:spLocks noChangeShapeType="1"/>
          </p:cNvSpPr>
          <p:nvPr/>
        </p:nvSpPr>
        <p:spPr bwMode="auto">
          <a:xfrm>
            <a:off x="2212256" y="2039145"/>
            <a:ext cx="0" cy="3365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9" name="Rectangle 10"/>
          <p:cNvSpPr>
            <a:spLocks/>
          </p:cNvSpPr>
          <p:nvPr/>
        </p:nvSpPr>
        <p:spPr bwMode="auto">
          <a:xfrm>
            <a:off x="1634406" y="1499395"/>
            <a:ext cx="1155700" cy="5461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0" name="Rectangle 11"/>
          <p:cNvSpPr>
            <a:spLocks/>
          </p:cNvSpPr>
          <p:nvPr/>
        </p:nvSpPr>
        <p:spPr bwMode="auto">
          <a:xfrm>
            <a:off x="1691680" y="1584102"/>
            <a:ext cx="1008112" cy="419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algn="ctr" defTabSz="457200">
              <a:lnSpc>
                <a:spcPct val="80000"/>
              </a:lnSpc>
            </a:pPr>
            <a:r>
              <a:rPr lang="en-US" sz="1500" dirty="0">
                <a:solidFill>
                  <a:srgbClr val="000000"/>
                </a:solidFill>
                <a:latin typeface="Myriad Pro Bold Cond" charset="0"/>
                <a:ea typeface="ＭＳ Ｐゴシック" charset="0"/>
                <a:cs typeface="Myriad Pro Bold Cond" charset="0"/>
                <a:sym typeface="Myriad Pro Bold Cond" charset="0"/>
              </a:rPr>
              <a:t>Processor</a:t>
            </a:r>
          </a:p>
          <a:p>
            <a:pPr algn="ctr" defTabSz="457200">
              <a:lnSpc>
                <a:spcPct val="80000"/>
              </a:lnSpc>
            </a:pPr>
            <a:r>
              <a:rPr lang="en-US" sz="1500" dirty="0" smtClean="0">
                <a:solidFill>
                  <a:srgbClr val="000000"/>
                </a:solidFill>
                <a:latin typeface="Myriad Pro Bold Cond" charset="0"/>
                <a:ea typeface="ＭＳ Ｐゴシック" charset="0"/>
                <a:cs typeface="Myriad Pro Bold Cond" charset="0"/>
                <a:sym typeface="Myriad Pro Bold Cond" charset="0"/>
              </a:rPr>
              <a:t>Core</a:t>
            </a:r>
            <a:endParaRPr lang="en-US" sz="1500" dirty="0">
              <a:solidFill>
                <a:srgbClr val="000000"/>
              </a:solidFill>
              <a:latin typeface="Myriad Pro Bold Cond" charset="0"/>
              <a:ea typeface="ＭＳ Ｐゴシック" charset="0"/>
              <a:cs typeface="Myriad Pro Bold Cond" charset="0"/>
              <a:sym typeface="Myriad Pro Bold Cond" charset="0"/>
            </a:endParaRPr>
          </a:p>
        </p:txBody>
      </p:sp>
      <p:sp>
        <p:nvSpPr>
          <p:cNvPr id="11" name="Rectangle 12"/>
          <p:cNvSpPr>
            <a:spLocks/>
          </p:cNvSpPr>
          <p:nvPr/>
        </p:nvSpPr>
        <p:spPr bwMode="auto">
          <a:xfrm>
            <a:off x="5735414" y="3372645"/>
            <a:ext cx="1212850" cy="25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a:t>
            </a:r>
            <a:r>
              <a:rPr lang="en-US" sz="1600" dirty="0" smtClean="0">
                <a:solidFill>
                  <a:srgbClr val="000000"/>
                </a:solidFill>
                <a:latin typeface="Myriad Pro Bold Cond" charset="0"/>
                <a:ea typeface="ＭＳ Ｐゴシック" charset="0"/>
                <a:cs typeface="Myriad Pro Bold Cond" charset="0"/>
                <a:sym typeface="Myriad Pro Bold Cond" charset="0"/>
              </a:rPr>
              <a:t>Interconnect</a:t>
            </a:r>
            <a:endParaRPr lang="en-US" sz="1600" dirty="0">
              <a:solidFill>
                <a:srgbClr val="000000"/>
              </a:solidFill>
              <a:latin typeface="Myriad Pro Bold Cond" charset="0"/>
              <a:ea typeface="ＭＳ Ｐゴシック" charset="0"/>
              <a:cs typeface="Myriad Pro Bold Cond" charset="0"/>
              <a:sym typeface="Myriad Pro Bold Cond" charset="0"/>
            </a:endParaRPr>
          </a:p>
        </p:txBody>
      </p:sp>
      <p:sp>
        <p:nvSpPr>
          <p:cNvPr id="12" name="Rectangle 13"/>
          <p:cNvSpPr>
            <a:spLocks/>
          </p:cNvSpPr>
          <p:nvPr/>
        </p:nvSpPr>
        <p:spPr bwMode="auto">
          <a:xfrm>
            <a:off x="3914056" y="1327945"/>
            <a:ext cx="2901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3" name="Rectangle 14"/>
          <p:cNvSpPr>
            <a:spLocks/>
          </p:cNvSpPr>
          <p:nvPr/>
        </p:nvSpPr>
        <p:spPr bwMode="auto">
          <a:xfrm>
            <a:off x="5014764" y="1386535"/>
            <a:ext cx="1069404" cy="2097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a:t>
            </a:r>
            <a:r>
              <a:rPr lang="en-US" sz="1600" dirty="0" smtClean="0">
                <a:solidFill>
                  <a:srgbClr val="000000"/>
                </a:solidFill>
                <a:latin typeface="Myriad Pro Bold Cond" charset="0"/>
                <a:ea typeface="ＭＳ Ｐゴシック" charset="0"/>
                <a:cs typeface="Myriad Pro Bold Cond" charset="0"/>
                <a:sym typeface="Myriad Pro Bold Cond" charset="0"/>
              </a:rPr>
              <a:t>Memory</a:t>
            </a:r>
            <a:endParaRPr lang="en-US" sz="1600" dirty="0">
              <a:solidFill>
                <a:srgbClr val="000000"/>
              </a:solidFill>
              <a:latin typeface="Myriad Pro Bold Cond" charset="0"/>
              <a:ea typeface="ＭＳ Ｐゴシック" charset="0"/>
              <a:cs typeface="Myriad Pro Bold Cond" charset="0"/>
              <a:sym typeface="Myriad Pro Bold Cond" charset="0"/>
            </a:endParaRPr>
          </a:p>
        </p:txBody>
      </p:sp>
      <p:sp>
        <p:nvSpPr>
          <p:cNvPr id="14" name="Line 15"/>
          <p:cNvSpPr>
            <a:spLocks noChangeShapeType="1"/>
          </p:cNvSpPr>
          <p:nvPr/>
        </p:nvSpPr>
        <p:spPr bwMode="auto">
          <a:xfrm>
            <a:off x="5364238" y="3011489"/>
            <a:ext cx="0" cy="3111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5" name="AutoShape 16"/>
          <p:cNvSpPr>
            <a:spLocks/>
          </p:cNvSpPr>
          <p:nvPr/>
        </p:nvSpPr>
        <p:spPr bwMode="auto">
          <a:xfrm>
            <a:off x="1482006" y="3295652"/>
            <a:ext cx="5327650" cy="76200"/>
          </a:xfrm>
          <a:prstGeom prst="roundRect">
            <a:avLst>
              <a:gd name="adj" fmla="val 50000"/>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6" name="Rectangle 17"/>
          <p:cNvSpPr>
            <a:spLocks/>
          </p:cNvSpPr>
          <p:nvPr/>
        </p:nvSpPr>
        <p:spPr bwMode="auto">
          <a:xfrm>
            <a:off x="40220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 name="Rectangle 18"/>
          <p:cNvSpPr>
            <a:spLocks/>
          </p:cNvSpPr>
          <p:nvPr/>
        </p:nvSpPr>
        <p:spPr bwMode="auto">
          <a:xfrm>
            <a:off x="40220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8" name="Rectangle 19"/>
          <p:cNvSpPr>
            <a:spLocks/>
          </p:cNvSpPr>
          <p:nvPr/>
        </p:nvSpPr>
        <p:spPr bwMode="auto">
          <a:xfrm>
            <a:off x="40220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 name="Rectangle 20"/>
          <p:cNvSpPr>
            <a:spLocks/>
          </p:cNvSpPr>
          <p:nvPr/>
        </p:nvSpPr>
        <p:spPr bwMode="auto">
          <a:xfrm>
            <a:off x="40220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0" name="Rectangle 21"/>
          <p:cNvSpPr>
            <a:spLocks/>
          </p:cNvSpPr>
          <p:nvPr/>
        </p:nvSpPr>
        <p:spPr bwMode="auto">
          <a:xfrm>
            <a:off x="40220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1" name="Rectangle 22"/>
          <p:cNvSpPr>
            <a:spLocks/>
          </p:cNvSpPr>
          <p:nvPr/>
        </p:nvSpPr>
        <p:spPr bwMode="auto">
          <a:xfrm>
            <a:off x="55714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2" name="Rectangle 23"/>
          <p:cNvSpPr>
            <a:spLocks/>
          </p:cNvSpPr>
          <p:nvPr/>
        </p:nvSpPr>
        <p:spPr bwMode="auto">
          <a:xfrm>
            <a:off x="55714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3" name="Rectangle 24"/>
          <p:cNvSpPr>
            <a:spLocks/>
          </p:cNvSpPr>
          <p:nvPr/>
        </p:nvSpPr>
        <p:spPr bwMode="auto">
          <a:xfrm>
            <a:off x="55714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4" name="Rectangle 25"/>
          <p:cNvSpPr>
            <a:spLocks/>
          </p:cNvSpPr>
          <p:nvPr/>
        </p:nvSpPr>
        <p:spPr bwMode="auto">
          <a:xfrm>
            <a:off x="55714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5" name="Rectangle 26"/>
          <p:cNvSpPr>
            <a:spLocks/>
          </p:cNvSpPr>
          <p:nvPr/>
        </p:nvSpPr>
        <p:spPr bwMode="auto">
          <a:xfrm>
            <a:off x="55714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6" name="Rectangle 27"/>
          <p:cNvSpPr>
            <a:spLocks/>
          </p:cNvSpPr>
          <p:nvPr/>
        </p:nvSpPr>
        <p:spPr bwMode="auto">
          <a:xfrm>
            <a:off x="1736006" y="2674145"/>
            <a:ext cx="977900" cy="146050"/>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7" name="Line 28"/>
          <p:cNvSpPr>
            <a:spLocks noChangeShapeType="1"/>
          </p:cNvSpPr>
          <p:nvPr/>
        </p:nvSpPr>
        <p:spPr bwMode="auto">
          <a:xfrm>
            <a:off x="6917606" y="1557078"/>
            <a:ext cx="0" cy="1270000"/>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8" name="Rectangle 29"/>
          <p:cNvSpPr>
            <a:spLocks/>
          </p:cNvSpPr>
          <p:nvPr/>
        </p:nvSpPr>
        <p:spPr bwMode="auto">
          <a:xfrm>
            <a:off x="7020272" y="1530934"/>
            <a:ext cx="1368152" cy="138035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Database</a:t>
            </a:r>
          </a:p>
          <a:p>
            <a:pPr defTabSz="457200">
              <a:lnSpc>
                <a:spcPct val="80000"/>
              </a:lnSpc>
            </a:pPr>
            <a:endParaRPr lang="en-US" sz="2200" dirty="0" smtClean="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Graphs</a:t>
            </a:r>
          </a:p>
          <a:p>
            <a:pPr defTabSz="457200">
              <a:lnSpc>
                <a:spcPct val="80000"/>
              </a:lnSpc>
            </a:pPr>
            <a:endParaRPr lang="en-US" sz="2200" dirty="0" smtClean="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Media </a:t>
            </a:r>
            <a:r>
              <a:rPr lang="en-US" sz="2400" dirty="0" smtClean="0">
                <a:solidFill>
                  <a:srgbClr val="000000"/>
                </a:solidFill>
                <a:latin typeface="Myriad Pro Bold Cond" charset="0"/>
                <a:ea typeface="ＭＳ Ｐゴシック" charset="0"/>
                <a:cs typeface="Myriad Pro Bold Cond" charset="0"/>
                <a:sym typeface="Myriad Pro Bold Cond" charset="0"/>
              </a:rPr>
              <a:t> </a:t>
            </a:r>
            <a:endParaRPr lang="en-US" sz="2400" dirty="0">
              <a:solidFill>
                <a:srgbClr val="000000"/>
              </a:solidFill>
              <a:latin typeface="Myriad Pro Bold Cond" charset="0"/>
              <a:ea typeface="ＭＳ Ｐゴシック" charset="0"/>
              <a:cs typeface="Myriad Pro Bold Cond" charset="0"/>
              <a:sym typeface="Myriad Pro Bold Cond" charset="0"/>
            </a:endParaRPr>
          </a:p>
        </p:txBody>
      </p:sp>
      <p:sp>
        <p:nvSpPr>
          <p:cNvPr id="29" name="Freeform 30"/>
          <p:cNvSpPr>
            <a:spLocks/>
          </p:cNvSpPr>
          <p:nvPr/>
        </p:nvSpPr>
        <p:spPr bwMode="auto">
          <a:xfrm>
            <a:off x="1835696" y="2060848"/>
            <a:ext cx="3742060" cy="1451497"/>
          </a:xfrm>
          <a:custGeom>
            <a:avLst/>
            <a:gdLst>
              <a:gd name="T0" fmla="*/ 21600 w 21600"/>
              <a:gd name="T1" fmla="*/ 1200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2000"/>
                </a:moveTo>
                <a:lnTo>
                  <a:pt x="21600" y="21600"/>
                </a:lnTo>
                <a:lnTo>
                  <a:pt x="0" y="21600"/>
                </a:lnTo>
                <a:lnTo>
                  <a:pt x="0" y="0"/>
                </a:lnTo>
              </a:path>
            </a:pathLst>
          </a:custGeom>
          <a:noFill/>
          <a:ln w="101600" cap="flat">
            <a:solidFill>
              <a:srgbClr val="D90B00"/>
            </a:solidFill>
            <a:prstDash val="solid"/>
            <a:miter lim="800000"/>
            <a:headEnd type="none" w="med" len="med"/>
            <a:tailEnd type="triangle" w="med" len="med"/>
          </a:ln>
          <a:effectLst>
            <a:outerShdw blurRad="76200" dist="38099" dir="2700000" algn="ctr" rotWithShape="0">
              <a:schemeClr val="bg2">
                <a:alpha val="75000"/>
              </a:schemeClr>
            </a:outerShdw>
          </a:effectLst>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30" name="Group 34"/>
          <p:cNvGrpSpPr>
            <a:grpSpLocks/>
          </p:cNvGrpSpPr>
          <p:nvPr/>
        </p:nvGrpSpPr>
        <p:grpSpPr bwMode="auto">
          <a:xfrm>
            <a:off x="2195737" y="2122489"/>
            <a:ext cx="3661420" cy="1090487"/>
            <a:chOff x="0" y="0"/>
            <a:chExt cx="4219" cy="1352"/>
          </a:xfrm>
        </p:grpSpPr>
        <p:sp>
          <p:nvSpPr>
            <p:cNvPr id="31" name="Rectangle 31"/>
            <p:cNvSpPr>
              <a:spLocks/>
            </p:cNvSpPr>
            <p:nvPr/>
          </p:nvSpPr>
          <p:spPr bwMode="auto">
            <a:xfrm>
              <a:off x="2987" y="880"/>
              <a:ext cx="1232" cy="184"/>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2" name="Freeform 32"/>
            <p:cNvSpPr>
              <a:spLocks/>
            </p:cNvSpPr>
            <p:nvPr/>
          </p:nvSpPr>
          <p:spPr bwMode="auto">
            <a:xfrm>
              <a:off x="0" y="0"/>
              <a:ext cx="3651" cy="1352"/>
            </a:xfrm>
            <a:custGeom>
              <a:avLst/>
              <a:gdLst>
                <a:gd name="T0" fmla="*/ 21600 w 21600"/>
                <a:gd name="T1" fmla="*/ 1533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5330"/>
                  </a:moveTo>
                  <a:lnTo>
                    <a:pt x="21600" y="21600"/>
                  </a:lnTo>
                  <a:lnTo>
                    <a:pt x="0" y="21600"/>
                  </a:lnTo>
                  <a:lnTo>
                    <a:pt x="0" y="0"/>
                  </a:lnTo>
                </a:path>
              </a:pathLst>
            </a:custGeom>
            <a:noFill/>
            <a:ln w="101600" cap="flat">
              <a:solidFill>
                <a:srgbClr val="D90B00"/>
              </a:solidFill>
              <a:prstDash val="solid"/>
              <a:miter lim="800000"/>
              <a:headEnd type="triangle" w="med" len="med"/>
              <a:tailEnd type="none" w="med" len="med"/>
            </a:ln>
            <a:effectLst>
              <a:outerShdw blurRad="76200" dist="38099" dir="2700000" algn="ctr" rotWithShape="0">
                <a:schemeClr val="bg2">
                  <a:alpha val="75000"/>
                </a:schemeClr>
              </a:outerShdw>
            </a:effectLst>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3" name="Rectangle 33"/>
            <p:cNvSpPr>
              <a:spLocks/>
            </p:cNvSpPr>
            <p:nvPr/>
          </p:nvSpPr>
          <p:spPr bwMode="auto">
            <a:xfrm>
              <a:off x="1245" y="1010"/>
              <a:ext cx="1528" cy="3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300" dirty="0" smtClean="0">
                  <a:solidFill>
                    <a:srgbClr val="D90B00"/>
                  </a:solidFill>
                  <a:latin typeface="Myriad Pro Bold Cond" charset="0"/>
                  <a:ea typeface="ＭＳ Ｐゴシック" charset="0"/>
                  <a:cs typeface="Myriad Pro Bold Cond" charset="0"/>
                  <a:sym typeface="Myriad Pro Bold Cond" charset="0"/>
                </a:rPr>
                <a:t>Query</a:t>
              </a:r>
              <a:endParaRPr lang="en-US" sz="1300" dirty="0">
                <a:solidFill>
                  <a:srgbClr val="D90B00"/>
                </a:solidFill>
                <a:latin typeface="Myriad Pro Bold Cond" charset="0"/>
                <a:ea typeface="ＭＳ Ｐゴシック" charset="0"/>
                <a:cs typeface="Myriad Pro Bold Cond" charset="0"/>
                <a:sym typeface="Myriad Pro Bold Cond" charset="0"/>
              </a:endParaRPr>
            </a:p>
          </p:txBody>
        </p:sp>
      </p:grpSp>
      <p:sp>
        <p:nvSpPr>
          <p:cNvPr id="34" name="Rectangle 35"/>
          <p:cNvSpPr>
            <a:spLocks/>
          </p:cNvSpPr>
          <p:nvPr/>
        </p:nvSpPr>
        <p:spPr bwMode="auto">
          <a:xfrm>
            <a:off x="3287142" y="3607047"/>
            <a:ext cx="1212850" cy="25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400" dirty="0">
                <a:solidFill>
                  <a:srgbClr val="D90B00"/>
                </a:solidFill>
                <a:latin typeface="Myriad Pro Bold Cond" charset="0"/>
                <a:ea typeface="ＭＳ Ｐゴシック" charset="0"/>
                <a:cs typeface="Myriad Pro Bold Cond" charset="0"/>
                <a:sym typeface="Myriad Pro Bold Cond" charset="0"/>
              </a:rPr>
              <a:t>Results</a:t>
            </a:r>
          </a:p>
        </p:txBody>
      </p:sp>
      <p:sp>
        <p:nvSpPr>
          <p:cNvPr id="35" name="Rounded Rectangle 34"/>
          <p:cNvSpPr>
            <a:spLocks noChangeArrowheads="1"/>
          </p:cNvSpPr>
          <p:nvPr/>
        </p:nvSpPr>
        <p:spPr bwMode="auto">
          <a:xfrm rot="5400000">
            <a:off x="6568243" y="1366158"/>
            <a:ext cx="2133601" cy="1650776"/>
          </a:xfrm>
          <a:prstGeom prst="roundRect">
            <a:avLst>
              <a:gd name="adj" fmla="val 16667"/>
            </a:avLst>
          </a:prstGeom>
          <a:noFill/>
          <a:ln w="1143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lIns="91440" tIns="45720" rIns="91440" bIns="45720"/>
          <a:lstStyle/>
          <a:p>
            <a:pPr defTabSz="457200"/>
            <a:endParaRPr lang="en-US">
              <a:solidFill>
                <a:srgbClr val="000000"/>
              </a:solidFill>
              <a:latin typeface="Myriad Pro Bold Cond"/>
              <a:ea typeface="ヒラギノ角ゴ ProN W6"/>
              <a:cs typeface="ヒラギノ角ゴ ProN W6"/>
            </a:endParaRPr>
          </a:p>
        </p:txBody>
      </p:sp>
      <p:sp>
        <p:nvSpPr>
          <p:cNvPr id="36" name="Text Box 17"/>
          <p:cNvSpPr txBox="1">
            <a:spLocks noChangeArrowheads="1"/>
          </p:cNvSpPr>
          <p:nvPr/>
        </p:nvSpPr>
        <p:spPr bwMode="auto">
          <a:xfrm>
            <a:off x="6957984" y="527451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Micro-architecture</a:t>
            </a:r>
            <a:endParaRPr lang="en-US" sz="1800" dirty="0">
              <a:solidFill>
                <a:srgbClr val="000000"/>
              </a:solidFill>
              <a:latin typeface="Tahoma" charset="0"/>
            </a:endParaRPr>
          </a:p>
        </p:txBody>
      </p:sp>
      <p:sp>
        <p:nvSpPr>
          <p:cNvPr id="37" name="Text Box 18"/>
          <p:cNvSpPr txBox="1">
            <a:spLocks noChangeAspect="1" noChangeArrowheads="1"/>
          </p:cNvSpPr>
          <p:nvPr/>
        </p:nvSpPr>
        <p:spPr bwMode="auto">
          <a:xfrm>
            <a:off x="6957984" y="490304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SW/HW Interface</a:t>
            </a:r>
            <a:endParaRPr lang="en-US" sz="1800" dirty="0">
              <a:solidFill>
                <a:srgbClr val="000000"/>
              </a:solidFill>
              <a:latin typeface="Tahoma" charset="0"/>
            </a:endParaRPr>
          </a:p>
        </p:txBody>
      </p:sp>
      <p:sp>
        <p:nvSpPr>
          <p:cNvPr id="38" name="Text Box 19"/>
          <p:cNvSpPr txBox="1">
            <a:spLocks noChangeAspect="1" noChangeArrowheads="1"/>
          </p:cNvSpPr>
          <p:nvPr/>
        </p:nvSpPr>
        <p:spPr bwMode="auto">
          <a:xfrm>
            <a:off x="6954809" y="423872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39" name="Text Box 20"/>
          <p:cNvSpPr txBox="1">
            <a:spLocks noChangeAspect="1" noChangeArrowheads="1"/>
          </p:cNvSpPr>
          <p:nvPr/>
        </p:nvSpPr>
        <p:spPr bwMode="auto">
          <a:xfrm>
            <a:off x="6954809" y="386724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40" name="Text Box 21"/>
          <p:cNvSpPr txBox="1">
            <a:spLocks noChangeAspect="1" noChangeArrowheads="1"/>
          </p:cNvSpPr>
          <p:nvPr/>
        </p:nvSpPr>
        <p:spPr bwMode="auto">
          <a:xfrm>
            <a:off x="6954809" y="350053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41" name="Text Box 22"/>
          <p:cNvSpPr txBox="1">
            <a:spLocks noChangeAspect="1" noChangeArrowheads="1"/>
          </p:cNvSpPr>
          <p:nvPr/>
        </p:nvSpPr>
        <p:spPr bwMode="auto">
          <a:xfrm>
            <a:off x="6957984" y="5647580"/>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cs typeface="Arial" charset="0"/>
              </a:rPr>
              <a:t>Logic</a:t>
            </a:r>
          </a:p>
          <a:p>
            <a:pPr>
              <a:defRPr/>
            </a:pPr>
            <a:endParaRPr lang="en-US" sz="1750" dirty="0">
              <a:solidFill>
                <a:srgbClr val="000000"/>
              </a:solidFill>
              <a:cs typeface="Arial" charset="0"/>
            </a:endParaRPr>
          </a:p>
        </p:txBody>
      </p:sp>
      <p:sp>
        <p:nvSpPr>
          <p:cNvPr id="42" name="Text Box 23"/>
          <p:cNvSpPr txBox="1">
            <a:spLocks noChangeAspect="1" noChangeArrowheads="1"/>
          </p:cNvSpPr>
          <p:nvPr/>
        </p:nvSpPr>
        <p:spPr bwMode="auto">
          <a:xfrm>
            <a:off x="6957984" y="601905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43" name="Text Box 24"/>
          <p:cNvSpPr txBox="1">
            <a:spLocks noChangeAspect="1" noChangeArrowheads="1"/>
          </p:cNvSpPr>
          <p:nvPr/>
        </p:nvSpPr>
        <p:spPr bwMode="auto">
          <a:xfrm>
            <a:off x="6957984" y="458065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System Software</a:t>
            </a:r>
            <a:endParaRPr lang="en-US" sz="1800" dirty="0">
              <a:solidFill>
                <a:srgbClr val="000000"/>
              </a:solidFill>
              <a:latin typeface="Tahoma" charset="0"/>
            </a:endParaRPr>
          </a:p>
        </p:txBody>
      </p:sp>
      <p:sp>
        <p:nvSpPr>
          <p:cNvPr id="44" name="Text Box 23"/>
          <p:cNvSpPr txBox="1">
            <a:spLocks noChangeAspect="1" noChangeArrowheads="1"/>
          </p:cNvSpPr>
          <p:nvPr/>
        </p:nvSpPr>
        <p:spPr bwMode="auto">
          <a:xfrm>
            <a:off x="6959572" y="637465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45" name="Rounded Rectangle 44"/>
          <p:cNvSpPr>
            <a:spLocks noChangeArrowheads="1"/>
          </p:cNvSpPr>
          <p:nvPr/>
        </p:nvSpPr>
        <p:spPr bwMode="auto">
          <a:xfrm rot="5400000">
            <a:off x="6849380" y="397771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solidFill>
                <a:srgbClr val="0000FF"/>
              </a:solidFill>
            </a:endParaRPr>
          </a:p>
        </p:txBody>
      </p:sp>
    </p:spTree>
    <p:extLst>
      <p:ext uri="{BB962C8B-B14F-4D97-AF65-F5344CB8AC3E}">
        <p14:creationId xmlns:p14="http://schemas.microsoft.com/office/powerpoint/2010/main" val="23467641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3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40"/>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44"/>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8"/>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7"/>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42"/>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4" grpId="0" autoUpdateAnimBg="0"/>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8520" y="152400"/>
            <a:ext cx="9144000" cy="1066800"/>
          </a:xfrm>
        </p:spPr>
        <p:txBody>
          <a:bodyPr/>
          <a:lstStyle/>
          <a:p>
            <a:r>
              <a:rPr lang="en-US" dirty="0" smtClean="0"/>
              <a:t>Starting Simple: Data Copy and Initialization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85</a:t>
            </a:fld>
            <a:endParaRPr lang="en-US" altLang="en-US">
              <a:solidFill>
                <a:srgbClr val="000000"/>
              </a:solidFill>
            </a:endParaRPr>
          </a:p>
        </p:txBody>
      </p:sp>
      <p:grpSp>
        <p:nvGrpSpPr>
          <p:cNvPr id="32" name="Group 31"/>
          <p:cNvGrpSpPr/>
          <p:nvPr/>
        </p:nvGrpSpPr>
        <p:grpSpPr>
          <a:xfrm>
            <a:off x="539552" y="1772816"/>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a:defRPr/>
              </a:pPr>
              <a:r>
                <a:rPr lang="en-US" sz="3200" b="1" kern="0" dirty="0" smtClean="0">
                  <a:solidFill>
                    <a:srgbClr val="262626">
                      <a:lumMod val="95000"/>
                      <a:lumOff val="5000"/>
                    </a:srgbClr>
                  </a:solidFill>
                </a:rPr>
                <a:t>Forking</a:t>
              </a:r>
            </a:p>
          </p:txBody>
        </p:sp>
      </p:grpSp>
      <p:grpSp>
        <p:nvGrpSpPr>
          <p:cNvPr id="36" name="Group 35"/>
          <p:cNvGrpSpPr/>
          <p:nvPr/>
        </p:nvGrpSpPr>
        <p:grpSpPr>
          <a:xfrm>
            <a:off x="2627784" y="1556792"/>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r>
                <a:rPr lang="en-US" kern="0" dirty="0" smtClean="0">
                  <a:solidFill>
                    <a:sysClr val="window" lastClr="FFFFFF"/>
                  </a:solidFill>
                  <a:latin typeface="Arial" pitchFamily="34" charset="0"/>
                  <a:cs typeface="Arial" pitchFamily="34" charset="0"/>
                </a:rPr>
                <a:t>000000000000000</a:t>
              </a:r>
              <a:endParaRPr lang="en-US" kern="0" dirty="0">
                <a:solidFill>
                  <a:sysClr val="window" lastClr="FFFFFF"/>
                </a:solidFill>
                <a:latin typeface="Arial" pitchFamily="34" charset="0"/>
                <a:cs typeface="Arial" pitchFamily="34" charset="0"/>
              </a:endParaRPr>
            </a:p>
          </p:txBody>
        </p:sp>
        <p:sp>
          <p:nvSpPr>
            <p:cNvPr id="38" name="TextBox 37"/>
            <p:cNvSpPr txBox="1"/>
            <p:nvPr/>
          </p:nvSpPr>
          <p:spPr>
            <a:xfrm>
              <a:off x="2752707" y="3072825"/>
              <a:ext cx="3324949" cy="1015663"/>
            </a:xfrm>
            <a:prstGeom prst="rect">
              <a:avLst/>
            </a:prstGeom>
            <a:noFill/>
          </p:spPr>
          <p:txBody>
            <a:bodyPr wrap="none" rtlCol="0">
              <a:spAutoFit/>
            </a:bodyPr>
            <a:lstStyle/>
            <a:p>
              <a:pPr algn="ctr">
                <a:defRPr/>
              </a:pPr>
              <a:r>
                <a:rPr lang="en-US" sz="3200" b="1" kern="0" dirty="0" smtClean="0">
                  <a:solidFill>
                    <a:srgbClr val="262626">
                      <a:lumMod val="95000"/>
                      <a:lumOff val="5000"/>
                    </a:srgbClr>
                  </a:solidFill>
                </a:rPr>
                <a:t>Zero initialization</a:t>
              </a:r>
              <a:endParaRPr lang="en-US" sz="2800" kern="0" dirty="0" smtClean="0">
                <a:solidFill>
                  <a:srgbClr val="262626">
                    <a:lumMod val="95000"/>
                    <a:lumOff val="5000"/>
                  </a:srgbClr>
                </a:solidFill>
              </a:endParaRPr>
            </a:p>
            <a:p>
              <a:pPr algn="ctr">
                <a:defRPr/>
              </a:pPr>
              <a:r>
                <a:rPr lang="en-US" sz="2800" b="1" kern="0" dirty="0" smtClean="0">
                  <a:solidFill>
                    <a:srgbClr val="262626">
                      <a:lumMod val="95000"/>
                      <a:lumOff val="5000"/>
                    </a:srgbClr>
                  </a:solidFill>
                </a:rPr>
                <a:t>(e.g., security)</a:t>
              </a:r>
              <a:endParaRPr lang="en-US" sz="3200" b="1" kern="0" dirty="0" smtClean="0">
                <a:solidFill>
                  <a:srgbClr val="262626">
                    <a:lumMod val="95000"/>
                    <a:lumOff val="5000"/>
                  </a:srgbClr>
                </a:solidFill>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print"/>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algn="ctr">
                <a:defRPr/>
              </a:pPr>
              <a:r>
                <a:rPr lang="en-US" sz="3200" b="1" kern="0" dirty="0" smtClean="0">
                  <a:solidFill>
                    <a:srgbClr val="262626">
                      <a:lumMod val="95000"/>
                      <a:lumOff val="5000"/>
                    </a:srgbClr>
                  </a:solidFill>
                </a:rPr>
                <a:t>VM Cloning</a:t>
              </a:r>
            </a:p>
            <a:p>
              <a:pPr algn="ctr">
                <a:defRPr/>
              </a:pPr>
              <a:r>
                <a:rPr lang="en-US" sz="3200" b="1" kern="0" dirty="0" err="1" smtClean="0">
                  <a:solidFill>
                    <a:srgbClr val="262626">
                      <a:lumMod val="95000"/>
                      <a:lumOff val="5000"/>
                    </a:srgbClr>
                  </a:solidFill>
                </a:rPr>
                <a:t>Deduplication</a:t>
              </a:r>
              <a:endParaRPr lang="en-US" sz="3200" b="1" kern="0" dirty="0" smtClean="0">
                <a:solidFill>
                  <a:srgbClr val="262626">
                    <a:lumMod val="95000"/>
                    <a:lumOff val="5000"/>
                  </a:srgbClr>
                </a:solidFill>
              </a:endParaRPr>
            </a:p>
          </p:txBody>
        </p:sp>
        <p:pic>
          <p:nvPicPr>
            <p:cNvPr id="42" name="Picture 41" descr="computer.png"/>
            <p:cNvPicPr>
              <a:picLocks noChangeAspect="1"/>
            </p:cNvPicPr>
            <p:nvPr/>
          </p:nvPicPr>
          <p:blipFill>
            <a:blip r:embed="rId2" cstate="print"/>
            <a:stretch>
              <a:fillRect/>
            </a:stretch>
          </p:blipFill>
          <p:spPr>
            <a:xfrm>
              <a:off x="1981200" y="4038600"/>
              <a:ext cx="1219200" cy="1219200"/>
            </a:xfrm>
            <a:prstGeom prst="rect">
              <a:avLst/>
            </a:prstGeom>
          </p:spPr>
        </p:pic>
      </p:grpSp>
      <p:grpSp>
        <p:nvGrpSpPr>
          <p:cNvPr id="43" name="Group 42"/>
          <p:cNvGrpSpPr/>
          <p:nvPr/>
        </p:nvGrpSpPr>
        <p:grpSpPr>
          <a:xfrm>
            <a:off x="6228184" y="1772816"/>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algn="ctr">
                  <a:defRPr/>
                </a:pPr>
                <a:r>
                  <a:rPr lang="en-US" sz="3200" b="1" kern="0" dirty="0" err="1" smtClean="0">
                    <a:solidFill>
                      <a:srgbClr val="262626">
                        <a:lumMod val="95000"/>
                        <a:lumOff val="5000"/>
                      </a:srgbClr>
                    </a:solidFill>
                  </a:rPr>
                  <a:t>Checkpointing</a:t>
                </a:r>
                <a:endParaRPr lang="en-US" sz="3200" b="1" kern="0" dirty="0" smtClean="0">
                  <a:solidFill>
                    <a:srgbClr val="262626">
                      <a:lumMod val="95000"/>
                      <a:lumOff val="5000"/>
                    </a:srgbClr>
                  </a:solidFill>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algn="ctr">
                <a:defRPr/>
              </a:pPr>
              <a:r>
                <a:rPr lang="en-US" sz="3200" b="1" kern="0" dirty="0" smtClean="0">
                  <a:solidFill>
                    <a:srgbClr val="262626">
                      <a:lumMod val="95000"/>
                      <a:lumOff val="5000"/>
                    </a:srgbClr>
                  </a:solidFill>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a:defRPr/>
            </a:pPr>
            <a:r>
              <a:rPr lang="en-US" sz="2800" kern="0" dirty="0" smtClean="0">
                <a:solidFill>
                  <a:srgbClr val="262626">
                    <a:lumMod val="95000"/>
                    <a:lumOff val="5000"/>
                  </a:srgbClr>
                </a:solidFill>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lvl="1">
              <a:spcBef>
                <a:spcPct val="20000"/>
              </a:spcBef>
            </a:pP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memmove</a:t>
            </a:r>
            <a:r>
              <a:rPr lang="en-US" sz="2400" spc="-70" dirty="0">
                <a:solidFill>
                  <a:srgbClr val="FF0000"/>
                </a:solidFill>
                <a:latin typeface="Gill Sans MT" panose="020B0502020104020203" pitchFamily="34" charset="0"/>
              </a:rPr>
              <a:t> &amp; </a:t>
            </a: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memcpy</a:t>
            </a:r>
            <a:r>
              <a:rPr lang="en-US" sz="2400" i="1"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z="28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a:t>
            </a:r>
            <a:r>
              <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5% cycles in Google’s datacenter </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Kanev</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ISCA’15]</a:t>
            </a:r>
            <a:endPar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4264469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p:bldP spid="3"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3752"/>
            <a:ext cx="8229600" cy="1143000"/>
          </a:xfrm>
        </p:spPr>
        <p:txBody>
          <a:bodyPr>
            <a:normAutofit/>
          </a:bodyPr>
          <a:lstStyle/>
          <a:p>
            <a:r>
              <a:rPr lang="en-US" dirty="0" smtClean="0">
                <a:solidFill>
                  <a:srgbClr val="1A5712"/>
                </a:solidFill>
                <a:latin typeface="Garamond"/>
                <a:cs typeface="Garamond"/>
              </a:rPr>
              <a:t>Today’s Systems: Bulk Data Copy</a:t>
            </a:r>
            <a:endParaRPr lang="en-US" dirty="0">
              <a:solidFill>
                <a:srgbClr val="1A5712"/>
              </a:solidFill>
              <a:latin typeface="Garamond"/>
              <a:cs typeface="Garamond"/>
            </a:endParaRP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Memory</a:t>
            </a: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b="1" dirty="0" smtClean="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6" name="Rectangle 15"/>
          <p:cNvSpPr/>
          <p:nvPr/>
        </p:nvSpPr>
        <p:spPr bwMode="auto">
          <a:xfrm>
            <a:off x="7042246" y="2968408"/>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8" name="Rectangle 17"/>
          <p:cNvSpPr/>
          <p:nvPr/>
        </p:nvSpPr>
        <p:spPr bwMode="auto">
          <a:xfrm>
            <a:off x="704224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9" name="Rectangle 18"/>
          <p:cNvSpPr/>
          <p:nvPr/>
        </p:nvSpPr>
        <p:spPr bwMode="auto">
          <a:xfrm>
            <a:off x="7044517" y="3659884"/>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0" name="Rectangle 19"/>
          <p:cNvSpPr/>
          <p:nvPr/>
        </p:nvSpPr>
        <p:spPr bwMode="auto">
          <a:xfrm>
            <a:off x="719463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1" name="Rectangle 20"/>
          <p:cNvSpPr/>
          <p:nvPr/>
        </p:nvSpPr>
        <p:spPr bwMode="auto">
          <a:xfrm>
            <a:off x="1956169" y="3198146"/>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2" name="Rectangle 21"/>
          <p:cNvSpPr/>
          <p:nvPr/>
        </p:nvSpPr>
        <p:spPr bwMode="auto">
          <a:xfrm>
            <a:off x="1956170" y="3580283"/>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3" name="Rectangle 22"/>
          <p:cNvSpPr/>
          <p:nvPr/>
        </p:nvSpPr>
        <p:spPr bwMode="auto">
          <a:xfrm>
            <a:off x="7347034"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4" name="Rectangle 23"/>
          <p:cNvSpPr/>
          <p:nvPr/>
        </p:nvSpPr>
        <p:spPr bwMode="auto">
          <a:xfrm>
            <a:off x="824001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5" name="Rectangle 24"/>
          <p:cNvSpPr/>
          <p:nvPr/>
        </p:nvSpPr>
        <p:spPr bwMode="auto">
          <a:xfrm>
            <a:off x="77883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6" name="Rectangle 25"/>
          <p:cNvSpPr/>
          <p:nvPr/>
        </p:nvSpPr>
        <p:spPr bwMode="auto">
          <a:xfrm>
            <a:off x="764046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7" name="Rectangle 26"/>
          <p:cNvSpPr/>
          <p:nvPr/>
        </p:nvSpPr>
        <p:spPr bwMode="auto">
          <a:xfrm>
            <a:off x="74926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8" name="Rectangle 27"/>
          <p:cNvSpPr/>
          <p:nvPr/>
        </p:nvSpPr>
        <p:spPr bwMode="auto">
          <a:xfrm>
            <a:off x="808856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9" name="Rectangle 28"/>
          <p:cNvSpPr/>
          <p:nvPr/>
        </p:nvSpPr>
        <p:spPr bwMode="auto">
          <a:xfrm>
            <a:off x="794071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30" name="TextBox 29"/>
          <p:cNvSpPr txBox="1"/>
          <p:nvPr/>
        </p:nvSpPr>
        <p:spPr>
          <a:xfrm>
            <a:off x="3731734" y="1507524"/>
            <a:ext cx="2239716" cy="461665"/>
          </a:xfrm>
          <a:prstGeom prst="rect">
            <a:avLst/>
          </a:prstGeom>
          <a:noFill/>
        </p:spPr>
        <p:txBody>
          <a:bodyPr wrap="none" rtlCol="0">
            <a:spAutoFit/>
          </a:bodyPr>
          <a:lstStyle/>
          <a:p>
            <a:r>
              <a:rPr lang="en-US" sz="2400" dirty="0" smtClean="0">
                <a:solidFill>
                  <a:srgbClr val="C00000"/>
                </a:solidFill>
              </a:rPr>
              <a:t>1) High latency</a:t>
            </a:r>
            <a:endParaRPr lang="en-US" sz="2400" dirty="0">
              <a:solidFill>
                <a:srgbClr val="C00000"/>
              </a:solidFill>
            </a:endParaRPr>
          </a:p>
        </p:txBody>
      </p:sp>
      <p:cxnSp>
        <p:nvCxnSpPr>
          <p:cNvPr id="31" name="Curved Connector 30"/>
          <p:cNvCxnSpPr>
            <a:stCxn id="30" idx="3"/>
            <a:endCxn id="18" idx="1"/>
          </p:cNvCxnSpPr>
          <p:nvPr/>
        </p:nvCxnSpPr>
        <p:spPr bwMode="auto">
          <a:xfrm>
            <a:off x="5971450" y="1738357"/>
            <a:ext cx="1070795" cy="1352881"/>
          </a:xfrm>
          <a:prstGeom prst="curvedConnector3">
            <a:avLst>
              <a:gd name="adj1" fmla="val 50000"/>
            </a:avLst>
          </a:prstGeom>
          <a:solidFill>
            <a:schemeClr val="accent1"/>
          </a:solidFill>
          <a:ln w="28575" cap="flat" cmpd="sng" algn="ctr">
            <a:solidFill>
              <a:srgbClr val="C00000"/>
            </a:solidFill>
            <a:prstDash val="solid"/>
            <a:round/>
            <a:headEnd type="none" w="med" len="med"/>
            <a:tailEnd type="stealth" w="lg" len="lg"/>
          </a:ln>
          <a:effectLst/>
        </p:spPr>
      </p:cxnSp>
      <p:sp>
        <p:nvSpPr>
          <p:cNvPr id="32" name="TextBox 31"/>
          <p:cNvSpPr txBox="1"/>
          <p:nvPr/>
        </p:nvSpPr>
        <p:spPr>
          <a:xfrm>
            <a:off x="2673162" y="5008669"/>
            <a:ext cx="4039888" cy="461665"/>
          </a:xfrm>
          <a:prstGeom prst="rect">
            <a:avLst/>
          </a:prstGeom>
          <a:noFill/>
        </p:spPr>
        <p:txBody>
          <a:bodyPr wrap="none" rtlCol="0">
            <a:spAutoFit/>
          </a:bodyPr>
          <a:lstStyle/>
          <a:p>
            <a:r>
              <a:rPr lang="en-US" sz="2400" dirty="0">
                <a:solidFill>
                  <a:srgbClr val="C00000"/>
                </a:solidFill>
              </a:rPr>
              <a:t>2</a:t>
            </a:r>
            <a:r>
              <a:rPr lang="en-US" sz="2400" dirty="0" smtClean="0">
                <a:solidFill>
                  <a:srgbClr val="C00000"/>
                </a:solidFill>
              </a:rPr>
              <a:t>) High bandwidth utilization</a:t>
            </a:r>
            <a:endParaRPr lang="en-US" sz="2400" dirty="0">
              <a:solidFill>
                <a:srgbClr val="C00000"/>
              </a:solidFill>
            </a:endParaRPr>
          </a:p>
        </p:txBody>
      </p:sp>
      <p:cxnSp>
        <p:nvCxnSpPr>
          <p:cNvPr id="33" name="Curved Connector 48"/>
          <p:cNvCxnSpPr>
            <a:stCxn id="32" idx="3"/>
            <a:endCxn id="15" idx="5"/>
          </p:cNvCxnSpPr>
          <p:nvPr/>
        </p:nvCxnSpPr>
        <p:spPr bwMode="auto">
          <a:xfrm flipH="1" flipV="1">
            <a:off x="6086902" y="3620065"/>
            <a:ext cx="626148" cy="1619437"/>
          </a:xfrm>
          <a:prstGeom prst="curvedConnector4">
            <a:avLst>
              <a:gd name="adj1" fmla="val -36509"/>
              <a:gd name="adj2" fmla="val 53651"/>
            </a:avLst>
          </a:prstGeom>
          <a:solidFill>
            <a:schemeClr val="accent1"/>
          </a:solidFill>
          <a:ln w="28575" cap="flat" cmpd="sng" algn="ctr">
            <a:solidFill>
              <a:srgbClr val="C00000"/>
            </a:solidFill>
            <a:prstDash val="solid"/>
            <a:round/>
            <a:headEnd type="none" w="med" len="med"/>
            <a:tailEnd type="stealth" w="lg" len="lg"/>
          </a:ln>
          <a:effectLst/>
        </p:spPr>
      </p:cxnSp>
      <p:sp>
        <p:nvSpPr>
          <p:cNvPr id="34" name="TextBox 33"/>
          <p:cNvSpPr txBox="1"/>
          <p:nvPr/>
        </p:nvSpPr>
        <p:spPr>
          <a:xfrm>
            <a:off x="378924" y="1861816"/>
            <a:ext cx="2452114" cy="461665"/>
          </a:xfrm>
          <a:prstGeom prst="rect">
            <a:avLst/>
          </a:prstGeom>
          <a:noFill/>
        </p:spPr>
        <p:txBody>
          <a:bodyPr wrap="none" rtlCol="0">
            <a:spAutoFit/>
          </a:bodyPr>
          <a:lstStyle/>
          <a:p>
            <a:r>
              <a:rPr lang="en-US" sz="2400" dirty="0" smtClean="0">
                <a:solidFill>
                  <a:srgbClr val="C00000"/>
                </a:solidFill>
              </a:rPr>
              <a:t>3) Cache pollution</a:t>
            </a:r>
            <a:endParaRPr lang="en-US" sz="2400" dirty="0">
              <a:solidFill>
                <a:srgbClr val="C00000"/>
              </a:solidFill>
            </a:endParaRPr>
          </a:p>
        </p:txBody>
      </p:sp>
      <p:cxnSp>
        <p:nvCxnSpPr>
          <p:cNvPr id="35" name="Curved Connector 48"/>
          <p:cNvCxnSpPr>
            <a:stCxn id="34" idx="3"/>
            <a:endCxn id="21" idx="0"/>
          </p:cNvCxnSpPr>
          <p:nvPr/>
        </p:nvCxnSpPr>
        <p:spPr bwMode="auto">
          <a:xfrm flipH="1">
            <a:off x="2031232" y="2092649"/>
            <a:ext cx="799806" cy="1105497"/>
          </a:xfrm>
          <a:prstGeom prst="curvedConnector4">
            <a:avLst>
              <a:gd name="adj1" fmla="val -28582"/>
              <a:gd name="adj2" fmla="val 60440"/>
            </a:avLst>
          </a:prstGeom>
          <a:solidFill>
            <a:schemeClr val="accent1"/>
          </a:solidFill>
          <a:ln w="28575" cap="flat" cmpd="sng" algn="ctr">
            <a:solidFill>
              <a:srgbClr val="C00000"/>
            </a:solidFill>
            <a:prstDash val="solid"/>
            <a:round/>
            <a:headEnd type="none" w="med" len="med"/>
            <a:tailEnd type="stealth" w="lg" len="lg"/>
          </a:ln>
          <a:effectLst/>
        </p:spPr>
      </p:cxnSp>
      <p:sp>
        <p:nvSpPr>
          <p:cNvPr id="36" name="TextBox 35"/>
          <p:cNvSpPr txBox="1"/>
          <p:nvPr/>
        </p:nvSpPr>
        <p:spPr>
          <a:xfrm>
            <a:off x="2673162" y="5498830"/>
            <a:ext cx="4139275" cy="461665"/>
          </a:xfrm>
          <a:prstGeom prst="rect">
            <a:avLst/>
          </a:prstGeom>
          <a:noFill/>
        </p:spPr>
        <p:txBody>
          <a:bodyPr wrap="none" rtlCol="0">
            <a:spAutoFit/>
          </a:bodyPr>
          <a:lstStyle/>
          <a:p>
            <a:r>
              <a:rPr lang="en-US" sz="2400" dirty="0">
                <a:solidFill>
                  <a:srgbClr val="C00000"/>
                </a:solidFill>
              </a:rPr>
              <a:t>4</a:t>
            </a:r>
            <a:r>
              <a:rPr lang="en-US" sz="2400" dirty="0" smtClean="0">
                <a:solidFill>
                  <a:srgbClr val="C00000"/>
                </a:solidFill>
              </a:rPr>
              <a:t>) Unwanted data movement</a:t>
            </a:r>
            <a:endParaRPr lang="en-US" sz="2400" dirty="0">
              <a:solidFill>
                <a:srgbClr val="C00000"/>
              </a:solidFill>
            </a:endParaRPr>
          </a:p>
        </p:txBody>
      </p:sp>
      <p:sp>
        <p:nvSpPr>
          <p:cNvPr id="37" name="Slide Number Placeholder 36"/>
          <p:cNvSpPr>
            <a:spLocks noGrp="1"/>
          </p:cNvSpPr>
          <p:nvPr>
            <p:ph type="sldNum" sz="quarter" idx="12"/>
          </p:nvPr>
        </p:nvSpPr>
        <p:spPr/>
        <p:txBody>
          <a:bodyPr/>
          <a:lstStyle/>
          <a:p>
            <a:fld id="{CD63C8E0-6DD9-4302-9AA9-5177C785CB79}" type="slidenum">
              <a:rPr lang="en-US" smtClean="0">
                <a:solidFill>
                  <a:prstClr val="black">
                    <a:tint val="75000"/>
                  </a:prstClr>
                </a:solidFill>
              </a:rPr>
              <a:pPr/>
              <a:t>86</a:t>
            </a:fld>
            <a:endParaRPr lang="en-US">
              <a:solidFill>
                <a:prstClr val="black">
                  <a:tint val="75000"/>
                </a:prstClr>
              </a:solidFill>
            </a:endParaRPr>
          </a:p>
        </p:txBody>
      </p:sp>
      <p:sp>
        <p:nvSpPr>
          <p:cNvPr id="39" name="TextBox 38"/>
          <p:cNvSpPr txBox="1"/>
          <p:nvPr/>
        </p:nvSpPr>
        <p:spPr>
          <a:xfrm>
            <a:off x="179512" y="6093296"/>
            <a:ext cx="7584528" cy="584776"/>
          </a:xfrm>
          <a:prstGeom prst="rect">
            <a:avLst/>
          </a:prstGeom>
          <a:noFill/>
        </p:spPr>
        <p:txBody>
          <a:bodyPr wrap="none" rtlCol="0">
            <a:spAutoFit/>
          </a:bodyPr>
          <a:lstStyle/>
          <a:p>
            <a:r>
              <a:rPr lang="en-US" sz="3200" dirty="0" smtClean="0">
                <a:solidFill>
                  <a:srgbClr val="FF0000"/>
                </a:solidFill>
              </a:rPr>
              <a:t>1046ns, 3.6uJ    (for 4KB page copy via DMA)</a:t>
            </a:r>
            <a:endParaRPr lang="en-US" sz="3200" dirty="0">
              <a:solidFill>
                <a:srgbClr val="FF0000"/>
              </a:solidFill>
            </a:endParaRPr>
          </a:p>
        </p:txBody>
      </p:sp>
    </p:spTree>
    <p:extLst>
      <p:ext uri="{BB962C8B-B14F-4D97-AF65-F5344CB8AC3E}">
        <p14:creationId xmlns:p14="http://schemas.microsoft.com/office/powerpoint/2010/main" val="836710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path" presetSubtype="0" accel="50000" decel="50000" fill="hold" grpId="1" nodeType="clickEffect">
                                  <p:stCondLst>
                                    <p:cond delay="0"/>
                                  </p:stCondLst>
                                  <p:childTnLst>
                                    <p:animMotion origin="layout" path="M 1.38889E-6 -2.59019E-6 L -0.55156 0.03169 " pathEditMode="relative" rAng="0" ptsTypes="AA">
                                      <p:cBhvr>
                                        <p:cTn id="19" dur="500" fill="hold"/>
                                        <p:tgtEl>
                                          <p:spTgt spid="18"/>
                                        </p:tgtEl>
                                        <p:attrNameLst>
                                          <p:attrName>ppt_x</p:attrName>
                                          <p:attrName>ppt_y</p:attrName>
                                        </p:attrNameLst>
                                      </p:cBhvr>
                                      <p:rCtr x="-27600" y="1600"/>
                                    </p:animMotion>
                                  </p:childTnLst>
                                </p:cTn>
                              </p:par>
                            </p:childTnLst>
                          </p:cTn>
                        </p:par>
                        <p:par>
                          <p:cTn id="20" fill="hold">
                            <p:stCondLst>
                              <p:cond delay="500"/>
                            </p:stCondLst>
                            <p:childTnLst>
                              <p:par>
                                <p:cTn id="21" presetID="1" presetClass="exit" presetSubtype="0" fill="hold" grpId="2" nodeType="afterEffect">
                                  <p:stCondLst>
                                    <p:cond delay="0"/>
                                  </p:stCondLst>
                                  <p:childTnLst>
                                    <p:set>
                                      <p:cBhvr>
                                        <p:cTn id="22" dur="1" fill="hold">
                                          <p:stCondLst>
                                            <p:cond delay="0"/>
                                          </p:stCondLst>
                                        </p:cTn>
                                        <p:tgtEl>
                                          <p:spTgt spid="18"/>
                                        </p:tgtEl>
                                        <p:attrNameLst>
                                          <p:attrName>style.visibility</p:attrName>
                                        </p:attrNameLst>
                                      </p:cBhvr>
                                      <p:to>
                                        <p:strVal val="hidden"/>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grpId="1" nodeType="clickEffect">
                                  <p:stCondLst>
                                    <p:cond delay="0"/>
                                  </p:stCondLst>
                                  <p:childTnLst>
                                    <p:animMotion origin="layout" path="M -2.22222E-6 1.18409E-6 L -0.54114 -0.0118 " pathEditMode="relative" rAng="0" ptsTypes="AA">
                                      <p:cBhvr>
                                        <p:cTn id="33" dur="500" fill="hold"/>
                                        <p:tgtEl>
                                          <p:spTgt spid="19"/>
                                        </p:tgtEl>
                                        <p:attrNameLst>
                                          <p:attrName>ppt_x</p:attrName>
                                          <p:attrName>ppt_y</p:attrName>
                                        </p:attrNameLst>
                                      </p:cBhvr>
                                      <p:rCtr x="-27100" y="-600"/>
                                    </p:animMotion>
                                  </p:childTnLst>
                                </p:cTn>
                              </p:par>
                            </p:childTnLst>
                          </p:cTn>
                        </p:par>
                        <p:par>
                          <p:cTn id="34" fill="hold">
                            <p:stCondLst>
                              <p:cond delay="500"/>
                            </p:stCondLst>
                            <p:childTnLst>
                              <p:par>
                                <p:cTn id="35" presetID="1" presetClass="exit" presetSubtype="0" fill="hold" grpId="2" nodeType="afterEffect">
                                  <p:stCondLst>
                                    <p:cond delay="0"/>
                                  </p:stCondLst>
                                  <p:childTnLst>
                                    <p:set>
                                      <p:cBhvr>
                                        <p:cTn id="36" dur="1" fill="hold">
                                          <p:stCondLst>
                                            <p:cond delay="0"/>
                                          </p:stCondLst>
                                        </p:cTn>
                                        <p:tgtEl>
                                          <p:spTgt spid="19"/>
                                        </p:tgtEl>
                                        <p:attrNameLst>
                                          <p:attrName>style.visibility</p:attrName>
                                        </p:attrNameLst>
                                      </p:cBhvr>
                                      <p:to>
                                        <p:strVal val="hidden"/>
                                      </p:to>
                                    </p:set>
                                  </p:child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mph" presetSubtype="2" fill="hold" nodeType="clickEffect">
                                  <p:stCondLst>
                                    <p:cond delay="0"/>
                                  </p:stCondLst>
                                  <p:childTnLst>
                                    <p:animClr clrSpc="rgb" dir="cw">
                                      <p:cBhvr>
                                        <p:cTn id="42" dur="500" fill="hold"/>
                                        <p:tgtEl>
                                          <p:spTgt spid="22"/>
                                        </p:tgtEl>
                                        <p:attrNameLst>
                                          <p:attrName>fillcolor</p:attrName>
                                        </p:attrNameLst>
                                      </p:cBhvr>
                                      <p:to>
                                        <a:schemeClr val="bg1"/>
                                      </p:to>
                                    </p:animClr>
                                    <p:set>
                                      <p:cBhvr>
                                        <p:cTn id="43" dur="500" fill="hold"/>
                                        <p:tgtEl>
                                          <p:spTgt spid="22"/>
                                        </p:tgtEl>
                                        <p:attrNameLst>
                                          <p:attrName>fill.type</p:attrName>
                                        </p:attrNameLst>
                                      </p:cBhvr>
                                      <p:to>
                                        <p:strVal val="solid"/>
                                      </p:to>
                                    </p:set>
                                    <p:set>
                                      <p:cBhvr>
                                        <p:cTn id="44" dur="500" fill="hold"/>
                                        <p:tgtEl>
                                          <p:spTgt spid="22"/>
                                        </p:tgtEl>
                                        <p:attrNameLst>
                                          <p:attrName>fill.on</p:attrName>
                                        </p:attrNameLst>
                                      </p:cBhvr>
                                      <p:to>
                                        <p:strVal val="true"/>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childTnLst>
                                </p:cTn>
                              </p:par>
                              <p:par>
                                <p:cTn id="82" presetID="10" presetClass="entr" presetSubtype="0" fill="hold"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fade">
                                      <p:cBhvr>
                                        <p:cTn id="84" dur="500"/>
                                        <p:tgtEl>
                                          <p:spTgt spid="3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par>
                                <p:cTn id="90" presetID="10" presetClass="entr" presetSubtype="0" fill="hold"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8" grpId="1" animBg="1"/>
      <p:bldP spid="18" grpId="2" animBg="1"/>
      <p:bldP spid="19" grpId="0" animBg="1"/>
      <p:bldP spid="19" grpId="1" animBg="1"/>
      <p:bldP spid="19" grpId="2"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2" grpId="0"/>
      <p:bldP spid="34" grpId="0"/>
      <p:bldP spid="36" grpId="0"/>
      <p:bldP spid="39"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dirty="0" smtClean="0">
                <a:solidFill>
                  <a:srgbClr val="1A5712"/>
                </a:solidFill>
                <a:latin typeface="Garamond"/>
                <a:cs typeface="Garamond"/>
              </a:rPr>
              <a:t>Future Systems: In-Memory Copy</a:t>
            </a:r>
            <a:endParaRPr lang="en-US" dirty="0">
              <a:solidFill>
                <a:srgbClr val="1A5712"/>
              </a:solidFill>
              <a:latin typeface="Garamond"/>
              <a:cs typeface="Garamond"/>
            </a:endParaRP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Memory</a:t>
            </a: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b="1" dirty="0" smtClean="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r>
              <a:rPr lang="en-US" sz="2400" dirty="0" smtClean="0">
                <a:solidFill>
                  <a:srgbClr val="003399"/>
                </a:solidFill>
              </a:rPr>
              <a:t>1) Low latency</a:t>
            </a:r>
            <a:endParaRPr lang="en-US" sz="2400" dirty="0">
              <a:solidFill>
                <a:srgbClr val="003399"/>
              </a:solidFill>
            </a:endParaRP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r>
              <a:rPr lang="en-US" sz="2400" dirty="0">
                <a:solidFill>
                  <a:srgbClr val="003399"/>
                </a:solidFill>
              </a:rPr>
              <a:t>2</a:t>
            </a:r>
            <a:r>
              <a:rPr lang="en-US" sz="2400" dirty="0" smtClean="0">
                <a:solidFill>
                  <a:srgbClr val="003399"/>
                </a:solidFill>
              </a:rPr>
              <a:t>) Low bandwidth utilization</a:t>
            </a:r>
            <a:endParaRPr lang="en-US" sz="2400" dirty="0">
              <a:solidFill>
                <a:srgbClr val="003399"/>
              </a:solidFill>
            </a:endParaRP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r>
              <a:rPr lang="en-US" sz="2400" dirty="0" smtClean="0">
                <a:solidFill>
                  <a:srgbClr val="003399"/>
                </a:solidFill>
              </a:rPr>
              <a:t>3) No cache pollution</a:t>
            </a:r>
            <a:endParaRPr lang="en-US" sz="2400" dirty="0">
              <a:solidFill>
                <a:srgbClr val="003399"/>
              </a:solidFill>
            </a:endParaRP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r>
              <a:rPr lang="en-US" sz="2400" dirty="0" smtClean="0">
                <a:solidFill>
                  <a:srgbClr val="003399"/>
                </a:solidFill>
              </a:rPr>
              <a:t>4) No unwanted data movement</a:t>
            </a:r>
            <a:endParaRPr lang="en-US" sz="2400" dirty="0">
              <a:solidFill>
                <a:srgbClr val="003399"/>
              </a:solidFill>
            </a:endParaRPr>
          </a:p>
        </p:txBody>
      </p:sp>
      <p:sp>
        <p:nvSpPr>
          <p:cNvPr id="28" name="Slide Number Placeholder 27"/>
          <p:cNvSpPr>
            <a:spLocks noGrp="1"/>
          </p:cNvSpPr>
          <p:nvPr>
            <p:ph type="sldNum" sz="quarter" idx="12"/>
          </p:nvPr>
        </p:nvSpPr>
        <p:spPr/>
        <p:txBody>
          <a:bodyPr/>
          <a:lstStyle/>
          <a:p>
            <a:fld id="{CD63C8E0-6DD9-4302-9AA9-5177C785CB79}" type="slidenum">
              <a:rPr lang="en-US" smtClean="0">
                <a:solidFill>
                  <a:prstClr val="black">
                    <a:tint val="75000"/>
                  </a:prstClr>
                </a:solidFill>
              </a:rPr>
              <a:pPr/>
              <a:t>87</a:t>
            </a:fld>
            <a:endParaRPr lang="en-US">
              <a:solidFill>
                <a:prstClr val="black">
                  <a:tint val="75000"/>
                </a:prstClr>
              </a:solidFill>
            </a:endParaRPr>
          </a:p>
        </p:txBody>
      </p:sp>
      <p:sp>
        <p:nvSpPr>
          <p:cNvPr id="29" name="TextBox 28"/>
          <p:cNvSpPr txBox="1"/>
          <p:nvPr/>
        </p:nvSpPr>
        <p:spPr>
          <a:xfrm>
            <a:off x="179512" y="6093296"/>
            <a:ext cx="2453917" cy="584776"/>
          </a:xfrm>
          <a:prstGeom prst="rect">
            <a:avLst/>
          </a:prstGeom>
          <a:noFill/>
        </p:spPr>
        <p:txBody>
          <a:bodyPr wrap="none" rtlCol="0">
            <a:spAutoFit/>
          </a:bodyPr>
          <a:lstStyle/>
          <a:p>
            <a:r>
              <a:rPr lang="en-US" sz="3200" dirty="0" smtClean="0">
                <a:solidFill>
                  <a:srgbClr val="FF0000"/>
                </a:solidFill>
              </a:rPr>
              <a:t>1046ns, 3.6uJ</a:t>
            </a:r>
            <a:endParaRPr lang="en-US" sz="3200" dirty="0">
              <a:solidFill>
                <a:srgbClr val="FF0000"/>
              </a:solidFill>
            </a:endParaRPr>
          </a:p>
        </p:txBody>
      </p:sp>
      <p:sp>
        <p:nvSpPr>
          <p:cNvPr id="31" name="TextBox 30"/>
          <p:cNvSpPr txBox="1"/>
          <p:nvPr/>
        </p:nvSpPr>
        <p:spPr>
          <a:xfrm>
            <a:off x="2830129" y="6093296"/>
            <a:ext cx="2926202" cy="584776"/>
          </a:xfrm>
          <a:prstGeom prst="rect">
            <a:avLst/>
          </a:prstGeom>
          <a:noFill/>
        </p:spPr>
        <p:txBody>
          <a:bodyPr wrap="none" rtlCol="0">
            <a:spAutoFit/>
          </a:bodyPr>
          <a:lstStyle/>
          <a:p>
            <a:r>
              <a:rPr lang="en-US" sz="3200" dirty="0" smtClean="0">
                <a:solidFill>
                  <a:srgbClr val="008000"/>
                </a:solidFill>
                <a:sym typeface="Wingdings"/>
              </a:rPr>
              <a:t>   </a:t>
            </a:r>
            <a:r>
              <a:rPr lang="en-US" sz="3200" dirty="0" smtClean="0">
                <a:solidFill>
                  <a:srgbClr val="008000"/>
                </a:solidFill>
              </a:rPr>
              <a:t>90ns, 0.04uJ</a:t>
            </a:r>
            <a:endParaRPr lang="en-US" sz="3200" dirty="0">
              <a:solidFill>
                <a:srgbClr val="008000"/>
              </a:solidFill>
            </a:endParaRPr>
          </a:p>
        </p:txBody>
      </p:sp>
    </p:spTree>
    <p:extLst>
      <p:ext uri="{BB962C8B-B14F-4D97-AF65-F5344CB8AC3E}">
        <p14:creationId xmlns:p14="http://schemas.microsoft.com/office/powerpoint/2010/main" val="8714949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31"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a:t>
            </a:r>
            <a:r>
              <a:rPr lang="en-US" sz="4000" dirty="0" smtClean="0">
                <a:solidFill>
                  <a:srgbClr val="1A5712"/>
                </a:solidFill>
                <a:latin typeface="Garamond"/>
                <a:cs typeface="Garamond"/>
              </a:rPr>
              <a:t>In</a:t>
            </a:r>
            <a:r>
              <a:rPr lang="en-US" sz="4000" dirty="0">
                <a:solidFill>
                  <a:srgbClr val="1A5712"/>
                </a:solidFill>
                <a:latin typeface="Garamond"/>
                <a:cs typeface="Garamond"/>
              </a:rPr>
              <a:t>-DRAM </a:t>
            </a:r>
            <a:r>
              <a:rPr lang="en-US" sz="4000" dirty="0" smtClean="0">
                <a:solidFill>
                  <a:srgbClr val="1A5712"/>
                </a:solidFill>
                <a:latin typeface="Garamond"/>
                <a:cs typeface="Garamond"/>
              </a:rPr>
              <a:t>Row Copy</a:t>
            </a:r>
            <a:endParaRPr lang="en-US" sz="4000" dirty="0">
              <a:solidFill>
                <a:srgbClr val="1A5712"/>
              </a:solidFill>
              <a:latin typeface="Garamond"/>
              <a:cs typeface="Garamond"/>
            </a:endParaRP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Row Buffer </a:t>
            </a:r>
            <a:r>
              <a:rPr lang="en-US" dirty="0" smtClean="0">
                <a:solidFill>
                  <a:srgbClr val="000000"/>
                </a:solidFill>
                <a:ea typeface="ＭＳ Ｐゴシック" charset="0"/>
                <a:cs typeface="Myriad Pro Bold Cond" charset="0"/>
                <a:sym typeface="Myriad Pro Bold Cond" charset="0"/>
              </a:rPr>
              <a:t>(4 Kbytes)</a:t>
            </a:r>
            <a:endParaRPr lang="en-US" dirty="0">
              <a:solidFill>
                <a:srgbClr val="000000"/>
              </a:solidFill>
              <a:ea typeface="ＭＳ Ｐゴシック" charset="0"/>
              <a:cs typeface="Myriad Pro Bold Cond" charset="0"/>
              <a:sym typeface="Myriad Pro Bold Cond" charset="0"/>
            </a:endParaRP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ea typeface="ＭＳ Ｐゴシック" charset="0"/>
                <a:cs typeface="Myriad Pro Bold Cond" charset="0"/>
                <a:sym typeface="Myriad Pro Bold Cond" charset="0"/>
              </a:rPr>
              <a:t>Data Bus</a:t>
            </a:r>
            <a:endParaRPr lang="en-US" dirty="0">
              <a:solidFill>
                <a:srgbClr val="000000"/>
              </a:solidFill>
              <a:ea typeface="ＭＳ Ｐゴシック" charset="0"/>
              <a:cs typeface="Myriad Pro Bold Cond" charset="0"/>
              <a:sym typeface="Myriad Pro Bold Cond" charset="0"/>
            </a:endParaRP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ea typeface="ＭＳ Ｐゴシック" charset="0"/>
                <a:cs typeface="Myriad Pro Bold Cond" charset="0"/>
                <a:sym typeface="Myriad Pro Bold Cond" charset="0"/>
              </a:rPr>
              <a:t>8 bits</a:t>
            </a:r>
            <a:endParaRPr lang="en-US" dirty="0">
              <a:solidFill>
                <a:srgbClr val="000000"/>
              </a:solidFill>
              <a:ea typeface="ＭＳ Ｐゴシック" charset="0"/>
              <a:cs typeface="Myriad Pro Bold Cond" charset="0"/>
              <a:sym typeface="Myriad Pro Bold Cond" charset="0"/>
            </a:endParaRP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DRAM </a:t>
            </a:r>
            <a:r>
              <a:rPr lang="en-US" dirty="0" err="1" smtClean="0">
                <a:solidFill>
                  <a:srgbClr val="000000"/>
                </a:solidFill>
                <a:ea typeface="ＭＳ Ｐゴシック" charset="0"/>
                <a:cs typeface="Myriad Pro Bold Cond" charset="0"/>
                <a:sym typeface="Myriad Pro Bold Cond" charset="0"/>
              </a:rPr>
              <a:t>subarray</a:t>
            </a:r>
            <a:endParaRPr lang="en-US" dirty="0">
              <a:solidFill>
                <a:srgbClr val="000000"/>
              </a:solidFill>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4</a:t>
            </a:r>
            <a:r>
              <a:rPr lang="en-US" dirty="0" smtClean="0">
                <a:solidFill>
                  <a:srgbClr val="000000"/>
                </a:solidFill>
                <a:ea typeface="ＭＳ Ｐゴシック" charset="0"/>
                <a:cs typeface="Myriad Pro Bold Cond" charset="0"/>
                <a:sym typeface="Myriad Pro Bold Cond" charset="0"/>
              </a:rPr>
              <a:t> Kbytes</a:t>
            </a:r>
            <a:endParaRPr lang="en-US" dirty="0">
              <a:solidFill>
                <a:srgbClr val="000000"/>
              </a:solidFill>
              <a:ea typeface="ＭＳ Ｐゴシック" charset="0"/>
              <a:cs typeface="Myriad Pro Bold Cond" charset="0"/>
              <a:sym typeface="Myriad Pro Bold Cond" charset="0"/>
            </a:endParaRP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ea typeface="ＭＳ Ｐゴシック" charset="0"/>
                <a:cs typeface="Myriad Pro Bold Cond" charset="0"/>
                <a:sym typeface="Myriad Pro Bold Cond" charset="0"/>
              </a:rPr>
              <a:t>Step 1</a:t>
            </a:r>
            <a:r>
              <a:rPr lang="en-US" sz="1600" dirty="0">
                <a:solidFill>
                  <a:srgbClr val="D90B00"/>
                </a:solidFill>
                <a:ea typeface="ＭＳ Ｐゴシック" charset="0"/>
                <a:cs typeface="Myriad Pro Bold Cond" charset="0"/>
                <a:sym typeface="Myriad Pro Bold Cond" charset="0"/>
              </a:rPr>
              <a:t>:</a:t>
            </a:r>
            <a:r>
              <a:rPr lang="en-US" sz="1600" dirty="0" smtClean="0">
                <a:solidFill>
                  <a:srgbClr val="D90B00"/>
                </a:solidFill>
                <a:ea typeface="ＭＳ Ｐゴシック" charset="0"/>
                <a:cs typeface="Myriad Pro Bold Cond" charset="0"/>
                <a:sym typeface="Myriad Pro Bold Cond" charset="0"/>
              </a:rPr>
              <a:t> </a:t>
            </a:r>
            <a:r>
              <a:rPr lang="en-US" sz="1600" dirty="0">
                <a:solidFill>
                  <a:srgbClr val="D90B00"/>
                </a:solidFill>
                <a:ea typeface="ＭＳ Ｐゴシック" charset="0"/>
                <a:cs typeface="Myriad Pro Bold Cond" charset="0"/>
                <a:sym typeface="Myriad Pro Bold Cond" charset="0"/>
              </a:rPr>
              <a:t>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defTabSz="457200"/>
            <a:r>
              <a:rPr lang="en-US" sz="1400" dirty="0" smtClean="0">
                <a:solidFill>
                  <a:srgbClr val="D90B00"/>
                </a:solidFill>
                <a:latin typeface="Tahoma"/>
                <a:ea typeface="ＭＳ Ｐゴシック" charset="0"/>
                <a:cs typeface="Tahoma"/>
                <a:sym typeface="Myriad Pro Bold Cond" charset="0"/>
              </a:rPr>
              <a:t>Transfer</a:t>
            </a:r>
            <a:r>
              <a:rPr lang="en-US" sz="1400" dirty="0">
                <a:solidFill>
                  <a:srgbClr val="D90B00"/>
                </a:solidFill>
                <a:latin typeface="Tahoma"/>
                <a:ea typeface="ＭＳ Ｐゴシック" charset="0"/>
                <a:cs typeface="Tahoma"/>
                <a:sym typeface="Myriad Pro Bold Cond" charset="0"/>
              </a:rPr>
              <a:t> </a:t>
            </a:r>
            <a:r>
              <a:rPr lang="en-US" sz="1400" dirty="0" smtClean="0">
                <a:solidFill>
                  <a:srgbClr val="D90B00"/>
                </a:solidFill>
                <a:latin typeface="Tahoma"/>
                <a:ea typeface="ＭＳ Ｐゴシック" charset="0"/>
                <a:cs typeface="Tahoma"/>
                <a:sym typeface="Myriad Pro Bold Cond" charset="0"/>
              </a:rPr>
              <a:t>row</a:t>
            </a:r>
            <a:endParaRPr lang="en-US" sz="1400" dirty="0">
              <a:solidFill>
                <a:srgbClr val="D90B00"/>
              </a:solidFill>
              <a:latin typeface="Tahoma"/>
              <a:ea typeface="ＭＳ Ｐゴシック" charset="0"/>
              <a:cs typeface="Tahoma"/>
              <a:sym typeface="Myriad Pro Bold Cond" charset="0"/>
            </a:endParaRP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ea typeface="ＭＳ Ｐゴシック" charset="0"/>
                <a:cs typeface="Myriad Pro Bold Cond" charset="0"/>
                <a:sym typeface="Myriad Pro Bold Cond" charset="0"/>
              </a:rPr>
              <a:t>Step 2: Activate </a:t>
            </a:r>
            <a:r>
              <a:rPr lang="en-US" sz="1600" dirty="0">
                <a:solidFill>
                  <a:srgbClr val="D90B00"/>
                </a:solidFill>
                <a:ea typeface="ＭＳ Ｐゴシック" charset="0"/>
                <a:cs typeface="Myriad Pro Bold Cond" charset="0"/>
                <a:sym typeface="Myriad Pro Bold Cond" charset="0"/>
              </a:rPr>
              <a:t>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endParaRPr lang="en-US" sz="1600" dirty="0">
              <a:solidFill>
                <a:srgbClr val="D90B00"/>
              </a:solidFill>
              <a:ea typeface="ＭＳ Ｐゴシック" charset="0"/>
              <a:cs typeface="Myriad Pro Bold Cond" charset="0"/>
              <a:sym typeface="Myriad Pro Bold Cond" charset="0"/>
            </a:endParaRPr>
          </a:p>
          <a:p>
            <a:pPr defTabSz="457200"/>
            <a:r>
              <a:rPr lang="en-US" sz="1200" dirty="0">
                <a:solidFill>
                  <a:srgbClr val="D90B00"/>
                </a:solidFill>
                <a:latin typeface="Tahoma"/>
                <a:ea typeface="ＭＳ Ｐゴシック" charset="0"/>
                <a:cs typeface="Tahoma"/>
                <a:sym typeface="Myriad Pro Bold Cond" charset="0"/>
              </a:rPr>
              <a:t>Transfer</a:t>
            </a:r>
          </a:p>
          <a:p>
            <a:pPr defTabSz="457200"/>
            <a:r>
              <a:rPr lang="en-US" sz="1200" dirty="0">
                <a:solidFill>
                  <a:srgbClr val="D90B00"/>
                </a:solidFill>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defTabSz="457200"/>
            <a:endParaRPr lang="en-US" dirty="0">
              <a:solidFill>
                <a:srgbClr val="000000"/>
              </a:solidFill>
              <a:ea typeface="ＭＳ Ｐゴシック" charset="0"/>
              <a:cs typeface="Myriad Pro Bold Cond" charset="0"/>
              <a:sym typeface="Myriad Pro Bold Cond" charset="0"/>
            </a:endParaRPr>
          </a:p>
        </p:txBody>
      </p:sp>
      <p:sp>
        <p:nvSpPr>
          <p:cNvPr id="2" name="TextBox 1"/>
          <p:cNvSpPr txBox="1"/>
          <p:nvPr/>
        </p:nvSpPr>
        <p:spPr>
          <a:xfrm>
            <a:off x="6751703" y="1124744"/>
            <a:ext cx="2284793" cy="400110"/>
          </a:xfrm>
          <a:prstGeom prst="rect">
            <a:avLst/>
          </a:prstGeom>
          <a:noFill/>
        </p:spPr>
        <p:txBody>
          <a:bodyPr wrap="none" rtlCol="0">
            <a:spAutoFit/>
          </a:bodyPr>
          <a:lstStyle/>
          <a:p>
            <a:r>
              <a:rPr lang="en-US" sz="2000" b="1" dirty="0" smtClean="0">
                <a:solidFill>
                  <a:srgbClr val="008000"/>
                </a:solidFill>
              </a:rPr>
              <a:t>Negligible HW cost</a:t>
            </a:r>
            <a:endParaRPr lang="en-US" sz="2000" b="1" dirty="0">
              <a:solidFill>
                <a:srgbClr val="008000"/>
              </a:solidFill>
            </a:endParaRPr>
          </a:p>
        </p:txBody>
      </p:sp>
      <p:sp>
        <p:nvSpPr>
          <p:cNvPr id="147" name="TextBox 146"/>
          <p:cNvSpPr txBox="1"/>
          <p:nvPr/>
        </p:nvSpPr>
        <p:spPr>
          <a:xfrm>
            <a:off x="5034118" y="836712"/>
            <a:ext cx="4002378" cy="400110"/>
          </a:xfrm>
          <a:prstGeom prst="rect">
            <a:avLst/>
          </a:prstGeom>
          <a:noFill/>
        </p:spPr>
        <p:txBody>
          <a:bodyPr wrap="none" rtlCol="0">
            <a:spAutoFit/>
          </a:bodyPr>
          <a:lstStyle/>
          <a:p>
            <a:r>
              <a:rPr lang="en-US" sz="2000" b="1" dirty="0" smtClean="0">
                <a:solidFill>
                  <a:srgbClr val="008000"/>
                </a:solidFill>
              </a:rPr>
              <a:t>   </a:t>
            </a:r>
            <a:r>
              <a:rPr lang="en-US" sz="2000" b="1" dirty="0" smtClean="0">
                <a:solidFill>
                  <a:srgbClr val="008000"/>
                </a:solidFill>
                <a:latin typeface="Times New Roman" charset="0"/>
                <a:ea typeface="Times New Roman" charset="0"/>
                <a:cs typeface="Times New Roman" charset="0"/>
              </a:rPr>
              <a:t>Idea: Two consecutive </a:t>
            </a:r>
            <a:r>
              <a:rPr lang="en-US" sz="2000" b="1" dirty="0" err="1" smtClean="0">
                <a:solidFill>
                  <a:srgbClr val="008000"/>
                </a:solidFill>
                <a:latin typeface="Times New Roman" charset="0"/>
                <a:ea typeface="Times New Roman" charset="0"/>
                <a:cs typeface="Times New Roman" charset="0"/>
              </a:rPr>
              <a:t>ACTivates</a:t>
            </a:r>
            <a:endParaRPr lang="en-US" sz="2000" b="1" dirty="0">
              <a:solidFill>
                <a:srgbClr val="008000"/>
              </a:solidFill>
              <a:latin typeface="Times New Roman" charset="0"/>
              <a:ea typeface="Times New Roman" charset="0"/>
              <a:cs typeface="Times New Roman" charset="0"/>
            </a:endParaRPr>
          </a:p>
        </p:txBody>
      </p:sp>
    </p:spTree>
    <p:extLst>
      <p:ext uri="{BB962C8B-B14F-4D97-AF65-F5344CB8AC3E}">
        <p14:creationId xmlns:p14="http://schemas.microsoft.com/office/powerpoint/2010/main" val="16836214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47">
                                            <p:txEl>
                                              <p:pRg st="0" end="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smtClean="0">
                <a:solidFill>
                  <a:srgbClr val="1A5712"/>
                </a:solidFill>
                <a:latin typeface="Garamond"/>
                <a:cs typeface="Garamond"/>
              </a:rPr>
              <a:t>RowClone</a:t>
            </a:r>
            <a:r>
              <a:rPr lang="en-US" dirty="0" smtClean="0">
                <a:solidFill>
                  <a:srgbClr val="1A5712"/>
                </a:solidFill>
                <a:latin typeface="Garamond"/>
                <a:cs typeface="Garamond"/>
              </a:rPr>
              <a:t>: Latency and Energy Savings</a:t>
            </a:r>
            <a:endParaRPr lang="en-US" dirty="0">
              <a:solidFill>
                <a:srgbClr val="1A5712"/>
              </a:solidFill>
              <a:latin typeface="Garamond"/>
              <a:cs typeface="Garamond"/>
            </a:endParaRPr>
          </a:p>
        </p:txBody>
      </p:sp>
      <p:graphicFrame>
        <p:nvGraphicFramePr>
          <p:cNvPr id="4" name="Chart 3"/>
          <p:cNvGraphicFramePr/>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92579" cy="523220"/>
          </a:xfrm>
          <a:prstGeom prst="rect">
            <a:avLst/>
          </a:prstGeom>
          <a:noFill/>
          <a:ln>
            <a:noFill/>
          </a:ln>
        </p:spPr>
        <p:txBody>
          <a:bodyPr wrap="none" rtlCol="0">
            <a:spAutoFit/>
          </a:bodyPr>
          <a:lstStyle/>
          <a:p>
            <a:r>
              <a:rPr lang="en-US" sz="2800" b="1" dirty="0" smtClean="0">
                <a:solidFill>
                  <a:srgbClr val="FF0000"/>
                </a:solidFill>
              </a:rPr>
              <a:t>11.6x</a:t>
            </a:r>
            <a:endParaRPr lang="en-US" sz="2800" b="1" dirty="0">
              <a:solidFill>
                <a:srgbClr val="FF0000"/>
              </a:solidFill>
            </a:endParaRP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13632" cy="523220"/>
          </a:xfrm>
          <a:prstGeom prst="rect">
            <a:avLst/>
          </a:prstGeom>
          <a:noFill/>
          <a:ln>
            <a:noFill/>
          </a:ln>
        </p:spPr>
        <p:txBody>
          <a:bodyPr wrap="none" rtlCol="0">
            <a:spAutoFit/>
          </a:bodyPr>
          <a:lstStyle/>
          <a:p>
            <a:r>
              <a:rPr lang="en-US" sz="2800" b="1" dirty="0" smtClean="0">
                <a:solidFill>
                  <a:srgbClr val="FF0000"/>
                </a:solidFill>
              </a:rPr>
              <a:t>74x</a:t>
            </a:r>
            <a:endParaRPr lang="en-US" sz="2800" b="1" dirty="0">
              <a:solidFill>
                <a:srgbClr val="FF0000"/>
              </a:solidFill>
            </a:endParaRPr>
          </a:p>
        </p:txBody>
      </p:sp>
      <p:sp>
        <p:nvSpPr>
          <p:cNvPr id="10" name="Slide Number Placeholder 9"/>
          <p:cNvSpPr>
            <a:spLocks noGrp="1"/>
          </p:cNvSpPr>
          <p:nvPr>
            <p:ph type="sldNum" sz="quarter" idx="12"/>
          </p:nvPr>
        </p:nvSpPr>
        <p:spPr/>
        <p:txBody>
          <a:bodyPr/>
          <a:lstStyle/>
          <a:p>
            <a:fld id="{CD63C8E0-6DD9-4302-9AA9-5177C785CB79}" type="slidenum">
              <a:rPr lang="en-US" smtClean="0">
                <a:solidFill>
                  <a:prstClr val="black">
                    <a:tint val="75000"/>
                  </a:prstClr>
                </a:solidFill>
              </a:rPr>
              <a:pPr/>
              <a:t>89</a:t>
            </a:fld>
            <a:endParaRPr lang="en-US">
              <a:solidFill>
                <a:prstClr val="black">
                  <a:tint val="75000"/>
                </a:prstClr>
              </a:solidFill>
            </a:endParaRPr>
          </a:p>
        </p:txBody>
      </p:sp>
      <p:sp>
        <p:nvSpPr>
          <p:cNvPr id="11" name="Rectangle 10"/>
          <p:cNvSpPr/>
          <p:nvPr/>
        </p:nvSpPr>
        <p:spPr>
          <a:xfrm>
            <a:off x="251520" y="6165304"/>
            <a:ext cx="7848872" cy="677108"/>
          </a:xfrm>
          <a:prstGeom prst="rect">
            <a:avLst/>
          </a:prstGeom>
        </p:spPr>
        <p:txBody>
          <a:bodyPr wrap="square">
            <a:spAutoFit/>
          </a:bodyPr>
          <a:lstStyle/>
          <a:p>
            <a:r>
              <a:rPr lang="en-US" sz="1900" dirty="0" smtClean="0">
                <a:solidFill>
                  <a:srgbClr val="000000"/>
                </a:solidFill>
                <a:latin typeface="Tahoma" charset="0"/>
              </a:rPr>
              <a:t>Seshadri et </a:t>
            </a:r>
            <a:r>
              <a:rPr lang="en-US" sz="1900" dirty="0">
                <a:solidFill>
                  <a:srgbClr val="000000"/>
                </a:solidFill>
                <a:latin typeface="Tahoma" charset="0"/>
              </a:rPr>
              <a:t>al., </a:t>
            </a:r>
            <a:r>
              <a:rPr lang="en-US" sz="1900" dirty="0" smtClean="0">
                <a:solidFill>
                  <a:srgbClr val="000000"/>
                </a:solidFill>
                <a:latin typeface="Tahoma" charset="0"/>
              </a:rPr>
              <a:t>“</a:t>
            </a:r>
            <a:r>
              <a:rPr lang="en-US" altLang="ja-JP" sz="1900" dirty="0" err="1" smtClean="0">
                <a:solidFill>
                  <a:srgbClr val="0000FF"/>
                </a:solidFill>
                <a:latin typeface="Tahoma" charset="0"/>
              </a:rPr>
              <a:t>RowClone</a:t>
            </a:r>
            <a:r>
              <a:rPr lang="en-US" altLang="ja-JP" sz="1900" dirty="0">
                <a:solidFill>
                  <a:srgbClr val="0000FF"/>
                </a:solidFill>
                <a:latin typeface="Tahoma" charset="0"/>
              </a:rPr>
              <a:t>: Fast and Efficient In-DRAM Copy and Initialization of Bulk Data</a:t>
            </a:r>
            <a:r>
              <a:rPr lang="en-US" altLang="ja-JP" sz="1900" dirty="0" smtClean="0">
                <a:solidFill>
                  <a:srgbClr val="000000"/>
                </a:solidFill>
                <a:latin typeface="Tahoma" charset="0"/>
              </a:rPr>
              <a:t>,</a:t>
            </a:r>
            <a:r>
              <a:rPr lang="en-US" sz="1900" dirty="0">
                <a:solidFill>
                  <a:srgbClr val="000000"/>
                </a:solidFill>
                <a:latin typeface="Tahoma" charset="0"/>
              </a:rPr>
              <a:t>”</a:t>
            </a:r>
            <a:r>
              <a:rPr lang="en-US" altLang="ja-JP" sz="1900" dirty="0">
                <a:solidFill>
                  <a:srgbClr val="000000"/>
                </a:solidFill>
                <a:latin typeface="Tahoma" charset="0"/>
              </a:rPr>
              <a:t> </a:t>
            </a:r>
            <a:r>
              <a:rPr lang="en-US" altLang="ja-JP" sz="1900" dirty="0" smtClean="0">
                <a:solidFill>
                  <a:srgbClr val="000000"/>
                </a:solidFill>
                <a:latin typeface="Tahoma" charset="0"/>
              </a:rPr>
              <a:t>MICRO 2013.</a:t>
            </a:r>
            <a:endParaRPr lang="en-US" sz="1900" dirty="0">
              <a:solidFill>
                <a:srgbClr val="000000"/>
              </a:solidFill>
              <a:latin typeface="Tahoma"/>
            </a:endParaRPr>
          </a:p>
        </p:txBody>
      </p:sp>
    </p:spTree>
    <p:extLst>
      <p:ext uri="{BB962C8B-B14F-4D97-AF65-F5344CB8AC3E}">
        <p14:creationId xmlns:p14="http://schemas.microsoft.com/office/powerpoint/2010/main" val="1353609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RowClone</a:t>
            </a:r>
            <a:endParaRPr lang="en-US" dirty="0"/>
          </a:p>
        </p:txBody>
      </p:sp>
      <p:sp>
        <p:nvSpPr>
          <p:cNvPr id="3" name="Content Placeholder 2"/>
          <p:cNvSpPr>
            <a:spLocks noGrp="1"/>
          </p:cNvSpPr>
          <p:nvPr>
            <p:ph idx="1"/>
          </p:nvPr>
        </p:nvSpPr>
        <p:spPr>
          <a:xfrm>
            <a:off x="228600" y="1012279"/>
            <a:ext cx="8610600" cy="5153025"/>
          </a:xfrm>
        </p:spPr>
        <p:txBody>
          <a:bodyPr/>
          <a:lstStyle/>
          <a:p>
            <a:r>
              <a:rPr lang="en-US" sz="1800" dirty="0"/>
              <a:t>Vivek Seshadri, Yoongu Kim, Chris Fallin, Donghyuk Lee, </a:t>
            </a:r>
            <a:r>
              <a:rPr lang="en-US" sz="1800" dirty="0" err="1"/>
              <a:t>Rachata</a:t>
            </a:r>
            <a:r>
              <a:rPr lang="en-US" sz="1800" dirty="0"/>
              <a:t> </a:t>
            </a:r>
            <a:r>
              <a:rPr lang="en-US" sz="1800" dirty="0" err="1"/>
              <a:t>Ausavarungnirun</a:t>
            </a:r>
            <a:r>
              <a:rPr lang="en-US" sz="1800" dirty="0"/>
              <a:t>, Gennady </a:t>
            </a:r>
            <a:r>
              <a:rPr lang="en-US" sz="1800" dirty="0" err="1"/>
              <a:t>Pekhimenko</a:t>
            </a:r>
            <a:r>
              <a:rPr lang="en-US" sz="1800" dirty="0"/>
              <a:t>, </a:t>
            </a:r>
            <a:r>
              <a:rPr lang="en-US" sz="1800" dirty="0" err="1"/>
              <a:t>Yixin</a:t>
            </a:r>
            <a:r>
              <a:rPr lang="en-US" sz="1800" dirty="0"/>
              <a:t> </a:t>
            </a:r>
            <a:r>
              <a:rPr lang="en-US" sz="1800" dirty="0" err="1"/>
              <a:t>Luo</a:t>
            </a:r>
            <a:r>
              <a:rPr lang="en-US" sz="1800" dirty="0"/>
              <a:t>, Onur Mutlu, Michael A. </a:t>
            </a:r>
            <a:r>
              <a:rPr lang="en-US" sz="1800" dirty="0" err="1"/>
              <a:t>Kozuch</a:t>
            </a:r>
            <a:r>
              <a:rPr lang="en-US" sz="1800" dirty="0"/>
              <a:t>, Phillip B. Gibbons, and Todd C. </a:t>
            </a:r>
            <a:r>
              <a:rPr lang="en-US" sz="1800" dirty="0" err="1"/>
              <a:t>Mowry</a:t>
            </a:r>
            <a:r>
              <a:rPr lang="en-US" sz="1800" dirty="0"/>
              <a:t>,</a:t>
            </a:r>
            <a:br>
              <a:rPr lang="en-US" sz="1800" dirty="0"/>
            </a:br>
            <a:r>
              <a:rPr lang="en-US" sz="1800" b="1" dirty="0">
                <a:hlinkClick r:id="rId2"/>
              </a:rPr>
              <a:t>"RowClone: Fast and Energy-Efficient In-DRAM Bulk Data Copy and Initialization"</a:t>
            </a:r>
            <a:r>
              <a:rPr lang="en-US" sz="1800" dirty="0"/>
              <a:t/>
            </a:r>
            <a:br>
              <a:rPr lang="en-US" sz="1800" dirty="0"/>
            </a:br>
            <a:r>
              <a:rPr lang="en-US" sz="1800" i="1" dirty="0"/>
              <a:t>Proceedings of the </a:t>
            </a:r>
            <a:r>
              <a:rPr lang="en-US" sz="1800" i="1" dirty="0">
                <a:hlinkClick r:id="rId3"/>
              </a:rPr>
              <a:t>46th International Symposium on Microarchitecture</a:t>
            </a:r>
            <a:r>
              <a:rPr lang="en-US" sz="1800" i="1" dirty="0"/>
              <a:t> (</a:t>
            </a:r>
            <a:r>
              <a:rPr lang="en-US" sz="1800" b="1" i="1" dirty="0"/>
              <a:t>MICRO</a:t>
            </a:r>
            <a:r>
              <a:rPr lang="en-US" sz="1800" i="1" dirty="0"/>
              <a:t>)</a:t>
            </a:r>
            <a:r>
              <a:rPr lang="en-US" sz="1800" dirty="0"/>
              <a:t>, Davis, CA, December 2013.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p>
          <a:p>
            <a:endParaRPr lang="en-US" sz="20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pPr>
                <a:defRPr/>
              </a:pPr>
              <a:t>90</a:t>
            </a:fld>
            <a:endParaRPr lang="en-US"/>
          </a:p>
        </p:txBody>
      </p:sp>
      <p:pic>
        <p:nvPicPr>
          <p:cNvPr id="6" name="Picture 5"/>
          <p:cNvPicPr>
            <a:picLocks noChangeAspect="1"/>
          </p:cNvPicPr>
          <p:nvPr/>
        </p:nvPicPr>
        <p:blipFill>
          <a:blip r:embed="rId10"/>
          <a:stretch>
            <a:fillRect/>
          </a:stretch>
        </p:blipFill>
        <p:spPr>
          <a:xfrm>
            <a:off x="0" y="3562817"/>
            <a:ext cx="9144000" cy="3322567"/>
          </a:xfrm>
          <a:prstGeom prst="rect">
            <a:avLst/>
          </a:prstGeom>
        </p:spPr>
      </p:pic>
    </p:spTree>
    <p:extLst>
      <p:ext uri="{BB962C8B-B14F-4D97-AF65-F5344CB8AC3E}">
        <p14:creationId xmlns:p14="http://schemas.microsoft.com/office/powerpoint/2010/main" val="18202913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smtClean="0"/>
              <a:t>In-Memory Bulk Bitwise Operations</a:t>
            </a:r>
            <a:endParaRPr lang="en-US" dirty="0"/>
          </a:p>
        </p:txBody>
      </p:sp>
      <p:sp>
        <p:nvSpPr>
          <p:cNvPr id="3" name="Content Placeholder 2"/>
          <p:cNvSpPr>
            <a:spLocks noGrp="1"/>
          </p:cNvSpPr>
          <p:nvPr>
            <p:ph idx="1"/>
          </p:nvPr>
        </p:nvSpPr>
        <p:spPr>
          <a:xfrm>
            <a:off x="228600" y="997527"/>
            <a:ext cx="8807896" cy="5193723"/>
          </a:xfrm>
        </p:spPr>
        <p:txBody>
          <a:bodyPr/>
          <a:lstStyle/>
          <a:p>
            <a:r>
              <a:rPr lang="en-US" dirty="0" smtClean="0"/>
              <a:t>We can support </a:t>
            </a:r>
            <a:r>
              <a:rPr lang="en-US" dirty="0" smtClean="0">
                <a:solidFill>
                  <a:srgbClr val="0000FF"/>
                </a:solidFill>
              </a:rPr>
              <a:t>in-DRAM COPY, ZERO, AND, OR, NOT, MAJ</a:t>
            </a:r>
            <a:endParaRPr lang="en-US" dirty="0">
              <a:solidFill>
                <a:srgbClr val="0000FF"/>
              </a:solidFill>
            </a:endParaRPr>
          </a:p>
          <a:p>
            <a:r>
              <a:rPr lang="en-US" dirty="0"/>
              <a:t>A</a:t>
            </a:r>
            <a:r>
              <a:rPr lang="en-US" dirty="0" smtClean="0"/>
              <a:t>t low cost</a:t>
            </a:r>
          </a:p>
          <a:p>
            <a:r>
              <a:rPr lang="en-US" dirty="0" smtClean="0">
                <a:solidFill>
                  <a:srgbClr val="0000FF"/>
                </a:solidFill>
              </a:rPr>
              <a:t>Using analog computation capability of DRAM</a:t>
            </a:r>
          </a:p>
          <a:p>
            <a:pPr lvl="1"/>
            <a:r>
              <a:rPr lang="en-US" dirty="0" smtClean="0">
                <a:solidFill>
                  <a:srgbClr val="0000FF"/>
                </a:solidFill>
              </a:rPr>
              <a:t>Idea: activating multiple rows performs computation</a:t>
            </a:r>
          </a:p>
          <a:p>
            <a:r>
              <a:rPr lang="en-US" dirty="0" smtClean="0">
                <a:solidFill>
                  <a:srgbClr val="FF0000"/>
                </a:solidFill>
              </a:rPr>
              <a:t>30-60X performance and energy improvement</a:t>
            </a:r>
            <a:endParaRPr lang="en-US" dirty="0">
              <a:solidFill>
                <a:srgbClr val="FF0000"/>
              </a:solidFill>
            </a:endParaRPr>
          </a:p>
          <a:p>
            <a:pPr lvl="1"/>
            <a:r>
              <a:rPr lang="en-US" sz="2000" dirty="0" smtClean="0"/>
              <a:t>Seshadri+, “</a:t>
            </a:r>
            <a:r>
              <a:rPr lang="en-US" sz="2000" dirty="0">
                <a:solidFill>
                  <a:schemeClr val="tx2">
                    <a:lumMod val="75000"/>
                  </a:schemeClr>
                </a:solidFill>
              </a:rPr>
              <a:t>Ambit: In-Memory Accelerator for Bulk Bitwise Operations Using Commodity DRAM </a:t>
            </a:r>
            <a:r>
              <a:rPr lang="en-US" sz="2000" dirty="0" smtClean="0">
                <a:solidFill>
                  <a:schemeClr val="tx2">
                    <a:lumMod val="75000"/>
                  </a:schemeClr>
                </a:solidFill>
              </a:rPr>
              <a:t>Technology</a:t>
            </a:r>
            <a:r>
              <a:rPr lang="en-US" sz="2000" dirty="0" smtClean="0"/>
              <a:t>,” MICRO 2017.</a:t>
            </a:r>
            <a:endParaRPr lang="en-US" sz="2000" dirty="0"/>
          </a:p>
          <a:p>
            <a:endParaRPr lang="en-US" dirty="0" smtClean="0"/>
          </a:p>
          <a:p>
            <a:endParaRPr lang="en-US" dirty="0" smtClean="0"/>
          </a:p>
          <a:p>
            <a:r>
              <a:rPr lang="en-US" dirty="0" smtClean="0">
                <a:solidFill>
                  <a:srgbClr val="0000FF"/>
                </a:solidFill>
              </a:rPr>
              <a:t>New memory technologies </a:t>
            </a:r>
            <a:r>
              <a:rPr lang="en-US" dirty="0" smtClean="0"/>
              <a:t>enable even more opportunities</a:t>
            </a:r>
          </a:p>
          <a:p>
            <a:pPr lvl="1"/>
            <a:r>
              <a:rPr lang="en-US" dirty="0" smtClean="0"/>
              <a:t>Memristors, resistive RAM, phase change </a:t>
            </a:r>
            <a:r>
              <a:rPr lang="en-US" dirty="0" err="1" smtClean="0"/>
              <a:t>mem</a:t>
            </a:r>
            <a:r>
              <a:rPr lang="en-US" dirty="0" smtClean="0"/>
              <a:t>, STT-MRAM, </a:t>
            </a:r>
            <a:r>
              <a:rPr lang="is-IS" dirty="0" smtClean="0"/>
              <a:t>…</a:t>
            </a:r>
            <a:endParaRPr lang="en-US" dirty="0" smtClean="0"/>
          </a:p>
          <a:p>
            <a:pPr lvl="1"/>
            <a:r>
              <a:rPr lang="en-US" dirty="0" smtClean="0"/>
              <a:t>Can operate on data </a:t>
            </a:r>
            <a:r>
              <a:rPr lang="en-US" dirty="0" smtClean="0">
                <a:solidFill>
                  <a:srgbClr val="FF0000"/>
                </a:solidFill>
              </a:rPr>
              <a:t>with minimal movement</a:t>
            </a:r>
            <a:endParaRPr lang="en-US" dirty="0">
              <a:solidFill>
                <a:srgbClr val="FF0000"/>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91</a:t>
            </a:fld>
            <a:endParaRPr lang="en-US"/>
          </a:p>
        </p:txBody>
      </p:sp>
    </p:spTree>
    <p:extLst>
      <p:ext uri="{BB962C8B-B14F-4D97-AF65-F5344CB8AC3E}">
        <p14:creationId xmlns:p14="http://schemas.microsoft.com/office/powerpoint/2010/main" val="15718483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smtClean="0"/>
              <a:t>In-DRAM AND/OR: Triple Row Activation</a:t>
            </a:r>
            <a:endParaRPr lang="en-US" sz="3800" dirty="0"/>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fld id="{323594FA-E141-4234-AE05-360401972BE7}" type="slidenum">
              <a:rPr lang="en-US" altLang="en-US" smtClean="0">
                <a:solidFill>
                  <a:srgbClr val="000000"/>
                </a:solidFill>
              </a:rPr>
              <a:pPr/>
              <a:t>92</a:t>
            </a:fld>
            <a:endParaRPr lang="en-US" altLang="en-US" dirty="0">
              <a:solidFill>
                <a:srgbClr val="000000"/>
              </a:solidFill>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r>
              <a:rPr lang="en-US" sz="2800" b="1" i="1" dirty="0" smtClean="0">
                <a:solidFill>
                  <a:prstClr val="black"/>
                </a:solidFill>
                <a:latin typeface="Calibri"/>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r>
              <a:rPr lang="en-US" sz="2800" b="1" i="1" dirty="0">
                <a:solidFill>
                  <a:prstClr val="black"/>
                </a:solidFill>
                <a:latin typeface="Calibri"/>
              </a:rPr>
              <a:t>A</a:t>
            </a:r>
            <a:endParaRPr lang="en-US" sz="2800" b="1" i="1" dirty="0" smtClean="0">
              <a:solidFill>
                <a:prstClr val="black"/>
              </a:solidFill>
              <a:latin typeface="Calibri"/>
            </a:endParaRPr>
          </a:p>
        </p:txBody>
      </p:sp>
      <p:sp>
        <p:nvSpPr>
          <p:cNvPr id="118" name="TextBox 117"/>
          <p:cNvSpPr txBox="1"/>
          <p:nvPr/>
        </p:nvSpPr>
        <p:spPr>
          <a:xfrm>
            <a:off x="228600" y="2438708"/>
            <a:ext cx="410690" cy="523220"/>
          </a:xfrm>
          <a:prstGeom prst="rect">
            <a:avLst/>
          </a:prstGeom>
          <a:noFill/>
        </p:spPr>
        <p:txBody>
          <a:bodyPr wrap="none" rtlCol="0">
            <a:spAutoFit/>
          </a:bodyPr>
          <a:lstStyle/>
          <a:p>
            <a:r>
              <a:rPr lang="en-US" sz="2800" b="1" i="1" dirty="0" smtClean="0">
                <a:solidFill>
                  <a:prstClr val="black"/>
                </a:solidFill>
                <a:latin typeface="Calibri"/>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r>
              <a:rPr lang="en-US" sz="2800" b="1" i="1" dirty="0">
                <a:solidFill>
                  <a:prstClr val="black"/>
                </a:solidFill>
                <a:latin typeface="Calibri"/>
              </a:rPr>
              <a:t>C</a:t>
            </a:r>
            <a:endParaRPr lang="en-US" sz="2800" b="1" i="1" dirty="0" smtClean="0">
              <a:solidFill>
                <a:prstClr val="black"/>
              </a:solidFill>
              <a:latin typeface="Calibri"/>
            </a:endParaRP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algn="ctr">
              <a:defRPr/>
            </a:pPr>
            <a:r>
              <a:rPr lang="en-US" sz="4000" b="1" kern="0" dirty="0" smtClean="0">
                <a:solidFill>
                  <a:prstClr val="white"/>
                </a:solidFill>
                <a:latin typeface="Calibri"/>
              </a:rPr>
              <a:t>Final State</a:t>
            </a:r>
          </a:p>
          <a:p>
            <a:pPr algn="ctr">
              <a:defRPr/>
            </a:pPr>
            <a:r>
              <a:rPr lang="en-US" sz="4000" b="1" i="1" kern="0" dirty="0" smtClean="0">
                <a:solidFill>
                  <a:prstClr val="white"/>
                </a:solidFill>
                <a:latin typeface="Calibri"/>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r>
              <a:rPr lang="en-US" sz="2800" b="1" i="1" dirty="0" smtClean="0">
                <a:solidFill>
                  <a:prstClr val="black"/>
                </a:solidFill>
                <a:latin typeface="Calibri"/>
              </a:rPr>
              <a:t>+</a:t>
            </a:r>
            <a:r>
              <a:rPr lang="el-GR" sz="2800" b="1" i="1" dirty="0" smtClean="0">
                <a:solidFill>
                  <a:prstClr val="black"/>
                </a:solidFill>
                <a:latin typeface="Calibri"/>
              </a:rPr>
              <a:t>δ</a:t>
            </a:r>
            <a:endParaRPr lang="en-US" sz="2800" b="1" i="1" dirty="0" smtClean="0">
              <a:solidFill>
                <a:prstClr val="black"/>
              </a:solidFill>
              <a:latin typeface="Calibri"/>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a:defRPr/>
            </a:pPr>
            <a:r>
              <a:rPr lang="en-US" sz="4400" b="1" i="1" kern="0" dirty="0" smtClean="0">
                <a:solidFill>
                  <a:prstClr val="white"/>
                </a:solidFill>
                <a:latin typeface="Calibri"/>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r>
              <a:rPr lang="en-US" sz="2800" b="1" i="1" dirty="0" smtClean="0">
                <a:solidFill>
                  <a:prstClr val="black"/>
                </a:solidFill>
                <a:latin typeface="Calibri"/>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r>
              <a:rPr lang="en-US" sz="2800" b="1" i="1" dirty="0" smtClean="0">
                <a:solidFill>
                  <a:prstClr val="black"/>
                </a:solidFill>
                <a:latin typeface="Calibri"/>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algn="ctr"/>
            <a:r>
              <a:rPr lang="en-US" sz="2800" b="1" i="1" dirty="0" smtClean="0">
                <a:solidFill>
                  <a:prstClr val="black"/>
                </a:solidFill>
                <a:latin typeface="Calibri"/>
              </a:rPr>
              <a:t>V</a:t>
            </a:r>
            <a:r>
              <a:rPr lang="en-US" sz="2800" b="1" i="1" baseline="-25000" dirty="0" smtClean="0">
                <a:solidFill>
                  <a:prstClr val="black"/>
                </a:solidFill>
                <a:latin typeface="Calibri"/>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r>
              <a:rPr lang="en-US" sz="1400" dirty="0" smtClean="0">
                <a:solidFill>
                  <a:srgbClr val="000000"/>
                </a:solidFill>
              </a:rPr>
              <a:t>Seshadri+, “</a:t>
            </a:r>
            <a:r>
              <a:rPr lang="en-US" sz="1400" dirty="0" smtClean="0">
                <a:solidFill>
                  <a:srgbClr val="0000FF"/>
                </a:solidFill>
              </a:rPr>
              <a:t>Fast Bulk Bitwise AND and OR in DRAM</a:t>
            </a:r>
            <a:r>
              <a:rPr lang="en-US" sz="1400" dirty="0" smtClean="0">
                <a:solidFill>
                  <a:srgbClr val="000000"/>
                </a:solidFill>
              </a:rPr>
              <a:t>”, IEEE CAL 2015.</a:t>
            </a:r>
            <a:endParaRPr lang="en-US" sz="1400" dirty="0">
              <a:solidFill>
                <a:srgbClr val="000000"/>
              </a:solidFill>
            </a:endParaRPr>
          </a:p>
        </p:txBody>
      </p:sp>
    </p:spTree>
    <p:extLst>
      <p:ext uri="{BB962C8B-B14F-4D97-AF65-F5344CB8AC3E}">
        <p14:creationId xmlns:p14="http://schemas.microsoft.com/office/powerpoint/2010/main" val="1659708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In-DRAM NOT: Dual Contact Cell</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93</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323528" y="1035173"/>
            <a:ext cx="4104456" cy="4705108"/>
          </a:xfrm>
          <a:prstGeom prst="rect">
            <a:avLst/>
          </a:prstGeom>
        </p:spPr>
      </p:pic>
      <p:sp>
        <p:nvSpPr>
          <p:cNvPr id="5" name="TextBox 4"/>
          <p:cNvSpPr txBox="1"/>
          <p:nvPr/>
        </p:nvSpPr>
        <p:spPr>
          <a:xfrm>
            <a:off x="-10701" y="5949280"/>
            <a:ext cx="9284914" cy="296235"/>
          </a:xfrm>
          <a:prstGeom prst="rect">
            <a:avLst/>
          </a:prstGeom>
          <a:noFill/>
        </p:spPr>
        <p:txBody>
          <a:bodyPr wrap="none" rtlCol="0">
            <a:spAutoFit/>
          </a:bodyPr>
          <a:lstStyle/>
          <a:p>
            <a:r>
              <a:rPr lang="en-US" sz="1325" dirty="0" smtClean="0">
                <a:solidFill>
                  <a:srgbClr val="000000"/>
                </a:solidFill>
              </a:rPr>
              <a:t>Seshadri+, “</a:t>
            </a:r>
            <a:r>
              <a:rPr lang="en-US" sz="1325" dirty="0">
                <a:solidFill>
                  <a:srgbClr val="0000FF"/>
                </a:solidFill>
              </a:rPr>
              <a:t>Ambit: In-Memory Accelerator for Bulk Bitwise Operations using Commodity DRAM Technology</a:t>
            </a:r>
            <a:r>
              <a:rPr lang="en-US" sz="1325" dirty="0" smtClean="0">
                <a:solidFill>
                  <a:srgbClr val="000000"/>
                </a:solidFill>
              </a:rPr>
              <a:t>,” MICRO 2017.</a:t>
            </a:r>
            <a:endParaRPr lang="en-US" sz="1325" dirty="0">
              <a:solidFill>
                <a:srgbClr val="000000"/>
              </a:solidFill>
            </a:endParaRPr>
          </a:p>
        </p:txBody>
      </p:sp>
      <p:sp>
        <p:nvSpPr>
          <p:cNvPr id="3" name="TextBox 2"/>
          <p:cNvSpPr txBox="1"/>
          <p:nvPr/>
        </p:nvSpPr>
        <p:spPr>
          <a:xfrm>
            <a:off x="4617145" y="1862822"/>
            <a:ext cx="4556504" cy="2862322"/>
          </a:xfrm>
          <a:prstGeom prst="rect">
            <a:avLst/>
          </a:prstGeom>
          <a:noFill/>
        </p:spPr>
        <p:txBody>
          <a:bodyPr wrap="none" rtlCol="0">
            <a:spAutoFit/>
          </a:bodyPr>
          <a:lstStyle/>
          <a:p>
            <a:pPr algn="ctr"/>
            <a:r>
              <a:rPr lang="en-US" sz="3600" dirty="0" smtClean="0">
                <a:solidFill>
                  <a:srgbClr val="000000"/>
                </a:solidFill>
              </a:rPr>
              <a:t>Idea: </a:t>
            </a:r>
          </a:p>
          <a:p>
            <a:pPr algn="ctr"/>
            <a:r>
              <a:rPr lang="en-US" sz="3600" dirty="0" smtClean="0">
                <a:solidFill>
                  <a:srgbClr val="0000FF"/>
                </a:solidFill>
              </a:rPr>
              <a:t>Feed the </a:t>
            </a:r>
          </a:p>
          <a:p>
            <a:pPr algn="ctr"/>
            <a:r>
              <a:rPr lang="en-US" sz="3600" dirty="0" smtClean="0">
                <a:solidFill>
                  <a:srgbClr val="0000FF"/>
                </a:solidFill>
              </a:rPr>
              <a:t>negated value </a:t>
            </a:r>
          </a:p>
          <a:p>
            <a:pPr algn="ctr"/>
            <a:r>
              <a:rPr lang="en-US" sz="3600" dirty="0" smtClean="0">
                <a:solidFill>
                  <a:srgbClr val="0000FF"/>
                </a:solidFill>
              </a:rPr>
              <a:t>in the sense amplifier</a:t>
            </a:r>
          </a:p>
          <a:p>
            <a:pPr algn="ctr"/>
            <a:r>
              <a:rPr lang="en-US" sz="3600" dirty="0" smtClean="0">
                <a:solidFill>
                  <a:srgbClr val="0000FF"/>
                </a:solidFill>
              </a:rPr>
              <a:t>into a special row</a:t>
            </a:r>
          </a:p>
        </p:txBody>
      </p:sp>
    </p:spTree>
    <p:extLst>
      <p:ext uri="{BB962C8B-B14F-4D97-AF65-F5344CB8AC3E}">
        <p14:creationId xmlns:p14="http://schemas.microsoft.com/office/powerpoint/2010/main" val="17809732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58C494EC-CC29-4C1B-BC30-B25CBF0152B1}"/>
              </a:ext>
            </a:extLst>
          </p:cNvPr>
          <p:cNvSpPr>
            <a:spLocks noGrp="1"/>
          </p:cNvSpPr>
          <p:nvPr>
            <p:ph type="title"/>
          </p:nvPr>
        </p:nvSpPr>
        <p:spPr/>
        <p:txBody>
          <a:bodyPr/>
          <a:lstStyle/>
          <a:p>
            <a:r>
              <a:rPr lang="en-US" dirty="0"/>
              <a:t>Ambit vs. DDR3: Performance and Energy</a:t>
            </a:r>
          </a:p>
        </p:txBody>
      </p:sp>
      <p:sp>
        <p:nvSpPr>
          <p:cNvPr id="4" name="Slide Number Placeholder 3">
            <a:extLst>
              <a:ext uri="{FF2B5EF4-FFF2-40B4-BE49-F238E27FC236}">
                <a16:creationId xmlns:a16="http://schemas.microsoft.com/office/drawing/2014/main" xmlns="" id="{C6439D3B-A3F5-4658-A5BE-B00BFFC8A920}"/>
              </a:ext>
            </a:extLst>
          </p:cNvPr>
          <p:cNvSpPr>
            <a:spLocks noGrp="1"/>
          </p:cNvSpPr>
          <p:nvPr>
            <p:ph type="sldNum" sz="quarter" idx="12"/>
          </p:nvPr>
        </p:nvSpPr>
        <p:spPr/>
        <p:txBody>
          <a:bodyPr/>
          <a:lstStyle/>
          <a:p>
            <a:fld id="{BA2D8F13-174C-467F-9D40-7DDEF70CAB8C}" type="slidenum">
              <a:rPr lang="en-US" smtClean="0"/>
              <a:pPr/>
              <a:t>94</a:t>
            </a:fld>
            <a:endParaRPr lang="en-US"/>
          </a:p>
        </p:txBody>
      </p:sp>
      <p:graphicFrame>
        <p:nvGraphicFramePr>
          <p:cNvPr id="5" name="Chart 4">
            <a:extLst>
              <a:ext uri="{FF2B5EF4-FFF2-40B4-BE49-F238E27FC236}">
                <a16:creationId xmlns:a16="http://schemas.microsoft.com/office/drawing/2014/main" xmlns="" id="{5AB549DD-5A03-443B-A7E3-97EF7C548D5D}"/>
              </a:ext>
            </a:extLst>
          </p:cNvPr>
          <p:cNvGraphicFramePr>
            <a:graphicFrameLocks/>
          </p:cNvGraphicFramePr>
          <p:nvPr>
            <p:extLst/>
          </p:nvPr>
        </p:nvGraphicFramePr>
        <p:xfrm>
          <a:off x="609600" y="1143000"/>
          <a:ext cx="8077200" cy="5181600"/>
        </p:xfrm>
        <a:graphic>
          <a:graphicData uri="http://schemas.openxmlformats.org/drawingml/2006/chart">
            <c:chart xmlns:c="http://schemas.openxmlformats.org/drawingml/2006/chart" xmlns:r="http://schemas.openxmlformats.org/officeDocument/2006/relationships" r:id="rId2"/>
          </a:graphicData>
        </a:graphic>
      </p:graphicFrame>
      <p:grpSp>
        <p:nvGrpSpPr>
          <p:cNvPr id="10" name="Group 9">
            <a:extLst>
              <a:ext uri="{FF2B5EF4-FFF2-40B4-BE49-F238E27FC236}">
                <a16:creationId xmlns:a16="http://schemas.microsoft.com/office/drawing/2014/main" xmlns="" id="{1F13FD58-5AF1-4A70-AAF4-BA2FD69585F4}"/>
              </a:ext>
            </a:extLst>
          </p:cNvPr>
          <p:cNvGrpSpPr/>
          <p:nvPr/>
        </p:nvGrpSpPr>
        <p:grpSpPr>
          <a:xfrm>
            <a:off x="5628222" y="2477869"/>
            <a:ext cx="1849940" cy="1451335"/>
            <a:chOff x="5628222" y="2477869"/>
            <a:chExt cx="1849940" cy="1451335"/>
          </a:xfrm>
        </p:grpSpPr>
        <p:sp>
          <p:nvSpPr>
            <p:cNvPr id="6" name="TextBox 5">
              <a:extLst>
                <a:ext uri="{FF2B5EF4-FFF2-40B4-BE49-F238E27FC236}">
                  <a16:creationId xmlns:a16="http://schemas.microsoft.com/office/drawing/2014/main" xmlns="" id="{9D3014AC-E750-4E89-95E0-6E377B3192BA}"/>
                </a:ext>
              </a:extLst>
            </p:cNvPr>
            <p:cNvSpPr txBox="1"/>
            <p:nvPr/>
          </p:nvSpPr>
          <p:spPr>
            <a:xfrm>
              <a:off x="5628222" y="2477869"/>
              <a:ext cx="766557" cy="646331"/>
            </a:xfrm>
            <a:prstGeom prst="rect">
              <a:avLst/>
            </a:prstGeom>
            <a:noFill/>
          </p:spPr>
          <p:txBody>
            <a:bodyPr wrap="none" rtlCol="0">
              <a:spAutoFit/>
            </a:bodyPr>
            <a:lstStyle/>
            <a:p>
              <a:pPr algn="ctr"/>
              <a:r>
                <a:rPr lang="en-US" sz="3600" b="1" dirty="0">
                  <a:solidFill>
                    <a:srgbClr val="0070C0"/>
                  </a:solidFill>
                </a:rPr>
                <a:t>32X</a:t>
              </a:r>
            </a:p>
          </p:txBody>
        </p:sp>
        <p:sp>
          <p:nvSpPr>
            <p:cNvPr id="8" name="Freeform: Shape 7">
              <a:extLst>
                <a:ext uri="{FF2B5EF4-FFF2-40B4-BE49-F238E27FC236}">
                  <a16:creationId xmlns:a16="http://schemas.microsoft.com/office/drawing/2014/main" xmlns="" id="{319E9FFE-5207-445D-921D-CAE4675041B8}"/>
                </a:ext>
              </a:extLst>
            </p:cNvPr>
            <p:cNvSpPr/>
            <p:nvPr/>
          </p:nvSpPr>
          <p:spPr>
            <a:xfrm>
              <a:off x="6102036" y="3041964"/>
              <a:ext cx="1376126" cy="887240"/>
            </a:xfrm>
            <a:custGeom>
              <a:avLst/>
              <a:gdLst>
                <a:gd name="connsiteX0" fmla="*/ 0 w 1376126"/>
                <a:gd name="connsiteY0" fmla="*/ 0 h 887240"/>
                <a:gd name="connsiteX1" fmla="*/ 1376126 w 1376126"/>
                <a:gd name="connsiteY1" fmla="*/ 887240 h 887240"/>
              </a:gdLst>
              <a:ahLst/>
              <a:cxnLst>
                <a:cxn ang="0">
                  <a:pos x="connsiteX0" y="connsiteY0"/>
                </a:cxn>
                <a:cxn ang="0">
                  <a:pos x="connsiteX1" y="connsiteY1"/>
                </a:cxn>
              </a:cxnLst>
              <a:rect l="l" t="t" r="r" b="b"/>
              <a:pathLst>
                <a:path w="1376126" h="887240">
                  <a:moveTo>
                    <a:pt x="0" y="0"/>
                  </a:moveTo>
                  <a:lnTo>
                    <a:pt x="1376126" y="887240"/>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a16="http://schemas.microsoft.com/office/drawing/2014/main" xmlns="" id="{07EBAEE8-0E06-4849-B21E-503146852B82}"/>
              </a:ext>
            </a:extLst>
          </p:cNvPr>
          <p:cNvGrpSpPr/>
          <p:nvPr/>
        </p:nvGrpSpPr>
        <p:grpSpPr>
          <a:xfrm>
            <a:off x="6811244" y="2477869"/>
            <a:ext cx="1083378" cy="1270266"/>
            <a:chOff x="6811244" y="2477869"/>
            <a:chExt cx="1083378" cy="1270266"/>
          </a:xfrm>
        </p:grpSpPr>
        <p:sp>
          <p:nvSpPr>
            <p:cNvPr id="7" name="TextBox 6">
              <a:extLst>
                <a:ext uri="{FF2B5EF4-FFF2-40B4-BE49-F238E27FC236}">
                  <a16:creationId xmlns:a16="http://schemas.microsoft.com/office/drawing/2014/main" xmlns="" id="{4F3341D2-3336-47D4-9CDA-B09DF0130A4F}"/>
                </a:ext>
              </a:extLst>
            </p:cNvPr>
            <p:cNvSpPr txBox="1"/>
            <p:nvPr/>
          </p:nvSpPr>
          <p:spPr>
            <a:xfrm>
              <a:off x="6811244" y="2477869"/>
              <a:ext cx="766557" cy="646331"/>
            </a:xfrm>
            <a:prstGeom prst="rect">
              <a:avLst/>
            </a:prstGeom>
            <a:noFill/>
          </p:spPr>
          <p:txBody>
            <a:bodyPr wrap="none" rtlCol="0">
              <a:spAutoFit/>
            </a:bodyPr>
            <a:lstStyle/>
            <a:p>
              <a:pPr algn="ctr"/>
              <a:r>
                <a:rPr lang="en-US" sz="3600" b="1" dirty="0">
                  <a:solidFill>
                    <a:srgbClr val="0070C0"/>
                  </a:solidFill>
                </a:rPr>
                <a:t>35X</a:t>
              </a:r>
            </a:p>
          </p:txBody>
        </p:sp>
        <p:sp>
          <p:nvSpPr>
            <p:cNvPr id="9" name="Freeform: Shape 8">
              <a:extLst>
                <a:ext uri="{FF2B5EF4-FFF2-40B4-BE49-F238E27FC236}">
                  <a16:creationId xmlns:a16="http://schemas.microsoft.com/office/drawing/2014/main" xmlns="" id="{3DAC4FD1-AA02-4523-83C6-B4526A5134E2}"/>
                </a:ext>
              </a:extLst>
            </p:cNvPr>
            <p:cNvSpPr/>
            <p:nvPr/>
          </p:nvSpPr>
          <p:spPr>
            <a:xfrm>
              <a:off x="7206558" y="3014804"/>
              <a:ext cx="688064" cy="733331"/>
            </a:xfrm>
            <a:custGeom>
              <a:avLst/>
              <a:gdLst>
                <a:gd name="connsiteX0" fmla="*/ 0 w 688064"/>
                <a:gd name="connsiteY0" fmla="*/ 0 h 733331"/>
                <a:gd name="connsiteX1" fmla="*/ 688064 w 688064"/>
                <a:gd name="connsiteY1" fmla="*/ 733331 h 733331"/>
              </a:gdLst>
              <a:ahLst/>
              <a:cxnLst>
                <a:cxn ang="0">
                  <a:pos x="connsiteX0" y="connsiteY0"/>
                </a:cxn>
                <a:cxn ang="0">
                  <a:pos x="connsiteX1" y="connsiteY1"/>
                </a:cxn>
              </a:cxnLst>
              <a:rect l="l" t="t" r="r" b="b"/>
              <a:pathLst>
                <a:path w="688064" h="733331">
                  <a:moveTo>
                    <a:pt x="0" y="0"/>
                  </a:moveTo>
                  <a:lnTo>
                    <a:pt x="688064" y="733331"/>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2" name="TextBox 11"/>
          <p:cNvSpPr txBox="1"/>
          <p:nvPr/>
        </p:nvSpPr>
        <p:spPr>
          <a:xfrm>
            <a:off x="-10701" y="6517141"/>
            <a:ext cx="9284914" cy="296235"/>
          </a:xfrm>
          <a:prstGeom prst="rect">
            <a:avLst/>
          </a:prstGeom>
          <a:noFill/>
        </p:spPr>
        <p:txBody>
          <a:bodyPr wrap="none" rtlCol="0">
            <a:spAutoFit/>
          </a:bodyPr>
          <a:lstStyle/>
          <a:p>
            <a:r>
              <a:rPr lang="en-US" sz="1325" dirty="0" smtClean="0">
                <a:solidFill>
                  <a:srgbClr val="000000"/>
                </a:solidFill>
              </a:rPr>
              <a:t>Seshadri+, “</a:t>
            </a:r>
            <a:r>
              <a:rPr lang="en-US" sz="1325" dirty="0">
                <a:solidFill>
                  <a:srgbClr val="0000FF"/>
                </a:solidFill>
              </a:rPr>
              <a:t>Ambit: In-Memory Accelerator for Bulk Bitwise Operations using Commodity DRAM Technology</a:t>
            </a:r>
            <a:r>
              <a:rPr lang="en-US" sz="1325" dirty="0" smtClean="0">
                <a:solidFill>
                  <a:srgbClr val="000000"/>
                </a:solidFill>
              </a:rPr>
              <a:t>,” MICRO 2017.</a:t>
            </a:r>
            <a:endParaRPr lang="en-US" sz="1325" dirty="0">
              <a:solidFill>
                <a:srgbClr val="000000"/>
              </a:solidFill>
            </a:endParaRPr>
          </a:p>
        </p:txBody>
      </p:sp>
    </p:spTree>
    <p:extLst>
      <p:ext uri="{BB962C8B-B14F-4D97-AF65-F5344CB8AC3E}">
        <p14:creationId xmlns:p14="http://schemas.microsoft.com/office/powerpoint/2010/main" val="2101773398"/>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More on </a:t>
            </a:r>
            <a:r>
              <a:rPr lang="en-US" dirty="0" smtClean="0"/>
              <a:t>In-DRAM Bitwise Operations</a:t>
            </a:r>
            <a:endParaRPr lang="en-US" dirty="0"/>
          </a:p>
        </p:txBody>
      </p:sp>
      <p:sp>
        <p:nvSpPr>
          <p:cNvPr id="3" name="Content Placeholder 2"/>
          <p:cNvSpPr>
            <a:spLocks noGrp="1"/>
          </p:cNvSpPr>
          <p:nvPr>
            <p:ph idx="1"/>
          </p:nvPr>
        </p:nvSpPr>
        <p:spPr>
          <a:xfrm>
            <a:off x="228600" y="1144488"/>
            <a:ext cx="8610600" cy="4876800"/>
          </a:xfrm>
        </p:spPr>
        <p:txBody>
          <a:bodyPr/>
          <a:lstStyle/>
          <a:p>
            <a:r>
              <a:rPr lang="en-US" dirty="0" err="1" smtClean="0"/>
              <a:t>Vivek</a:t>
            </a:r>
            <a:r>
              <a:rPr lang="en-US" dirty="0" smtClean="0"/>
              <a:t> Seshadri et al., “</a:t>
            </a:r>
            <a:r>
              <a:rPr lang="en-US" b="1" dirty="0">
                <a:hlinkClick r:id="rId2"/>
              </a:rPr>
              <a:t>Ambit: In-Memory Accelerator for Bulk Bitwise Operations Using Commodity DRAM </a:t>
            </a:r>
            <a:r>
              <a:rPr lang="en-US" b="1" dirty="0" smtClean="0">
                <a:hlinkClick r:id="rId2"/>
              </a:rPr>
              <a:t>Technology</a:t>
            </a:r>
            <a:r>
              <a:rPr lang="en-US" dirty="0" smtClean="0"/>
              <a:t>,” MICRO 2017.</a:t>
            </a: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95</a:t>
            </a:fld>
            <a:endParaRPr lang="en-US" altLang="en-US">
              <a:solidFill>
                <a:srgbClr val="000000"/>
              </a:solidFill>
            </a:endParaRPr>
          </a:p>
        </p:txBody>
      </p:sp>
      <p:pic>
        <p:nvPicPr>
          <p:cNvPr id="7" name="Picture 6"/>
          <p:cNvPicPr>
            <a:picLocks noChangeAspect="1"/>
          </p:cNvPicPr>
          <p:nvPr/>
        </p:nvPicPr>
        <p:blipFill>
          <a:blip r:embed="rId3"/>
          <a:stretch>
            <a:fillRect/>
          </a:stretch>
        </p:blipFill>
        <p:spPr>
          <a:xfrm>
            <a:off x="0" y="3641055"/>
            <a:ext cx="9144000" cy="2092201"/>
          </a:xfrm>
          <a:prstGeom prst="rect">
            <a:avLst/>
          </a:prstGeom>
        </p:spPr>
      </p:pic>
    </p:spTree>
    <p:extLst>
      <p:ext uri="{BB962C8B-B14F-4D97-AF65-F5344CB8AC3E}">
        <p14:creationId xmlns:p14="http://schemas.microsoft.com/office/powerpoint/2010/main" val="21275203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Opportunity: 3D-Stacked </a:t>
            </a:r>
            <a:r>
              <a:rPr lang="en-US" dirty="0" err="1" smtClean="0"/>
              <a:t>Logic+Memory</a:t>
            </a:r>
            <a:endParaRPr lang="en-US" dirty="0"/>
          </a:p>
        </p:txBody>
      </p:sp>
      <p:sp>
        <p:nvSpPr>
          <p:cNvPr id="3" name="Content Placeholder 2"/>
          <p:cNvSpPr>
            <a:spLocks noGrp="1"/>
          </p:cNvSpPr>
          <p:nvPr>
            <p:ph idx="1"/>
          </p:nvPr>
        </p:nvSpPr>
        <p:spPr>
          <a:xfrm>
            <a:off x="228600" y="1124744"/>
            <a:ext cx="8610600" cy="5123656"/>
          </a:xfrm>
        </p:spPr>
        <p:txBody>
          <a:bodyPr/>
          <a:lstStyle/>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96</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107504" y="1286520"/>
            <a:ext cx="7772400" cy="1422400"/>
          </a:xfrm>
          <a:prstGeom prst="rect">
            <a:avLst/>
          </a:prstGeom>
        </p:spPr>
      </p:pic>
      <p:pic>
        <p:nvPicPr>
          <p:cNvPr id="5"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1640" y="3068960"/>
            <a:ext cx="5040560" cy="3619122"/>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p:cNvSpPr txBox="1"/>
          <p:nvPr/>
        </p:nvSpPr>
        <p:spPr>
          <a:xfrm>
            <a:off x="6040851" y="4509120"/>
            <a:ext cx="795898" cy="369332"/>
          </a:xfrm>
          <a:prstGeom prst="rect">
            <a:avLst/>
          </a:prstGeom>
          <a:noFill/>
        </p:spPr>
        <p:txBody>
          <a:bodyPr wrap="none" rtlCol="0">
            <a:spAutoFit/>
          </a:bodyPr>
          <a:lstStyle/>
          <a:p>
            <a:r>
              <a:rPr lang="en-US" b="1" dirty="0" smtClean="0">
                <a:solidFill>
                  <a:srgbClr val="4D5494"/>
                </a:solidFill>
              </a:rPr>
              <a:t>Logic</a:t>
            </a:r>
            <a:endParaRPr lang="en-US" b="1" dirty="0">
              <a:solidFill>
                <a:srgbClr val="4D5494"/>
              </a:solidFill>
            </a:endParaRPr>
          </a:p>
        </p:txBody>
      </p:sp>
      <p:sp>
        <p:nvSpPr>
          <p:cNvPr id="9" name="TextBox 8"/>
          <p:cNvSpPr txBox="1"/>
          <p:nvPr/>
        </p:nvSpPr>
        <p:spPr>
          <a:xfrm>
            <a:off x="5968843" y="4005064"/>
            <a:ext cx="1123437" cy="369332"/>
          </a:xfrm>
          <a:prstGeom prst="rect">
            <a:avLst/>
          </a:prstGeom>
          <a:noFill/>
        </p:spPr>
        <p:txBody>
          <a:bodyPr wrap="none" rtlCol="0">
            <a:spAutoFit/>
          </a:bodyPr>
          <a:lstStyle/>
          <a:p>
            <a:r>
              <a:rPr lang="en-US" b="1" dirty="0" smtClean="0">
                <a:solidFill>
                  <a:srgbClr val="E5B62F"/>
                </a:solidFill>
              </a:rPr>
              <a:t>Memory</a:t>
            </a:r>
            <a:endParaRPr lang="en-US" b="1" dirty="0">
              <a:solidFill>
                <a:srgbClr val="E5B62F"/>
              </a:solidFill>
            </a:endParaRPr>
          </a:p>
        </p:txBody>
      </p:sp>
      <p:sp>
        <p:nvSpPr>
          <p:cNvPr id="7" name="TextBox 6"/>
          <p:cNvSpPr txBox="1"/>
          <p:nvPr/>
        </p:nvSpPr>
        <p:spPr>
          <a:xfrm>
            <a:off x="5670854" y="5527630"/>
            <a:ext cx="3161058" cy="646331"/>
          </a:xfrm>
          <a:prstGeom prst="rect">
            <a:avLst/>
          </a:prstGeom>
          <a:noFill/>
        </p:spPr>
        <p:txBody>
          <a:bodyPr wrap="none" rtlCol="0">
            <a:spAutoFit/>
          </a:bodyPr>
          <a:lstStyle/>
          <a:p>
            <a:r>
              <a:rPr lang="en-US" dirty="0" smtClean="0">
                <a:solidFill>
                  <a:srgbClr val="FF0000"/>
                </a:solidFill>
              </a:rPr>
              <a:t>Other “True 3D” technologies</a:t>
            </a:r>
          </a:p>
          <a:p>
            <a:r>
              <a:rPr lang="en-US" dirty="0" smtClean="0">
                <a:solidFill>
                  <a:srgbClr val="FF0000"/>
                </a:solidFill>
              </a:rPr>
              <a:t>under development</a:t>
            </a:r>
            <a:endParaRPr lang="en-US" dirty="0">
              <a:solidFill>
                <a:srgbClr val="FF0000"/>
              </a:solidFill>
            </a:endParaRPr>
          </a:p>
        </p:txBody>
      </p:sp>
    </p:spTree>
    <p:extLst>
      <p:ext uri="{BB962C8B-B14F-4D97-AF65-F5344CB8AC3E}">
        <p14:creationId xmlns:p14="http://schemas.microsoft.com/office/powerpoint/2010/main" val="107155512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nodePh="1">
                                  <p:stCondLst>
                                    <p:cond delay="0"/>
                                  </p:stCondLst>
                                  <p:endCondLst>
                                    <p:cond evt="begin" delay="0">
                                      <p:tn val="5"/>
                                    </p:cond>
                                  </p:end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7"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smtClean="0"/>
              <a:t>Another Example: In-Memory Graph Processing</a:t>
            </a:r>
            <a:endParaRPr lang="en-US" sz="36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97</a:t>
            </a:fld>
            <a:endParaRPr lang="en-US"/>
          </a:p>
        </p:txBody>
      </p:sp>
      <p:sp>
        <p:nvSpPr>
          <p:cNvPr id="5" name="내용 개체 틀 2"/>
          <p:cNvSpPr txBox="1">
            <a:spLocks/>
          </p:cNvSpPr>
          <p:nvPr/>
        </p:nvSpPr>
        <p:spPr bwMode="auto">
          <a:xfrm>
            <a:off x="228600" y="1124744"/>
            <a:ext cx="8610600" cy="487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a:buClr>
                <a:srgbClr val="CC9900"/>
              </a:buClr>
            </a:pPr>
            <a:r>
              <a:rPr lang="en-US" altLang="ko-KR" dirty="0" smtClean="0">
                <a:solidFill>
                  <a:srgbClr val="000000"/>
                </a:solidFill>
                <a:latin typeface="Tahoma"/>
              </a:rPr>
              <a:t>Large graphs are everywhere (circa 2015)</a:t>
            </a:r>
          </a:p>
          <a:p>
            <a:pPr>
              <a:buClr>
                <a:srgbClr val="CC9900"/>
              </a:buClr>
            </a:pPr>
            <a:endParaRPr lang="en-US" altLang="ko-KR" sz="1800" dirty="0" smtClean="0">
              <a:solidFill>
                <a:srgbClr val="000000"/>
              </a:solidFill>
              <a:latin typeface="Tahoma"/>
            </a:endParaRPr>
          </a:p>
          <a:p>
            <a:pPr>
              <a:buClr>
                <a:srgbClr val="CC9900"/>
              </a:buClr>
            </a:pPr>
            <a:endParaRPr lang="en-US" altLang="ko-KR" sz="1800" dirty="0" smtClean="0">
              <a:solidFill>
                <a:srgbClr val="000000"/>
              </a:solidFill>
              <a:latin typeface="Tahoma"/>
            </a:endParaRPr>
          </a:p>
          <a:p>
            <a:pPr>
              <a:buClr>
                <a:srgbClr val="CC9900"/>
              </a:buClr>
            </a:pPr>
            <a:endParaRPr lang="en-US" altLang="ko-KR" sz="1800" dirty="0" smtClean="0">
              <a:solidFill>
                <a:srgbClr val="000000"/>
              </a:solidFill>
              <a:latin typeface="Tahoma"/>
            </a:endParaRPr>
          </a:p>
          <a:p>
            <a:pPr>
              <a:buClr>
                <a:srgbClr val="CC9900"/>
              </a:buClr>
            </a:pPr>
            <a:endParaRPr lang="en-US" altLang="ko-KR" dirty="0" smtClean="0">
              <a:solidFill>
                <a:srgbClr val="000000"/>
              </a:solidFill>
              <a:latin typeface="Tahoma"/>
            </a:endParaRPr>
          </a:p>
          <a:p>
            <a:pPr>
              <a:buClr>
                <a:srgbClr val="CC9900"/>
              </a:buClr>
            </a:pPr>
            <a:endParaRPr lang="en-US" altLang="ko-KR" dirty="0" smtClean="0">
              <a:solidFill>
                <a:srgbClr val="000000"/>
              </a:solidFill>
              <a:latin typeface="Tahoma"/>
            </a:endParaRPr>
          </a:p>
          <a:p>
            <a:pPr marL="0" indent="0">
              <a:buClr>
                <a:srgbClr val="CC9900"/>
              </a:buClr>
              <a:buFont typeface="Wingdings" charset="0"/>
              <a:buNone/>
            </a:pPr>
            <a:endParaRPr lang="en-US" altLang="ko-KR" sz="2000" dirty="0" smtClean="0">
              <a:solidFill>
                <a:srgbClr val="000000"/>
              </a:solidFill>
              <a:latin typeface="Tahoma"/>
            </a:endParaRPr>
          </a:p>
          <a:p>
            <a:pPr>
              <a:buClr>
                <a:srgbClr val="CC9900"/>
              </a:buClr>
            </a:pPr>
            <a:r>
              <a:rPr lang="en-US" altLang="ko-KR" dirty="0" smtClean="0">
                <a:solidFill>
                  <a:srgbClr val="000000"/>
                </a:solidFill>
                <a:latin typeface="Tahoma"/>
              </a:rPr>
              <a:t>Scalable large-scale graph processing is challenging</a:t>
            </a:r>
            <a:endParaRPr lang="ko-KR" altLang="en-US" dirty="0">
              <a:solidFill>
                <a:srgbClr val="000000"/>
              </a:solidFill>
              <a:latin typeface="Tahoma"/>
            </a:endParaRPr>
          </a:p>
        </p:txBody>
      </p:sp>
      <p:grpSp>
        <p:nvGrpSpPr>
          <p:cNvPr id="6" name="그룹 7"/>
          <p:cNvGrpSpPr/>
          <p:nvPr/>
        </p:nvGrpSpPr>
        <p:grpSpPr>
          <a:xfrm>
            <a:off x="832673" y="1777556"/>
            <a:ext cx="7716092" cy="1519994"/>
            <a:chOff x="832673" y="2141219"/>
            <a:chExt cx="7716092" cy="1519994"/>
          </a:xfrm>
        </p:grpSpPr>
        <p:sp>
          <p:nvSpPr>
            <p:cNvPr id="7" name="TextBox 3"/>
            <p:cNvSpPr txBox="1"/>
            <p:nvPr/>
          </p:nvSpPr>
          <p:spPr>
            <a:xfrm>
              <a:off x="832673" y="3014882"/>
              <a:ext cx="1764778"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latin typeface="Tahoma"/>
                </a:rPr>
                <a:t>36 </a:t>
              </a:r>
              <a:r>
                <a:rPr lang="en-US" dirty="0">
                  <a:solidFill>
                    <a:srgbClr val="000000"/>
                  </a:solidFill>
                  <a:latin typeface="Tahoma"/>
                </a:rPr>
                <a:t>Million </a:t>
              </a:r>
            </a:p>
            <a:p>
              <a:pPr algn="ctr"/>
              <a:r>
                <a:rPr lang="en-US" dirty="0">
                  <a:solidFill>
                    <a:srgbClr val="000000"/>
                  </a:solidFill>
                  <a:latin typeface="Tahoma"/>
                </a:rPr>
                <a:t>Wikipedia </a:t>
              </a:r>
              <a:r>
                <a:rPr lang="en-US" dirty="0" smtClean="0">
                  <a:solidFill>
                    <a:srgbClr val="000000"/>
                  </a:solidFill>
                  <a:latin typeface="Tahoma"/>
                </a:rPr>
                <a:t>Pages</a:t>
              </a:r>
              <a:endParaRPr lang="en-US" dirty="0">
                <a:solidFill>
                  <a:srgbClr val="000000"/>
                </a:solidFill>
                <a:latin typeface="Tahoma"/>
              </a:endParaRPr>
            </a:p>
          </p:txBody>
        </p:sp>
        <p:sp>
          <p:nvSpPr>
            <p:cNvPr id="8" name="TextBox 5"/>
            <p:cNvSpPr txBox="1"/>
            <p:nvPr/>
          </p:nvSpPr>
          <p:spPr>
            <a:xfrm>
              <a:off x="2842663" y="3014882"/>
              <a:ext cx="1702134"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latin typeface="Tahoma"/>
                </a:rPr>
                <a:t>1.4 </a:t>
              </a:r>
              <a:r>
                <a:rPr lang="en-US" dirty="0">
                  <a:solidFill>
                    <a:srgbClr val="000000"/>
                  </a:solidFill>
                  <a:latin typeface="Tahoma"/>
                </a:rPr>
                <a:t>B</a:t>
              </a:r>
              <a:r>
                <a:rPr lang="en-US" dirty="0" smtClean="0">
                  <a:solidFill>
                    <a:srgbClr val="000000"/>
                  </a:solidFill>
                  <a:latin typeface="Tahoma"/>
                </a:rPr>
                <a:t>illion</a:t>
              </a:r>
              <a:endParaRPr lang="en-US" dirty="0">
                <a:solidFill>
                  <a:srgbClr val="000000"/>
                </a:solidFill>
                <a:latin typeface="Tahoma"/>
              </a:endParaRPr>
            </a:p>
            <a:p>
              <a:pPr algn="ctr"/>
              <a:r>
                <a:rPr lang="en-US" dirty="0" smtClean="0">
                  <a:solidFill>
                    <a:srgbClr val="000000"/>
                  </a:solidFill>
                  <a:latin typeface="Tahoma"/>
                </a:rPr>
                <a:t>Facebook </a:t>
              </a:r>
              <a:r>
                <a:rPr lang="en-US" dirty="0">
                  <a:solidFill>
                    <a:srgbClr val="000000"/>
                  </a:solidFill>
                  <a:latin typeface="Tahoma"/>
                </a:rPr>
                <a:t>Users</a:t>
              </a:r>
            </a:p>
          </p:txBody>
        </p:sp>
        <p:sp>
          <p:nvSpPr>
            <p:cNvPr id="9" name="TextBox 5"/>
            <p:cNvSpPr txBox="1"/>
            <p:nvPr/>
          </p:nvSpPr>
          <p:spPr>
            <a:xfrm>
              <a:off x="5023819" y="3014882"/>
              <a:ext cx="1420389"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latin typeface="Tahoma"/>
                </a:rPr>
                <a:t>300 Million</a:t>
              </a:r>
              <a:endParaRPr lang="en-US" dirty="0">
                <a:solidFill>
                  <a:srgbClr val="000000"/>
                </a:solidFill>
                <a:latin typeface="Tahoma"/>
              </a:endParaRPr>
            </a:p>
            <a:p>
              <a:pPr algn="ctr"/>
              <a:r>
                <a:rPr lang="en-US" dirty="0" smtClean="0">
                  <a:solidFill>
                    <a:srgbClr val="000000"/>
                  </a:solidFill>
                  <a:latin typeface="Tahoma"/>
                </a:rPr>
                <a:t>Twitter Users</a:t>
              </a:r>
              <a:endParaRPr lang="en-US" dirty="0">
                <a:solidFill>
                  <a:srgbClr val="000000"/>
                </a:solidFill>
                <a:latin typeface="Tahoma"/>
              </a:endParaRPr>
            </a:p>
          </p:txBody>
        </p:sp>
        <p:pic>
          <p:nvPicPr>
            <p:cNvPr id="10" name="Picture 2" descr="http://www.bioteams.com/images/wikipedia_as_a.jpg"/>
            <p:cNvPicPr>
              <a:picLocks noChangeAspect="1" noChangeArrowheads="1"/>
            </p:cNvPicPr>
            <p:nvPr/>
          </p:nvPicPr>
          <p:blipFill>
            <a:blip r:embed="rId2" cstate="print"/>
            <a:srcRect/>
            <a:stretch>
              <a:fillRect/>
            </a:stretch>
          </p:blipFill>
          <p:spPr bwMode="auto">
            <a:xfrm>
              <a:off x="1221470" y="2141219"/>
              <a:ext cx="881698" cy="881700"/>
            </a:xfrm>
            <a:prstGeom prst="rect">
              <a:avLst/>
            </a:prstGeom>
            <a:noFill/>
          </p:spPr>
        </p:pic>
        <p:pic>
          <p:nvPicPr>
            <p:cNvPr id="11" name="Picture 8" descr="http://jchutchins.net/site/wp-content/uploads/2009/06/facebook-logo.jpg"/>
            <p:cNvPicPr>
              <a:picLocks noChangeAspect="1" noChangeArrowheads="1"/>
            </p:cNvPicPr>
            <p:nvPr/>
          </p:nvPicPr>
          <p:blipFill>
            <a:blip r:embed="rId3" cstate="print"/>
            <a:srcRect/>
            <a:stretch>
              <a:fillRect/>
            </a:stretch>
          </p:blipFill>
          <p:spPr bwMode="auto">
            <a:xfrm>
              <a:off x="2873087" y="2262268"/>
              <a:ext cx="1699935" cy="639600"/>
            </a:xfrm>
            <a:prstGeom prst="rect">
              <a:avLst/>
            </a:prstGeom>
            <a:noFill/>
          </p:spPr>
        </p:pic>
        <p:pic>
          <p:nvPicPr>
            <p:cNvPr id="12" name="Picture 10" descr="http://asset3.itsnicethat.com/system/files/062012/4fd07cea5c3e3c0d810000db/img_col_main/Twitternew.jpg?135457642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7104" t="20452" r="24614" b="18303"/>
            <a:stretch/>
          </p:blipFill>
          <p:spPr bwMode="auto">
            <a:xfrm>
              <a:off x="5311851" y="2226563"/>
              <a:ext cx="844326" cy="711010"/>
            </a:xfrm>
            <a:prstGeom prst="rect">
              <a:avLst/>
            </a:prstGeom>
            <a:noFill/>
            <a:extLst>
              <a:ext uri="{909E8E84-426E-40dd-AFC4-6F175D3DCCD1}">
                <a14:hiddenFill xmlns:a14="http://schemas.microsoft.com/office/drawing/2010/main" xmlns="">
                  <a:solidFill>
                    <a:srgbClr val="FFFFFF"/>
                  </a:solidFill>
                </a14:hiddenFill>
              </a:ext>
            </a:extLst>
          </p:spPr>
        </p:pic>
        <p:pic>
          <p:nvPicPr>
            <p:cNvPr id="13" name="Picture 12" descr="https://pbs.twimg.com/profile_images/1550954462/instagramIcon_400x400.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252174" y="2193963"/>
              <a:ext cx="776210" cy="776210"/>
            </a:xfrm>
            <a:prstGeom prst="rect">
              <a:avLst/>
            </a:prstGeom>
            <a:noFill/>
            <a:extLst>
              <a:ext uri="{909E8E84-426E-40dd-AFC4-6F175D3DCCD1}">
                <a14:hiddenFill xmlns:a14="http://schemas.microsoft.com/office/drawing/2010/main" xmlns="">
                  <a:solidFill>
                    <a:srgbClr val="FFFFFF"/>
                  </a:solidFill>
                </a14:hiddenFill>
              </a:ext>
            </a:extLst>
          </p:spPr>
        </p:pic>
        <p:sp>
          <p:nvSpPr>
            <p:cNvPr id="14" name="TextBox 5"/>
            <p:cNvSpPr txBox="1"/>
            <p:nvPr/>
          </p:nvSpPr>
          <p:spPr>
            <a:xfrm>
              <a:off x="6731793" y="3014882"/>
              <a:ext cx="1816972"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latin typeface="Tahoma"/>
                </a:rPr>
                <a:t>30 Billion</a:t>
              </a:r>
              <a:endParaRPr lang="en-US" dirty="0">
                <a:solidFill>
                  <a:srgbClr val="000000"/>
                </a:solidFill>
                <a:latin typeface="Tahoma"/>
              </a:endParaRPr>
            </a:p>
            <a:p>
              <a:pPr algn="ctr"/>
              <a:r>
                <a:rPr lang="en-US" dirty="0" smtClean="0">
                  <a:solidFill>
                    <a:srgbClr val="000000"/>
                  </a:solidFill>
                  <a:latin typeface="Tahoma"/>
                </a:rPr>
                <a:t>Instagram Photos</a:t>
              </a:r>
              <a:endParaRPr lang="en-US" dirty="0">
                <a:solidFill>
                  <a:srgbClr val="000000"/>
                </a:solidFill>
                <a:latin typeface="Tahoma"/>
              </a:endParaRPr>
            </a:p>
          </p:txBody>
        </p:sp>
      </p:grpSp>
      <p:graphicFrame>
        <p:nvGraphicFramePr>
          <p:cNvPr id="15" name="내용 개체 틀 5"/>
          <p:cNvGraphicFramePr>
            <a:graphicFrameLocks/>
          </p:cNvGraphicFramePr>
          <p:nvPr>
            <p:extLst/>
          </p:nvPr>
        </p:nvGraphicFramePr>
        <p:xfrm>
          <a:off x="832672" y="4149080"/>
          <a:ext cx="7854127" cy="2237361"/>
        </p:xfrm>
        <a:graphic>
          <a:graphicData uri="http://schemas.openxmlformats.org/drawingml/2006/chart">
            <c:chart xmlns:c="http://schemas.openxmlformats.org/drawingml/2006/chart" xmlns:r="http://schemas.openxmlformats.org/officeDocument/2006/relationships" r:id="rId6"/>
          </a:graphicData>
        </a:graphic>
      </p:graphicFrame>
      <p:cxnSp>
        <p:nvCxnSpPr>
          <p:cNvPr id="16" name="직선 화살표 연결선 6"/>
          <p:cNvCxnSpPr/>
          <p:nvPr/>
        </p:nvCxnSpPr>
        <p:spPr>
          <a:xfrm flipH="1">
            <a:off x="5148066" y="5219239"/>
            <a:ext cx="334151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42999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AsOne/>
      </p:bldGraphic>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Bottlenecks in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98</a:t>
            </a:fld>
            <a:endParaRPr lang="en-US" altLang="en-US">
              <a:solidFill>
                <a:srgbClr val="000000"/>
              </a:solidFill>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for</a:t>
            </a:r>
            <a:r>
              <a:rPr lang="en-US" altLang="ko-KR" sz="2400" dirty="0" smtClean="0">
                <a:solidFill>
                  <a:sysClr val="windowText" lastClr="000000"/>
                </a:solidFill>
                <a:latin typeface="Calibri"/>
                <a:ea typeface="나눔고딕"/>
              </a:rPr>
              <a:t> (v: </a:t>
            </a:r>
            <a:r>
              <a:rPr lang="en-US" altLang="ko-KR" sz="2400" dirty="0" err="1" smtClean="0">
                <a:solidFill>
                  <a:sysClr val="windowText" lastClr="000000"/>
                </a:solidFill>
                <a:latin typeface="Calibri"/>
                <a:ea typeface="나눔고딕"/>
              </a:rPr>
              <a:t>graph.vertices</a:t>
            </a: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    for</a:t>
            </a:r>
            <a:r>
              <a:rPr lang="en-US" altLang="ko-KR" sz="2400" dirty="0" smtClean="0">
                <a:solidFill>
                  <a:sysClr val="windowText" lastClr="000000"/>
                </a:solidFill>
                <a:latin typeface="Calibri"/>
                <a:ea typeface="나눔고딕"/>
              </a:rPr>
              <a:t> (w: </a:t>
            </a:r>
            <a:r>
              <a:rPr lang="en-US" altLang="ko-KR" sz="2400" dirty="0" err="1" smtClean="0">
                <a:solidFill>
                  <a:sysClr val="windowText" lastClr="000000"/>
                </a:solidFill>
                <a:latin typeface="Calibri"/>
                <a:ea typeface="나눔고딕"/>
              </a:rPr>
              <a:t>v.successors</a:t>
            </a: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        </a:t>
            </a:r>
            <a:r>
              <a:rPr lang="en-US" altLang="ko-KR" sz="2400" dirty="0" err="1" smtClean="0">
                <a:solidFill>
                  <a:sysClr val="windowText" lastClr="000000"/>
                </a:solidFill>
                <a:latin typeface="Calibri"/>
                <a:ea typeface="나눔고딕"/>
              </a:rPr>
              <a:t>w.next_rank</a:t>
            </a:r>
            <a:r>
              <a:rPr lang="en-US" altLang="ko-KR" sz="2400" dirty="0" smtClean="0">
                <a:solidFill>
                  <a:sysClr val="windowText" lastClr="000000"/>
                </a:solidFill>
                <a:latin typeface="Calibri"/>
                <a:ea typeface="나눔고딕"/>
              </a:rPr>
              <a:t> += weight * </a:t>
            </a:r>
            <a:r>
              <a:rPr lang="en-US" altLang="ko-KR" sz="2400" dirty="0" err="1" smtClean="0">
                <a:solidFill>
                  <a:sysClr val="windowText" lastClr="000000"/>
                </a:solidFill>
                <a:latin typeface="Calibri"/>
                <a:ea typeface="나눔고딕"/>
              </a:rPr>
              <a:t>v.rank</a:t>
            </a:r>
            <a:r>
              <a:rPr lang="en-US" altLang="ko-KR" sz="2400" dirty="0" smtClean="0">
                <a:solidFill>
                  <a:sysClr val="windowText" lastClr="000000"/>
                </a:solidFill>
                <a:latin typeface="Calibri"/>
                <a:ea typeface="나눔고딕"/>
              </a:rPr>
              <a:t>;</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algn="ctr">
                <a:defRPr/>
              </a:pPr>
              <a:r>
                <a:rPr lang="en-US" altLang="ko-KR" sz="2400" kern="0" dirty="0" smtClean="0">
                  <a:solidFill>
                    <a:sysClr val="windowText" lastClr="000000"/>
                  </a:solidFill>
                </a:rPr>
                <a:t>weight * </a:t>
              </a:r>
              <a:r>
                <a:rPr lang="en-US" altLang="ko-KR" sz="2400" kern="0" dirty="0" err="1" smtClean="0">
                  <a:solidFill>
                    <a:sysClr val="windowText" lastClr="000000"/>
                  </a:solidFill>
                </a:rPr>
                <a:t>v.rank</a:t>
              </a:r>
              <a:endParaRPr lang="ko-KR" altLang="en-US" sz="2400" kern="0" dirty="0">
                <a:solidFill>
                  <a:sysClr val="windowText" lastClr="000000"/>
                </a:solidFill>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v</a:t>
              </a:r>
              <a:endParaRPr lang="ko-KR" altLang="en-US" sz="2400" kern="0" dirty="0">
                <a:solidFill>
                  <a:sysClr val="windowText" lastClr="000000"/>
                </a:solidFill>
                <a:latin typeface="Calibri"/>
                <a:ea typeface="나눔고딕"/>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w</a:t>
              </a:r>
              <a:endParaRPr lang="ko-KR" altLang="en-US" sz="2400" kern="0" dirty="0">
                <a:solidFill>
                  <a:sysClr val="windowText" lastClr="000000"/>
                </a:solidFill>
                <a:latin typeface="Calibri"/>
                <a:ea typeface="나눔고딕"/>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&amp;w</a:t>
                </a:r>
                <a:endParaRPr lang="ko-KR" altLang="en-US" sz="2400" kern="0" dirty="0">
                  <a:solidFill>
                    <a:sysClr val="windowText" lastClr="000000"/>
                  </a:solidFill>
                  <a:latin typeface="Calibri"/>
                  <a:ea typeface="나눔고딕"/>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a:defRPr/>
              </a:pPr>
              <a:r>
                <a:rPr lang="en-US" altLang="ko-KR" sz="2400" b="1" kern="0" dirty="0" smtClean="0">
                  <a:solidFill>
                    <a:srgbClr val="0000FF"/>
                  </a:solidFill>
                </a:rPr>
                <a:t>1. Frequent random memory accesses</a:t>
              </a:r>
              <a:endParaRPr lang="ko-KR" altLang="en-US" sz="2400" b="1" kern="0" dirty="0">
                <a:solidFill>
                  <a:srgbClr val="0000FF"/>
                </a:solidFill>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a:defRPr/>
              </a:pPr>
              <a:r>
                <a:rPr lang="en-US" altLang="ko-KR" sz="2400" b="1" kern="0" dirty="0" smtClean="0">
                  <a:solidFill>
                    <a:srgbClr val="0000FF"/>
                  </a:solidFill>
                </a:rPr>
                <a:t>2. Little amount of computation</a:t>
              </a:r>
              <a:endParaRPr lang="ko-KR" altLang="en-US" sz="2400" b="1" kern="0" dirty="0">
                <a:solidFill>
                  <a:srgbClr val="0000FF"/>
                </a:solidFill>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smtClean="0">
                    <a:solidFill>
                      <a:sysClr val="windowText" lastClr="000000"/>
                    </a:solidFill>
                    <a:latin typeface="Calibri"/>
                    <a:ea typeface="나눔고딕"/>
                  </a:rPr>
                  <a:t>w.rank</a:t>
                </a:r>
                <a:endParaRPr lang="en-US" altLang="ko-KR" sz="1600" kern="0" dirty="0" smtClean="0">
                  <a:solidFill>
                    <a:sysClr val="windowText" lastClr="000000"/>
                  </a:solidFill>
                  <a:latin typeface="Calibri"/>
                  <a:ea typeface="나눔고딕"/>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smtClean="0">
                    <a:solidFill>
                      <a:sysClr val="windowText" lastClr="000000"/>
                    </a:solidFill>
                    <a:latin typeface="Calibri"/>
                    <a:ea typeface="나눔고딕"/>
                  </a:rPr>
                  <a:t>w.next_rank</a:t>
                </a:r>
                <a:endParaRPr lang="en-US" altLang="ko-KR" sz="1600" kern="0" dirty="0" smtClean="0">
                  <a:solidFill>
                    <a:sysClr val="windowText" lastClr="000000"/>
                  </a:solidFill>
                  <a:latin typeface="Calibri"/>
                  <a:ea typeface="나눔고딕"/>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smtClean="0">
                    <a:solidFill>
                      <a:sysClr val="windowText" lastClr="000000"/>
                    </a:solidFill>
                    <a:latin typeface="Calibri"/>
                    <a:ea typeface="나눔고딕"/>
                  </a:rPr>
                  <a:t>w.edges</a:t>
                </a:r>
                <a:endParaRPr lang="en-US" altLang="ko-KR" sz="1600" kern="0" dirty="0" smtClean="0">
                  <a:solidFill>
                    <a:sysClr val="windowText" lastClr="000000"/>
                  </a:solidFill>
                  <a:latin typeface="Calibri"/>
                  <a:ea typeface="나눔고딕"/>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smtClean="0">
                    <a:solidFill>
                      <a:sysClr val="windowText" lastClr="000000"/>
                    </a:solidFill>
                    <a:latin typeface="Calibri"/>
                    <a:ea typeface="나눔고딕"/>
                  </a:rPr>
                  <a:t>…</a:t>
                </a:r>
                <a:endParaRPr lang="en-US" altLang="ko-KR" sz="1600" kern="0" dirty="0" smtClean="0">
                  <a:solidFill>
                    <a:sysClr val="windowText" lastClr="000000"/>
                  </a:solidFill>
                  <a:latin typeface="Calibri"/>
                  <a:ea typeface="나눔고딕"/>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2693266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fade">
                                      <p:cBhvr>
                                        <p:cTn id="12" dur="200"/>
                                        <p:tgtEl>
                                          <p:spTgt spid="48"/>
                                        </p:tgtEl>
                                      </p:cBhvr>
                                    </p:animEffect>
                                  </p:childTnLst>
                                </p:cTn>
                              </p:par>
                            </p:childTnLst>
                          </p:cTn>
                        </p:par>
                        <p:par>
                          <p:cTn id="13" fill="hold">
                            <p:stCondLst>
                              <p:cond delay="200"/>
                            </p:stCondLst>
                            <p:childTnLst>
                              <p:par>
                                <p:cTn id="14" presetID="22" presetClass="entr" presetSubtype="2" fill="hold" nodeType="afterEffect">
                                  <p:stCondLst>
                                    <p:cond delay="0"/>
                                  </p:stCondLst>
                                  <p:childTnLst>
                                    <p:set>
                                      <p:cBhvr>
                                        <p:cTn id="15" dur="1" fill="hold">
                                          <p:stCondLst>
                                            <p:cond delay="0"/>
                                          </p:stCondLst>
                                        </p:cTn>
                                        <p:tgtEl>
                                          <p:spTgt spid="72"/>
                                        </p:tgtEl>
                                        <p:attrNameLst>
                                          <p:attrName>style.visibility</p:attrName>
                                        </p:attrNameLst>
                                      </p:cBhvr>
                                      <p:to>
                                        <p:strVal val="visible"/>
                                      </p:to>
                                    </p:set>
                                    <p:animEffect transition="in" filter="wipe(right)">
                                      <p:cBhvr>
                                        <p:cTn id="16" dur="500"/>
                                        <p:tgtEl>
                                          <p:spTgt spid="7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57"/>
                                        </p:tgtEl>
                                        <p:attrNameLst>
                                          <p:attrName>style.visibility</p:attrName>
                                        </p:attrNameLst>
                                      </p:cBhvr>
                                      <p:to>
                                        <p:strVal val="visible"/>
                                      </p:to>
                                    </p:set>
                                    <p:animEffect transition="in" filter="wipe(left)">
                                      <p:cBhvr>
                                        <p:cTn id="21" dur="500"/>
                                        <p:tgtEl>
                                          <p:spTgt spid="5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up)">
                                      <p:cBhvr>
                                        <p:cTn id="30" dur="500"/>
                                        <p:tgtEl>
                                          <p:spTgt spid="56"/>
                                        </p:tgtEl>
                                      </p:cBhvr>
                                    </p:animEffect>
                                  </p:childTnLst>
                                </p:cTn>
                              </p:par>
                            </p:childTnLst>
                          </p:cTn>
                        </p:par>
                        <p:par>
                          <p:cTn id="31" fill="hold">
                            <p:stCondLst>
                              <p:cond delay="1000"/>
                            </p:stCondLst>
                            <p:childTnLst>
                              <p:par>
                                <p:cTn id="32" presetID="22" presetClass="entr" presetSubtype="1" fill="hold" nodeType="after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wipe(up)">
                                      <p:cBhvr>
                                        <p:cTn id="34" dur="500"/>
                                        <p:tgtEl>
                                          <p:spTgt spid="45"/>
                                        </p:tgtEl>
                                      </p:cBhvr>
                                    </p:animEffect>
                                  </p:childTnLst>
                                </p:cTn>
                              </p:par>
                            </p:childTnLst>
                          </p:cTn>
                        </p:par>
                        <p:par>
                          <p:cTn id="35" fill="hold">
                            <p:stCondLst>
                              <p:cond delay="1500"/>
                            </p:stCondLst>
                            <p:childTnLst>
                              <p:par>
                                <p:cTn id="36" presetID="22" presetClass="entr" presetSubtype="4" fill="hold" nodeType="afterEffect">
                                  <p:stCondLst>
                                    <p:cond delay="0"/>
                                  </p:stCondLst>
                                  <p:childTnLst>
                                    <p:set>
                                      <p:cBhvr>
                                        <p:cTn id="37" dur="1" fill="hold">
                                          <p:stCondLst>
                                            <p:cond delay="0"/>
                                          </p:stCondLst>
                                        </p:cTn>
                                        <p:tgtEl>
                                          <p:spTgt spid="65"/>
                                        </p:tgtEl>
                                        <p:attrNameLst>
                                          <p:attrName>style.visibility</p:attrName>
                                        </p:attrNameLst>
                                      </p:cBhvr>
                                      <p:to>
                                        <p:strVal val="visible"/>
                                      </p:to>
                                    </p:set>
                                    <p:animEffect transition="in" filter="wipe(down)">
                                      <p:cBhvr>
                                        <p:cTn id="38" dur="500"/>
                                        <p:tgtEl>
                                          <p:spTgt spid="6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66"/>
                                        </p:tgtEl>
                                        <p:attrNameLst>
                                          <p:attrName>style.visibility</p:attrName>
                                        </p:attrNameLst>
                                      </p:cBhvr>
                                      <p:to>
                                        <p:strVal val="visible"/>
                                      </p:to>
                                    </p:set>
                                    <p:animEffect transition="in" filter="fade">
                                      <p:cBhvr>
                                        <p:cTn id="43" dur="200"/>
                                        <p:tgtEl>
                                          <p:spTgt spid="6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69"/>
                                        </p:tgtEl>
                                        <p:attrNameLst>
                                          <p:attrName>style.visibility</p:attrName>
                                        </p:attrNameLst>
                                      </p:cBhvr>
                                      <p:to>
                                        <p:strVal val="visible"/>
                                      </p:to>
                                    </p:set>
                                    <p:animEffect transition="in" filter="fade">
                                      <p:cBhvr>
                                        <p:cTn id="48" dur="2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rPr>
                <a:t>Memory-Mapped</a:t>
              </a:r>
            </a:p>
            <a:p>
              <a:pPr algn="ctr">
                <a:defRPr/>
              </a:pPr>
              <a:r>
                <a:rPr lang="en-US" altLang="ko-KR" kern="0" dirty="0" smtClean="0">
                  <a:solidFill>
                    <a:sysClr val="windowText" lastClr="000000"/>
                  </a:solidFill>
                </a:rPr>
                <a:t>Accelerator Interface</a:t>
              </a:r>
            </a:p>
            <a:p>
              <a:pPr algn="ctr">
                <a:defRPr/>
              </a:pPr>
              <a:r>
                <a:rPr lang="en-US" altLang="ko-KR" sz="1400" kern="0" dirty="0" smtClean="0">
                  <a:solidFill>
                    <a:sysClr val="windowText" lastClr="000000"/>
                  </a:solidFill>
                </a:rPr>
                <a:t>(</a:t>
              </a:r>
              <a:r>
                <a:rPr lang="en-US" altLang="ko-KR" sz="1400" kern="0" dirty="0" err="1" smtClean="0">
                  <a:solidFill>
                    <a:sysClr val="windowText" lastClr="000000"/>
                  </a:solidFill>
                </a:rPr>
                <a:t>Noncacheable</a:t>
              </a:r>
              <a:r>
                <a:rPr lang="en-US" altLang="ko-KR" sz="1400" kern="0" dirty="0" smtClean="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3" name="TextBox 2"/>
          <p:cNvSpPr txBox="1"/>
          <p:nvPr/>
        </p:nvSpPr>
        <p:spPr>
          <a:xfrm>
            <a:off x="775334" y="980728"/>
            <a:ext cx="7469074" cy="369332"/>
          </a:xfrm>
          <a:prstGeom prst="rect">
            <a:avLst/>
          </a:prstGeom>
          <a:noFill/>
        </p:spPr>
        <p:txBody>
          <a:bodyPr wrap="none" rtlCol="0">
            <a:spAutoFit/>
          </a:bodyPr>
          <a:lstStyle/>
          <a:p>
            <a:r>
              <a:rPr lang="en-US" dirty="0" smtClean="0">
                <a:solidFill>
                  <a:srgbClr val="0000FF"/>
                </a:solidFill>
              </a:rPr>
              <a:t>Interconnected set of 3D-stacked </a:t>
            </a:r>
            <a:r>
              <a:rPr lang="en-US" dirty="0" err="1" smtClean="0">
                <a:solidFill>
                  <a:srgbClr val="0000FF"/>
                </a:solidFill>
              </a:rPr>
              <a:t>memory+logic</a:t>
            </a:r>
            <a:r>
              <a:rPr lang="en-US" dirty="0" smtClean="0">
                <a:solidFill>
                  <a:srgbClr val="0000FF"/>
                </a:solidFill>
              </a:rPr>
              <a:t> chips with simple cores</a:t>
            </a:r>
            <a:endParaRPr lang="en-US" dirty="0">
              <a:solidFill>
                <a:srgbClr val="0000FF"/>
              </a:solidFill>
            </a:endParaRPr>
          </a:p>
        </p:txBody>
      </p:sp>
      <p:sp>
        <p:nvSpPr>
          <p:cNvPr id="5" name="TextBox 4"/>
          <p:cNvSpPr txBox="1"/>
          <p:nvPr/>
        </p:nvSpPr>
        <p:spPr>
          <a:xfrm>
            <a:off x="5868144" y="2204864"/>
            <a:ext cx="795898" cy="369332"/>
          </a:xfrm>
          <a:prstGeom prst="rect">
            <a:avLst/>
          </a:prstGeom>
          <a:noFill/>
        </p:spPr>
        <p:txBody>
          <a:bodyPr wrap="none" rtlCol="0">
            <a:spAutoFit/>
          </a:bodyPr>
          <a:lstStyle/>
          <a:p>
            <a:r>
              <a:rPr lang="en-US" b="1" dirty="0" smtClean="0">
                <a:solidFill>
                  <a:srgbClr val="4D5494"/>
                </a:solidFill>
              </a:rPr>
              <a:t>Logic</a:t>
            </a:r>
            <a:endParaRPr lang="en-US" b="1" dirty="0">
              <a:solidFill>
                <a:srgbClr val="4D5494"/>
              </a:solidFill>
            </a:endParaRPr>
          </a:p>
        </p:txBody>
      </p:sp>
      <p:sp>
        <p:nvSpPr>
          <p:cNvPr id="511" name="TextBox 510"/>
          <p:cNvSpPr txBox="1"/>
          <p:nvPr/>
        </p:nvSpPr>
        <p:spPr>
          <a:xfrm>
            <a:off x="5796136" y="1700808"/>
            <a:ext cx="1123437" cy="369332"/>
          </a:xfrm>
          <a:prstGeom prst="rect">
            <a:avLst/>
          </a:prstGeom>
          <a:noFill/>
        </p:spPr>
        <p:txBody>
          <a:bodyPr wrap="none" rtlCol="0">
            <a:spAutoFit/>
          </a:bodyPr>
          <a:lstStyle/>
          <a:p>
            <a:r>
              <a:rPr lang="en-US" b="1" dirty="0" smtClean="0">
                <a:solidFill>
                  <a:srgbClr val="E5B62F"/>
                </a:solidFill>
              </a:rPr>
              <a:t>Memory</a:t>
            </a:r>
            <a:endParaRPr lang="en-US" b="1" dirty="0">
              <a:solidFill>
                <a:srgbClr val="E5B62F"/>
              </a:solidFill>
            </a:endParaRPr>
          </a:p>
        </p:txBody>
      </p:sp>
      <p:sp>
        <p:nvSpPr>
          <p:cNvPr id="513" name="TextBox 512"/>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rPr>
              <a:t>Ahn+, “</a:t>
            </a:r>
            <a:r>
              <a:rPr lang="en-US" sz="1400" dirty="0" smtClean="0">
                <a:solidFill>
                  <a:srgbClr val="0000FF"/>
                </a:solidFill>
              </a:rPr>
              <a:t>A Scalable Processing-in-Memory Accelerator for Parallel Graph Processing</a:t>
            </a:r>
            <a:r>
              <a:rPr lang="en-US" sz="1400" dirty="0" smtClean="0">
                <a:solidFill>
                  <a:srgbClr val="000000"/>
                </a:solidFill>
              </a:rPr>
              <a:t>” ISCA 2015.</a:t>
            </a:r>
            <a:endParaRPr lang="en-US" sz="1400" dirty="0">
              <a:solidFill>
                <a:srgbClr val="000000"/>
              </a:solidFill>
            </a:endParaRPr>
          </a:p>
        </p:txBody>
      </p:sp>
    </p:spTree>
    <p:extLst>
      <p:ext uri="{BB962C8B-B14F-4D97-AF65-F5344CB8AC3E}">
        <p14:creationId xmlns:p14="http://schemas.microsoft.com/office/powerpoint/2010/main" val="1824525339"/>
      </p:ext>
    </p:extLst>
  </p:cSld>
  <p:clrMapOvr>
    <a:masterClrMapping/>
  </p:clrMapOvr>
  <p:transition/>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r>
              <a:rPr lang="en-US" b="1" dirty="0" smtClean="0">
                <a:solidFill>
                  <a:srgbClr val="4D5494"/>
                </a:solidFill>
              </a:rPr>
              <a:t>Logic</a:t>
            </a:r>
            <a:endParaRPr lang="en-US" b="1" dirty="0">
              <a:solidFill>
                <a:srgbClr val="4D5494"/>
              </a:solidFill>
            </a:endParaRPr>
          </a:p>
        </p:txBody>
      </p:sp>
      <p:sp>
        <p:nvSpPr>
          <p:cNvPr id="512" name="TextBox 511"/>
          <p:cNvSpPr txBox="1"/>
          <p:nvPr/>
        </p:nvSpPr>
        <p:spPr>
          <a:xfrm>
            <a:off x="5796136" y="1700808"/>
            <a:ext cx="1123437" cy="369332"/>
          </a:xfrm>
          <a:prstGeom prst="rect">
            <a:avLst/>
          </a:prstGeom>
          <a:noFill/>
        </p:spPr>
        <p:txBody>
          <a:bodyPr wrap="none" rtlCol="0">
            <a:spAutoFit/>
          </a:bodyPr>
          <a:lstStyle/>
          <a:p>
            <a:r>
              <a:rPr lang="en-US" b="1" dirty="0" smtClean="0">
                <a:solidFill>
                  <a:srgbClr val="E5B62F"/>
                </a:solidFill>
              </a:rPr>
              <a:t>Memory</a:t>
            </a:r>
            <a:endParaRPr lang="en-US" b="1" dirty="0">
              <a:solidFill>
                <a:srgbClr val="E5B62F"/>
              </a:solidFill>
            </a:endParaRPr>
          </a:p>
        </p:txBody>
      </p:sp>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100</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rPr>
                <a:t>Memory-Mapped</a:t>
              </a:r>
            </a:p>
            <a:p>
              <a:pPr algn="ctr">
                <a:defRPr/>
              </a:pPr>
              <a:r>
                <a:rPr lang="en-US" altLang="ko-KR" kern="0" dirty="0" smtClean="0">
                  <a:solidFill>
                    <a:sysClr val="windowText" lastClr="000000"/>
                  </a:solidFill>
                </a:rPr>
                <a:t>Accelerator Interface</a:t>
              </a:r>
            </a:p>
            <a:p>
              <a:pPr algn="ctr">
                <a:defRPr/>
              </a:pPr>
              <a:r>
                <a:rPr lang="en-US" altLang="ko-KR" sz="1400" kern="0" dirty="0" smtClean="0">
                  <a:solidFill>
                    <a:sysClr val="windowText" lastClr="000000"/>
                  </a:solidFill>
                </a:rPr>
                <a:t>(</a:t>
              </a:r>
              <a:r>
                <a:rPr lang="en-US" altLang="ko-KR" sz="1400" kern="0" dirty="0" err="1" smtClean="0">
                  <a:solidFill>
                    <a:sysClr val="windowText" lastClr="000000"/>
                  </a:solidFill>
                </a:rPr>
                <a:t>Noncacheable</a:t>
              </a:r>
              <a:r>
                <a:rPr lang="en-US" altLang="ko-KR" sz="1400" kern="0" dirty="0" smtClean="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smtClean="0">
                <a:solidFill>
                  <a:sysClr val="windowText" lastClr="000000"/>
                </a:solidFill>
                <a:latin typeface="Calibri"/>
                <a:ea typeface="나눔고딕"/>
              </a:rPr>
              <a:t>Communications via</a:t>
            </a:r>
            <a:br>
              <a:rPr lang="en-US" altLang="ko-KR" sz="2400" kern="0" dirty="0" smtClean="0">
                <a:solidFill>
                  <a:sysClr val="windowText" lastClr="000000"/>
                </a:solidFill>
                <a:latin typeface="Calibri"/>
                <a:ea typeface="나눔고딕"/>
              </a:rPr>
            </a:br>
            <a:r>
              <a:rPr lang="en-US" altLang="ko-KR" sz="2400" kern="0" dirty="0" smtClean="0">
                <a:solidFill>
                  <a:sysClr val="windowText" lastClr="000000"/>
                </a:solidFill>
                <a:latin typeface="Calibri"/>
                <a:ea typeface="나눔고딕"/>
              </a:rPr>
              <a:t>Remote Function Calls</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878377060"/>
      </p:ext>
    </p:extLst>
  </p:cSld>
  <p:clrMapOvr>
    <a:masterClrMapping/>
  </p:clrMapOvr>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r>
              <a:rPr lang="en-US" b="1" dirty="0" smtClean="0">
                <a:solidFill>
                  <a:srgbClr val="4D5494"/>
                </a:solidFill>
              </a:rPr>
              <a:t>Logic</a:t>
            </a:r>
            <a:endParaRPr lang="en-US" b="1" dirty="0">
              <a:solidFill>
                <a:srgbClr val="4D5494"/>
              </a:solidFill>
            </a:endParaRPr>
          </a:p>
        </p:txBody>
      </p:sp>
      <p:sp>
        <p:nvSpPr>
          <p:cNvPr id="512" name="TextBox 511"/>
          <p:cNvSpPr txBox="1"/>
          <p:nvPr/>
        </p:nvSpPr>
        <p:spPr>
          <a:xfrm>
            <a:off x="5796136" y="1700808"/>
            <a:ext cx="1123437" cy="369332"/>
          </a:xfrm>
          <a:prstGeom prst="rect">
            <a:avLst/>
          </a:prstGeom>
          <a:noFill/>
        </p:spPr>
        <p:txBody>
          <a:bodyPr wrap="none" rtlCol="0">
            <a:spAutoFit/>
          </a:bodyPr>
          <a:lstStyle/>
          <a:p>
            <a:r>
              <a:rPr lang="en-US" b="1" dirty="0" smtClean="0">
                <a:solidFill>
                  <a:srgbClr val="E5B62F"/>
                </a:solidFill>
              </a:rPr>
              <a:t>Memory</a:t>
            </a:r>
            <a:endParaRPr lang="en-US" b="1" dirty="0">
              <a:solidFill>
                <a:srgbClr val="E5B62F"/>
              </a:solidFill>
            </a:endParaRPr>
          </a:p>
        </p:txBody>
      </p:sp>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101</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rPr>
                <a:t>Memory-Mapped</a:t>
              </a:r>
            </a:p>
            <a:p>
              <a:pPr algn="ctr">
                <a:defRPr/>
              </a:pPr>
              <a:r>
                <a:rPr lang="en-US" altLang="ko-KR" kern="0" dirty="0" smtClean="0">
                  <a:solidFill>
                    <a:sysClr val="windowText" lastClr="000000"/>
                  </a:solidFill>
                </a:rPr>
                <a:t>Accelerator Interface</a:t>
              </a:r>
            </a:p>
            <a:p>
              <a:pPr algn="ctr">
                <a:defRPr/>
              </a:pPr>
              <a:r>
                <a:rPr lang="en-US" altLang="ko-KR" sz="1400" kern="0" dirty="0" smtClean="0">
                  <a:solidFill>
                    <a:sysClr val="windowText" lastClr="000000"/>
                  </a:solidFill>
                </a:rPr>
                <a:t>(</a:t>
              </a:r>
              <a:r>
                <a:rPr lang="en-US" altLang="ko-KR" sz="1400" kern="0" dirty="0" err="1" smtClean="0">
                  <a:solidFill>
                    <a:sysClr val="windowText" lastClr="000000"/>
                  </a:solidFill>
                </a:rPr>
                <a:t>Noncacheable</a:t>
              </a:r>
              <a:r>
                <a:rPr lang="en-US" altLang="ko-KR" sz="1400" kern="0" dirty="0" smtClean="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smtClean="0">
                <a:solidFill>
                  <a:sysClr val="windowText" lastClr="000000"/>
                </a:solidFill>
                <a:latin typeface="Calibri"/>
                <a:ea typeface="나눔고딕"/>
              </a:rPr>
              <a:t>Prefetching</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1080657942"/>
      </p:ext>
    </p:extLst>
  </p:cSld>
  <p:clrMapOvr>
    <a:masterClrMapping/>
  </p:clrMapOvr>
  <p:transition/>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Evaluated Systems</a:t>
            </a:r>
            <a:endParaRPr lang="en-US" dirty="0"/>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HMC-MC</a:t>
              </a:r>
              <a:endParaRPr lang="ko-KR" altLang="en-US" sz="2400" kern="0" dirty="0">
                <a:solidFill>
                  <a:sysClr val="windowText" lastClr="000000"/>
                </a:solidFill>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smtClean="0">
                      <a:solidFill>
                        <a:sysClr val="windowText" lastClr="000000"/>
                      </a:solidFill>
                      <a:latin typeface="Calibri"/>
                      <a:ea typeface="나눔고딕"/>
                    </a:rPr>
                    <a:t>128</a:t>
                  </a:r>
                  <a:br>
                    <a:rPr lang="en-US" altLang="ko-KR" sz="1400" kern="0" dirty="0" smtClean="0">
                      <a:solidFill>
                        <a:sysClr val="windowText" lastClr="000000"/>
                      </a:solidFill>
                      <a:latin typeface="Calibri"/>
                      <a:ea typeface="나눔고딕"/>
                    </a:rPr>
                  </a:br>
                  <a:r>
                    <a:rPr lang="en-US" altLang="ko-KR" sz="1400" kern="0" spc="-100" dirty="0" smtClean="0">
                      <a:solidFill>
                        <a:sysClr val="windowText" lastClr="000000"/>
                      </a:solidFill>
                      <a:latin typeface="Calibri"/>
                      <a:ea typeface="나눔고딕"/>
                    </a:rPr>
                    <a:t>In-Order</a:t>
                  </a:r>
                </a:p>
                <a:p>
                  <a:pPr algn="ctr">
                    <a:defRPr/>
                  </a:pPr>
                  <a:r>
                    <a:rPr lang="en-US" altLang="ko-KR" sz="1400" kern="0" dirty="0" smtClean="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rPr>
              <a:t>102.4GB/s</a:t>
            </a:r>
            <a:endParaRPr lang="ko-KR" altLang="en-US" sz="2000" kern="0" dirty="0">
              <a:solidFill>
                <a:sysClr val="windowText" lastClr="000000"/>
              </a:solidFill>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rPr>
              <a:t>640GB/s</a:t>
            </a:r>
            <a:endParaRPr lang="ko-KR" altLang="en-US" sz="2000" kern="0" dirty="0">
              <a:solidFill>
                <a:sysClr val="windowText" lastClr="000000"/>
              </a:solidFill>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rPr>
              <a:t>640GB/s</a:t>
            </a:r>
            <a:endParaRPr lang="ko-KR" altLang="en-US" sz="2000" kern="0" dirty="0">
              <a:solidFill>
                <a:sysClr val="windowText" lastClr="000000"/>
              </a:solidFill>
            </a:endParaRPr>
          </a:p>
        </p:txBody>
      </p:sp>
      <p:sp>
        <p:nvSpPr>
          <p:cNvPr id="299" name="TextBox 298"/>
          <p:cNvSpPr txBox="1"/>
          <p:nvPr/>
        </p:nvSpPr>
        <p:spPr>
          <a:xfrm>
            <a:off x="7321993" y="5924599"/>
            <a:ext cx="960995" cy="400110"/>
          </a:xfrm>
          <a:prstGeom prst="rect">
            <a:avLst/>
          </a:prstGeom>
          <a:noFill/>
        </p:spPr>
        <p:txBody>
          <a:bodyPr wrap="none" rtlCol="0" anchor="ctr">
            <a:spAutoFit/>
          </a:bodyPr>
          <a:lstStyle/>
          <a:p>
            <a:pPr algn="ctr">
              <a:defRPr/>
            </a:pPr>
            <a:r>
              <a:rPr lang="en-US" altLang="ko-KR" sz="2000" b="1" kern="0" dirty="0" smtClean="0">
                <a:solidFill>
                  <a:srgbClr val="FF0000"/>
                </a:solidFill>
              </a:rPr>
              <a:t>8TB/s</a:t>
            </a:r>
            <a:endParaRPr lang="ko-KR" altLang="en-US" sz="2000" b="1" kern="0" dirty="0">
              <a:solidFill>
                <a:srgbClr val="FF0000"/>
              </a:solidFill>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HMC-</a:t>
              </a:r>
              <a:r>
                <a:rPr lang="en-US" altLang="ko-KR" sz="2400" kern="0" dirty="0" err="1" smtClean="0">
                  <a:solidFill>
                    <a:sysClr val="windowText" lastClr="000000"/>
                  </a:solidFill>
                </a:rPr>
                <a:t>OoO</a:t>
              </a:r>
              <a:endParaRPr lang="ko-KR" altLang="en-US" sz="2400" kern="0" dirty="0">
                <a:solidFill>
                  <a:sysClr val="windowText" lastClr="000000"/>
                </a:solidFill>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8 </a:t>
                  </a:r>
                  <a:r>
                    <a:rPr lang="en-US" altLang="ko-KR" sz="1600" kern="0" dirty="0" err="1" smtClean="0">
                      <a:solidFill>
                        <a:sysClr val="windowText" lastClr="000000"/>
                      </a:solidFill>
                      <a:latin typeface="Calibri"/>
                      <a:ea typeface="나눔고딕"/>
                    </a:rPr>
                    <a:t>OoO</a:t>
                  </a:r>
                  <a:endParaRPr lang="en-US" altLang="ko-KR" sz="1600" kern="0" dirty="0" smtClean="0">
                    <a:solidFill>
                      <a:sysClr val="windowText" lastClr="000000"/>
                    </a:solidFill>
                    <a:latin typeface="Calibri"/>
                    <a:ea typeface="나눔고딕"/>
                  </a:endParaRPr>
                </a:p>
                <a:p>
                  <a:pPr algn="ctr">
                    <a:defRPr/>
                  </a:pPr>
                  <a:r>
                    <a:rPr lang="en-US" altLang="ko-KR" sz="1600" kern="0" dirty="0" smtClean="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DDR3-OoO</a:t>
              </a:r>
              <a:endParaRPr lang="ko-KR" altLang="en-US" sz="2400" kern="0" dirty="0">
                <a:solidFill>
                  <a:sysClr val="windowText" lastClr="000000"/>
                </a:solidFill>
              </a:endParaRPr>
            </a:p>
          </p:txBody>
        </p:sp>
      </p:grpSp>
      <p:grpSp>
        <p:nvGrpSpPr>
          <p:cNvPr id="432" name="그룹 10"/>
          <p:cNvGrpSpPr/>
          <p:nvPr/>
        </p:nvGrpSpPr>
        <p:grpSpPr>
          <a:xfrm>
            <a:off x="6908164" y="1140133"/>
            <a:ext cx="1929433" cy="3923809"/>
            <a:chOff x="6908164" y="1340768"/>
            <a:chExt cx="1929433" cy="3923809"/>
          </a:xfrm>
        </p:grpSpPr>
        <p:sp>
          <p:nvSpPr>
            <p:cNvPr id="433" name="TextBox 432"/>
            <p:cNvSpPr txBox="1"/>
            <p:nvPr/>
          </p:nvSpPr>
          <p:spPr>
            <a:xfrm>
              <a:off x="6970848" y="1340768"/>
              <a:ext cx="1663286" cy="461665"/>
            </a:xfrm>
            <a:prstGeom prst="rect">
              <a:avLst/>
            </a:prstGeom>
            <a:noFill/>
          </p:spPr>
          <p:txBody>
            <a:bodyPr wrap="none" rtlCol="0" anchor="ctr">
              <a:spAutoFit/>
            </a:bodyPr>
            <a:lstStyle/>
            <a:p>
              <a:pPr algn="ctr">
                <a:defRPr/>
              </a:pPr>
              <a:r>
                <a:rPr lang="en-US" altLang="ko-KR" sz="2400" b="1" kern="0" dirty="0" smtClean="0">
                  <a:solidFill>
                    <a:srgbClr val="FF0000"/>
                  </a:solidFill>
                </a:rPr>
                <a:t>Tesseract</a:t>
              </a:r>
              <a:endParaRPr lang="ko-KR" altLang="en-US" sz="2400" b="1" kern="0" dirty="0">
                <a:solidFill>
                  <a:srgbClr val="FF0000"/>
                </a:solidFill>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32 Tesseract Cores</a:t>
              </a:r>
              <a:endParaRPr lang="ko-KR" altLang="en-US" sz="1600" kern="0" dirty="0">
                <a:solidFill>
                  <a:sysClr val="windowText" lastClr="000000"/>
                </a:solidFill>
                <a:latin typeface="Calibri"/>
                <a:ea typeface="나눔고딕"/>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grpSp>
      <p:sp>
        <p:nvSpPr>
          <p:cNvPr id="244" name="TextBox 243"/>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rPr>
              <a:t>Ahn+, “</a:t>
            </a:r>
            <a:r>
              <a:rPr lang="en-US" sz="1400" dirty="0" smtClean="0">
                <a:solidFill>
                  <a:srgbClr val="0000FF"/>
                </a:solidFill>
              </a:rPr>
              <a:t>A Scalable Processing-in-Memory Accelerator for Parallel Graph Processing</a:t>
            </a:r>
            <a:r>
              <a:rPr lang="en-US" sz="1400" dirty="0" smtClean="0">
                <a:solidFill>
                  <a:srgbClr val="000000"/>
                </a:solidFill>
              </a:rPr>
              <a:t>” ISCA 2015.</a:t>
            </a:r>
            <a:endParaRPr lang="en-US" sz="1400" dirty="0">
              <a:solidFill>
                <a:srgbClr val="000000"/>
              </a:solidFill>
            </a:endParaRPr>
          </a:p>
        </p:txBody>
      </p:sp>
    </p:spTree>
    <p:extLst>
      <p:ext uri="{BB962C8B-B14F-4D97-AF65-F5344CB8AC3E}">
        <p14:creationId xmlns:p14="http://schemas.microsoft.com/office/powerpoint/2010/main" val="134882851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200"/>
                                        <p:tgtEl>
                                          <p:spTgt spid="43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99"/>
                                        </p:tgtEl>
                                        <p:attrNameLst>
                                          <p:attrName>style.visibility</p:attrName>
                                        </p:attrNameLst>
                                      </p:cBhvr>
                                      <p:to>
                                        <p:strVal val="visible"/>
                                      </p:to>
                                    </p:set>
                                    <p:animEffect transition="in" filter="fade">
                                      <p:cBhvr>
                                        <p:cTn id="10"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Graph Processing Performance</a:t>
            </a:r>
            <a:endParaRPr lang="en-US" dirty="0"/>
          </a:p>
        </p:txBody>
      </p:sp>
      <p:graphicFrame>
        <p:nvGraphicFramePr>
          <p:cNvPr id="6" name="내용 개체 틀 5"/>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p:cNvSpPr txBox="1"/>
          <p:nvPr/>
        </p:nvSpPr>
        <p:spPr>
          <a:xfrm>
            <a:off x="3412305" y="1052736"/>
            <a:ext cx="5320236" cy="461665"/>
          </a:xfrm>
          <a:prstGeom prst="rect">
            <a:avLst/>
          </a:prstGeom>
          <a:noFill/>
        </p:spPr>
        <p:txBody>
          <a:bodyPr wrap="none" rtlCol="0" anchor="b">
            <a:spAutoFit/>
          </a:bodyPr>
          <a:lstStyle/>
          <a:p>
            <a:pPr algn="ctr">
              <a:defRPr/>
            </a:pPr>
            <a:r>
              <a:rPr lang="en-US" altLang="ko-KR" sz="2400" b="1" kern="0" dirty="0" smtClean="0">
                <a:solidFill>
                  <a:srgbClr val="FF0000"/>
                </a:solidFill>
              </a:rPr>
              <a:t>&gt;13X Performance Improvement</a:t>
            </a:r>
            <a:endParaRPr lang="ko-KR" altLang="en-US" sz="2400" b="1" kern="0" dirty="0">
              <a:solidFill>
                <a:srgbClr val="FF0000"/>
              </a:solidFill>
            </a:endParaRPr>
          </a:p>
        </p:txBody>
      </p:sp>
      <p:sp>
        <p:nvSpPr>
          <p:cNvPr id="7" name="TextBox 6"/>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rPr>
              <a:t>Ahn+, “</a:t>
            </a:r>
            <a:r>
              <a:rPr lang="en-US" sz="1400" dirty="0" smtClean="0">
                <a:solidFill>
                  <a:srgbClr val="0000FF"/>
                </a:solidFill>
              </a:rPr>
              <a:t>A Scalable Processing-in-Memory Accelerator for Parallel Graph Processing</a:t>
            </a:r>
            <a:r>
              <a:rPr lang="en-US" sz="1400" dirty="0" smtClean="0">
                <a:solidFill>
                  <a:srgbClr val="000000"/>
                </a:solidFill>
              </a:rPr>
              <a:t>” ISCA 2015.</a:t>
            </a:r>
            <a:endParaRPr lang="en-US" sz="1400" dirty="0">
              <a:solidFill>
                <a:srgbClr val="000000"/>
              </a:solidFill>
            </a:endParaRPr>
          </a:p>
        </p:txBody>
      </p:sp>
      <p:sp>
        <p:nvSpPr>
          <p:cNvPr id="3" name="TextBox 2"/>
          <p:cNvSpPr txBox="1"/>
          <p:nvPr/>
        </p:nvSpPr>
        <p:spPr>
          <a:xfrm>
            <a:off x="1691680" y="1628800"/>
            <a:ext cx="3854541" cy="369332"/>
          </a:xfrm>
          <a:prstGeom prst="rect">
            <a:avLst/>
          </a:prstGeom>
          <a:noFill/>
        </p:spPr>
        <p:txBody>
          <a:bodyPr wrap="none" rtlCol="0">
            <a:spAutoFit/>
          </a:bodyPr>
          <a:lstStyle/>
          <a:p>
            <a:r>
              <a:rPr lang="en-US" dirty="0" smtClean="0">
                <a:solidFill>
                  <a:srgbClr val="000000"/>
                </a:solidFill>
              </a:rPr>
              <a:t>On five graph processing algorithms</a:t>
            </a:r>
            <a:endParaRPr lang="en-US" dirty="0">
              <a:solidFill>
                <a:srgbClr val="000000"/>
              </a:solidFill>
            </a:endParaRPr>
          </a:p>
        </p:txBody>
      </p:sp>
    </p:spTree>
    <p:extLst>
      <p:ext uri="{BB962C8B-B14F-4D97-AF65-F5344CB8AC3E}">
        <p14:creationId xmlns:p14="http://schemas.microsoft.com/office/powerpoint/2010/main" val="923473873"/>
      </p:ext>
    </p:extLst>
  </p:cSld>
  <p:clrMapOvr>
    <a:masterClrMapping/>
  </p:clrMapOvr>
  <p:transition/>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Graph Processing Performance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104</a:t>
            </a:fld>
            <a:endParaRPr lang="en-US" altLang="en-US">
              <a:solidFill>
                <a:srgbClr val="000000"/>
              </a:solidFill>
            </a:endParaRPr>
          </a:p>
        </p:txBody>
      </p:sp>
      <p:graphicFrame>
        <p:nvGraphicFramePr>
          <p:cNvPr id="6" name="내용 개체 틀 5"/>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9" name="직사각형 2"/>
          <p:cNvSpPr/>
          <p:nvPr/>
        </p:nvSpPr>
        <p:spPr>
          <a:xfrm>
            <a:off x="0" y="0"/>
            <a:ext cx="9144000" cy="68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10" name="직사각형 3"/>
          <p:cNvSpPr/>
          <p:nvPr/>
        </p:nvSpPr>
        <p:spPr>
          <a:xfrm>
            <a:off x="655565" y="1052736"/>
            <a:ext cx="7832870" cy="4752528"/>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graphicFrame>
        <p:nvGraphicFramePr>
          <p:cNvPr id="11" name="내용 개체 틀 5"/>
          <p:cNvGraphicFramePr>
            <a:graphicFrameLocks/>
          </p:cNvGraphicFramePr>
          <p:nvPr>
            <p:extLst/>
          </p:nvPr>
        </p:nvGraphicFramePr>
        <p:xfrm>
          <a:off x="873703" y="1196752"/>
          <a:ext cx="7396594" cy="446449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961066642"/>
      </p:ext>
    </p:extLst>
  </p:cSld>
  <p:clrMapOvr>
    <a:masterClrMapping/>
  </p:clrMapOvr>
  <p:transition/>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smtClean="0"/>
              <a:t>Tesseract Graph Processing System Energy</a:t>
            </a:r>
            <a:endParaRPr lang="en-US" dirty="0"/>
          </a:p>
        </p:txBody>
      </p:sp>
      <p:graphicFrame>
        <p:nvGraphicFramePr>
          <p:cNvPr id="7" name="내용 개체 틀 11"/>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4750292" y="4848835"/>
            <a:ext cx="3754153" cy="461665"/>
          </a:xfrm>
          <a:prstGeom prst="rect">
            <a:avLst/>
          </a:prstGeom>
          <a:noFill/>
        </p:spPr>
        <p:txBody>
          <a:bodyPr wrap="none" rtlCol="0" anchor="b">
            <a:spAutoFit/>
          </a:bodyPr>
          <a:lstStyle/>
          <a:p>
            <a:pPr algn="ctr">
              <a:defRPr/>
            </a:pPr>
            <a:r>
              <a:rPr lang="en-US" altLang="ko-KR" sz="2400" b="1" kern="0" dirty="0" smtClean="0">
                <a:solidFill>
                  <a:srgbClr val="FF0000"/>
                </a:solidFill>
              </a:rPr>
              <a:t>&gt; 8X Energy Reduction</a:t>
            </a:r>
            <a:endParaRPr lang="ko-KR" altLang="en-US" sz="2400" b="1" kern="0" dirty="0">
              <a:solidFill>
                <a:srgbClr val="FF0000"/>
              </a:solidFill>
            </a:endParaRPr>
          </a:p>
        </p:txBody>
      </p:sp>
      <p:sp>
        <p:nvSpPr>
          <p:cNvPr id="6" name="TextBox 5"/>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rPr>
              <a:t>Ahn+, “</a:t>
            </a:r>
            <a:r>
              <a:rPr lang="en-US" sz="1400" dirty="0" smtClean="0">
                <a:solidFill>
                  <a:srgbClr val="0000FF"/>
                </a:solidFill>
              </a:rPr>
              <a:t>A Scalable Processing-in-Memory Accelerator for Parallel Graph Processing</a:t>
            </a:r>
            <a:r>
              <a:rPr lang="en-US" sz="1400" dirty="0" smtClean="0">
                <a:solidFill>
                  <a:srgbClr val="000000"/>
                </a:solidFill>
              </a:rPr>
              <a:t>” ISCA 2015.</a:t>
            </a:r>
            <a:endParaRPr lang="en-US" sz="1400" dirty="0">
              <a:solidFill>
                <a:srgbClr val="000000"/>
              </a:solidFill>
            </a:endParaRPr>
          </a:p>
        </p:txBody>
      </p:sp>
    </p:spTree>
    <p:extLst>
      <p:ext uri="{BB962C8B-B14F-4D97-AF65-F5344CB8AC3E}">
        <p14:creationId xmlns:p14="http://schemas.microsoft.com/office/powerpoint/2010/main" val="1422543007"/>
      </p:ext>
    </p:extLst>
  </p:cSld>
  <p:clrMapOvr>
    <a:masterClrMapping/>
  </p:clrMapOvr>
  <p:transition/>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t>
            </a:r>
            <a:r>
              <a:rPr lang="en-US" dirty="0" err="1" smtClean="0"/>
              <a:t>Tesseract</a:t>
            </a:r>
            <a:endParaRPr lang="en-US" dirty="0"/>
          </a:p>
        </p:txBody>
      </p:sp>
      <p:sp>
        <p:nvSpPr>
          <p:cNvPr id="3" name="Content Placeholder 2"/>
          <p:cNvSpPr>
            <a:spLocks noGrp="1"/>
          </p:cNvSpPr>
          <p:nvPr>
            <p:ph idx="1"/>
          </p:nvPr>
        </p:nvSpPr>
        <p:spPr>
          <a:xfrm>
            <a:off x="228600" y="1000472"/>
            <a:ext cx="8610600" cy="4876800"/>
          </a:xfrm>
        </p:spPr>
        <p:txBody>
          <a:bodyPr/>
          <a:lstStyle/>
          <a:p>
            <a:r>
              <a:rPr lang="en-US" dirty="0" err="1"/>
              <a:t>Junwhan</a:t>
            </a:r>
            <a:r>
              <a:rPr lang="en-US" dirty="0"/>
              <a:t> </a:t>
            </a:r>
            <a:r>
              <a:rPr lang="en-US" dirty="0" err="1"/>
              <a:t>Ahn</a:t>
            </a:r>
            <a:r>
              <a:rPr lang="en-US" dirty="0"/>
              <a:t>, </a:t>
            </a:r>
            <a:r>
              <a:rPr lang="en-US" dirty="0" err="1"/>
              <a:t>Sungpack</a:t>
            </a:r>
            <a:r>
              <a:rPr lang="en-US" dirty="0"/>
              <a:t> Hong,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"A Scalable Processing-in-Memory Accelerator for Parallel Graph Processing"</a:t>
            </a:r>
            <a:r>
              <a:rPr lang="en-US" dirty="0"/>
              <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106</a:t>
            </a:fld>
            <a:endParaRPr lang="en-US" altLang="en-US">
              <a:solidFill>
                <a:srgbClr val="000000"/>
              </a:solidFill>
            </a:endParaRPr>
          </a:p>
        </p:txBody>
      </p:sp>
      <p:pic>
        <p:nvPicPr>
          <p:cNvPr id="5" name="Picture 4"/>
          <p:cNvPicPr>
            <a:picLocks noChangeAspect="1"/>
          </p:cNvPicPr>
          <p:nvPr/>
        </p:nvPicPr>
        <p:blipFill>
          <a:blip r:embed="rId6"/>
          <a:stretch>
            <a:fillRect/>
          </a:stretch>
        </p:blipFill>
        <p:spPr>
          <a:xfrm>
            <a:off x="0" y="4725144"/>
            <a:ext cx="9144000" cy="1492548"/>
          </a:xfrm>
          <a:prstGeom prst="rect">
            <a:avLst/>
          </a:prstGeom>
        </p:spPr>
      </p:pic>
    </p:spTree>
    <p:extLst>
      <p:ext uri="{BB962C8B-B14F-4D97-AF65-F5344CB8AC3E}">
        <p14:creationId xmlns:p14="http://schemas.microsoft.com/office/powerpoint/2010/main" val="7448765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FF0000"/>
                </a:solidFill>
              </a:rPr>
              <a:t>Energy-Efficient</a:t>
            </a:r>
          </a:p>
          <a:p>
            <a:pPr marL="0" indent="0" algn="ctr">
              <a:buNone/>
            </a:pPr>
            <a:r>
              <a:rPr lang="en-US" sz="6400" dirty="0">
                <a:solidFill>
                  <a:srgbClr val="0000FF"/>
                </a:solidFill>
              </a:rPr>
              <a:t>(</a:t>
            </a:r>
            <a:r>
              <a:rPr lang="en-US" sz="6400" dirty="0" smtClean="0">
                <a:solidFill>
                  <a:srgbClr val="0000FF"/>
                </a:solidFill>
              </a:rPr>
              <a:t>Data-Centric)</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107</a:t>
            </a:fld>
            <a:endParaRPr lang="en-US">
              <a:solidFill>
                <a:srgbClr val="000000"/>
              </a:solidFill>
            </a:endParaRPr>
          </a:p>
        </p:txBody>
      </p:sp>
    </p:spTree>
    <p:extLst>
      <p:ext uri="{BB962C8B-B14F-4D97-AF65-F5344CB8AC3E}">
        <p14:creationId xmlns:p14="http://schemas.microsoft.com/office/powerpoint/2010/main" val="387844936"/>
      </p:ext>
    </p:extLst>
  </p:cSld>
  <p:clrMapOvr>
    <a:masterClrMapping/>
  </p:clrMapOvr>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Three Key Issues in Future Platforms</a:t>
            </a:r>
            <a:endParaRPr lang="en-US" dirty="0"/>
          </a:p>
        </p:txBody>
      </p:sp>
      <p:sp>
        <p:nvSpPr>
          <p:cNvPr id="3" name="Content Placeholder 2"/>
          <p:cNvSpPr>
            <a:spLocks noGrp="1"/>
          </p:cNvSpPr>
          <p:nvPr>
            <p:ph idx="1"/>
          </p:nvPr>
        </p:nvSpPr>
        <p:spPr/>
        <p:txBody>
          <a:bodyPr/>
          <a:lstStyle/>
          <a:p>
            <a:r>
              <a:rPr lang="en-US" dirty="0" smtClean="0"/>
              <a:t>Fundamentally </a:t>
            </a:r>
            <a:r>
              <a:rPr lang="en-US" dirty="0" smtClean="0">
                <a:solidFill>
                  <a:srgbClr val="0000FF"/>
                </a:solidFill>
              </a:rPr>
              <a:t>Secure/Reliable/Safe </a:t>
            </a:r>
            <a:r>
              <a:rPr lang="en-US" dirty="0" smtClean="0"/>
              <a:t>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Energy-Efficient </a:t>
            </a:r>
            <a:r>
              <a:rPr lang="en-US" dirty="0" smtClean="0"/>
              <a:t>Architectures</a:t>
            </a:r>
          </a:p>
          <a:p>
            <a:pPr lvl="1"/>
            <a:r>
              <a:rPr lang="en-US" dirty="0" smtClean="0">
                <a:solidFill>
                  <a:srgbClr val="0000FF"/>
                </a:solidFill>
              </a:rPr>
              <a:t>Memory-centric </a:t>
            </a:r>
            <a:r>
              <a:rPr lang="en-US" dirty="0" smtClean="0"/>
              <a:t>(Data-centric) Architectures</a:t>
            </a:r>
          </a:p>
          <a:p>
            <a:endParaRPr lang="en-US" dirty="0"/>
          </a:p>
          <a:p>
            <a:endParaRPr lang="en-US" dirty="0" smtClean="0"/>
          </a:p>
          <a:p>
            <a:endParaRPr lang="en-US" dirty="0" smtClean="0"/>
          </a:p>
          <a:p>
            <a:r>
              <a:rPr lang="en-US" dirty="0"/>
              <a:t>Fundamentally </a:t>
            </a:r>
            <a:r>
              <a:rPr lang="en-US" dirty="0">
                <a:solidFill>
                  <a:srgbClr val="0000FF"/>
                </a:solidFill>
              </a:rPr>
              <a:t>Low Latency </a:t>
            </a:r>
            <a:r>
              <a:rPr lang="en-US" dirty="0"/>
              <a:t>Architectures</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108</a:t>
            </a:fld>
            <a:endParaRPr lang="en-US" altLang="en-US">
              <a:solidFill>
                <a:srgbClr val="000000"/>
              </a:solidFill>
            </a:endParaRPr>
          </a:p>
        </p:txBody>
      </p:sp>
      <p:sp>
        <p:nvSpPr>
          <p:cNvPr id="5" name="Rectangle 4"/>
          <p:cNvSpPr/>
          <p:nvPr/>
        </p:nvSpPr>
        <p:spPr>
          <a:xfrm>
            <a:off x="568094" y="5055302"/>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3777943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109</a:t>
            </a:fld>
            <a:endParaRPr lang="en-US" altLang="en-US">
              <a:solidFill>
                <a:srgbClr val="000000"/>
              </a:solidFill>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3568" y="764704"/>
            <a:ext cx="7416824" cy="5562618"/>
          </a:xfrm>
          <a:prstGeom prst="rect">
            <a:avLst/>
          </a:prstGeom>
        </p:spPr>
      </p:pic>
      <p:sp>
        <p:nvSpPr>
          <p:cNvPr id="6" name="Rectangle 5"/>
          <p:cNvSpPr/>
          <p:nvPr/>
        </p:nvSpPr>
        <p:spPr>
          <a:xfrm>
            <a:off x="2160240" y="6495147"/>
            <a:ext cx="4572000" cy="246221"/>
          </a:xfrm>
          <a:prstGeom prst="rect">
            <a:avLst/>
          </a:prstGeom>
        </p:spPr>
        <p:txBody>
          <a:bodyPr>
            <a:spAutoFit/>
          </a:bodyPr>
          <a:lstStyle/>
          <a:p>
            <a:r>
              <a:rPr lang="en-US" sz="1000" dirty="0" smtClean="0">
                <a:solidFill>
                  <a:srgbClr val="000000"/>
                </a:solidFill>
                <a:latin typeface="Calibri"/>
                <a:cs typeface="Calibri"/>
              </a:rPr>
              <a:t>Source: http</a:t>
            </a:r>
            <a:r>
              <a:rPr lang="en-US" sz="1000" dirty="0">
                <a:solidFill>
                  <a:srgbClr val="000000"/>
                </a:solidFill>
                <a:latin typeface="Calibri"/>
                <a:cs typeface="Calibri"/>
              </a:rPr>
              <a:t>://</a:t>
            </a:r>
            <a:r>
              <a:rPr lang="en-US" sz="1000" dirty="0" err="1">
                <a:solidFill>
                  <a:srgbClr val="000000"/>
                </a:solidFill>
                <a:latin typeface="Calibri"/>
                <a:cs typeface="Calibri"/>
              </a:rPr>
              <a:t>spectrum.ieee.org</a:t>
            </a:r>
            <a:r>
              <a:rPr lang="en-US" sz="1000" dirty="0">
                <a:solidFill>
                  <a:srgbClr val="000000"/>
                </a:solidFill>
                <a:latin typeface="Calibri"/>
                <a:cs typeface="Calibri"/>
              </a:rPr>
              <a:t>/image/</a:t>
            </a:r>
            <a:r>
              <a:rPr lang="en-US" sz="1000" dirty="0" err="1">
                <a:solidFill>
                  <a:srgbClr val="000000"/>
                </a:solidFill>
                <a:latin typeface="Calibri"/>
                <a:cs typeface="Calibri"/>
              </a:rPr>
              <a:t>MjYzMzAyMg.jpeg</a:t>
            </a:r>
            <a:endParaRPr lang="en-US" sz="1000" dirty="0">
              <a:solidFill>
                <a:srgbClr val="000000"/>
              </a:solidFill>
              <a:latin typeface="Calibri"/>
              <a:cs typeface="Calibri"/>
            </a:endParaRPr>
          </a:p>
        </p:txBody>
      </p:sp>
    </p:spTree>
    <p:extLst>
      <p:ext uri="{BB962C8B-B14F-4D97-AF65-F5344CB8AC3E}">
        <p14:creationId xmlns:p14="http://schemas.microsoft.com/office/powerpoint/2010/main" val="1627542936"/>
      </p:ext>
    </p:extLst>
  </p:cSld>
  <p:clrMapOvr>
    <a:masterClrMapping/>
  </p:clrMapOvr>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smtClean="0"/>
              <a:t>Maslow’s Hierarchy of Needs, A Third Time</a:t>
            </a:r>
            <a:endParaRPr lang="en-US" sz="3500" dirty="0"/>
          </a:p>
        </p:txBody>
      </p:sp>
      <p:sp>
        <p:nvSpPr>
          <p:cNvPr id="3" name="Content Placeholder 2"/>
          <p:cNvSpPr>
            <a:spLocks noGrp="1"/>
          </p:cNvSpPr>
          <p:nvPr>
            <p:ph idx="1"/>
          </p:nvPr>
        </p:nvSpPr>
        <p:spPr/>
        <p:txBody>
          <a:bodyPr/>
          <a:lstStyle/>
          <a:p>
            <a:endParaRPr lang="en-US" dirty="0" smtClean="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110</a:t>
            </a:fld>
            <a:endParaRPr lang="en-US" altLang="en-US">
              <a:solidFill>
                <a:srgbClr val="000000"/>
              </a:solidFill>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7" name="TextBox 6"/>
          <p:cNvSpPr txBox="1"/>
          <p:nvPr/>
        </p:nvSpPr>
        <p:spPr>
          <a:xfrm>
            <a:off x="5076056" y="2196152"/>
            <a:ext cx="1448433" cy="584776"/>
          </a:xfrm>
          <a:prstGeom prst="rect">
            <a:avLst/>
          </a:prstGeom>
          <a:solidFill>
            <a:schemeClr val="bg1"/>
          </a:solidFill>
        </p:spPr>
        <p:txBody>
          <a:bodyPr wrap="none" rtlCol="0">
            <a:spAutoFit/>
          </a:bodyPr>
          <a:lstStyle/>
          <a:p>
            <a:r>
              <a:rPr lang="en-US" sz="3200" b="1" dirty="0" smtClean="0">
                <a:solidFill>
                  <a:srgbClr val="FF0000"/>
                </a:solidFill>
              </a:rPr>
              <a:t>Speed</a:t>
            </a:r>
            <a:endParaRPr lang="en-US" sz="3200" b="1" dirty="0">
              <a:solidFill>
                <a:srgbClr val="FF0000"/>
              </a:solidFill>
            </a:endParaRPr>
          </a:p>
        </p:txBody>
      </p:sp>
      <p:sp>
        <p:nvSpPr>
          <p:cNvPr id="8" name="TextBox 7"/>
          <p:cNvSpPr txBox="1"/>
          <p:nvPr/>
        </p:nvSpPr>
        <p:spPr>
          <a:xfrm>
            <a:off x="5076056" y="2988240"/>
            <a:ext cx="1448433" cy="584776"/>
          </a:xfrm>
          <a:prstGeom prst="rect">
            <a:avLst/>
          </a:prstGeom>
          <a:solidFill>
            <a:schemeClr val="bg1"/>
          </a:solidFill>
        </p:spPr>
        <p:txBody>
          <a:bodyPr wrap="none" rtlCol="0">
            <a:spAutoFit/>
          </a:bodyPr>
          <a:lstStyle/>
          <a:p>
            <a:r>
              <a:rPr lang="en-US" sz="3200" b="1" dirty="0" smtClean="0">
                <a:solidFill>
                  <a:srgbClr val="FF0000"/>
                </a:solidFill>
              </a:rPr>
              <a:t>Speed</a:t>
            </a:r>
            <a:endParaRPr lang="en-US" sz="3200" b="1" dirty="0">
              <a:solidFill>
                <a:srgbClr val="FF0000"/>
              </a:solidFill>
            </a:endParaRPr>
          </a:p>
        </p:txBody>
      </p:sp>
      <p:sp>
        <p:nvSpPr>
          <p:cNvPr id="9" name="TextBox 8"/>
          <p:cNvSpPr txBox="1"/>
          <p:nvPr/>
        </p:nvSpPr>
        <p:spPr>
          <a:xfrm>
            <a:off x="5076056" y="3636312"/>
            <a:ext cx="1448433" cy="584776"/>
          </a:xfrm>
          <a:prstGeom prst="rect">
            <a:avLst/>
          </a:prstGeom>
          <a:solidFill>
            <a:schemeClr val="bg1"/>
          </a:solidFill>
        </p:spPr>
        <p:txBody>
          <a:bodyPr wrap="none" rtlCol="0">
            <a:spAutoFit/>
          </a:bodyPr>
          <a:lstStyle/>
          <a:p>
            <a:r>
              <a:rPr lang="en-US" sz="3200" b="1" dirty="0" smtClean="0">
                <a:solidFill>
                  <a:srgbClr val="FF0000"/>
                </a:solidFill>
              </a:rPr>
              <a:t>Speed</a:t>
            </a:r>
            <a:endParaRPr lang="en-US" sz="3200" b="1" dirty="0">
              <a:solidFill>
                <a:srgbClr val="FF0000"/>
              </a:solidFill>
            </a:endParaRPr>
          </a:p>
        </p:txBody>
      </p:sp>
      <p:sp>
        <p:nvSpPr>
          <p:cNvPr id="10" name="TextBox 9"/>
          <p:cNvSpPr txBox="1"/>
          <p:nvPr/>
        </p:nvSpPr>
        <p:spPr>
          <a:xfrm>
            <a:off x="5067783" y="4242258"/>
            <a:ext cx="1448433" cy="584776"/>
          </a:xfrm>
          <a:prstGeom prst="rect">
            <a:avLst/>
          </a:prstGeom>
          <a:solidFill>
            <a:schemeClr val="bg1"/>
          </a:solidFill>
        </p:spPr>
        <p:txBody>
          <a:bodyPr wrap="none" rtlCol="0">
            <a:spAutoFit/>
          </a:bodyPr>
          <a:lstStyle/>
          <a:p>
            <a:r>
              <a:rPr lang="en-US" sz="3200" b="1" dirty="0" smtClean="0">
                <a:solidFill>
                  <a:srgbClr val="FF0000"/>
                </a:solidFill>
              </a:rPr>
              <a:t>Speed</a:t>
            </a:r>
            <a:endParaRPr lang="en-US" sz="3200" b="1" dirty="0">
              <a:solidFill>
                <a:srgbClr val="FF0000"/>
              </a:solidFill>
            </a:endParaRPr>
          </a:p>
        </p:txBody>
      </p:sp>
      <p:sp>
        <p:nvSpPr>
          <p:cNvPr id="11" name="TextBox 10"/>
          <p:cNvSpPr txBox="1"/>
          <p:nvPr/>
        </p:nvSpPr>
        <p:spPr>
          <a:xfrm>
            <a:off x="5067783" y="4860448"/>
            <a:ext cx="1448433" cy="584776"/>
          </a:xfrm>
          <a:prstGeom prst="rect">
            <a:avLst/>
          </a:prstGeom>
          <a:solidFill>
            <a:schemeClr val="bg1"/>
          </a:solidFill>
        </p:spPr>
        <p:txBody>
          <a:bodyPr wrap="none" rtlCol="0">
            <a:spAutoFit/>
          </a:bodyPr>
          <a:lstStyle/>
          <a:p>
            <a:r>
              <a:rPr lang="en-US" sz="3200" b="1" dirty="0" smtClean="0">
                <a:solidFill>
                  <a:srgbClr val="FF0000"/>
                </a:solidFill>
              </a:rPr>
              <a:t>Speed</a:t>
            </a:r>
            <a:endParaRPr lang="en-US" sz="3200" b="1" dirty="0">
              <a:solidFill>
                <a:srgbClr val="FF0000"/>
              </a:solidFill>
            </a:endParaRPr>
          </a:p>
        </p:txBody>
      </p:sp>
      <p:sp>
        <p:nvSpPr>
          <p:cNvPr id="12" name="TextBox 11"/>
          <p:cNvSpPr txBox="1"/>
          <p:nvPr/>
        </p:nvSpPr>
        <p:spPr>
          <a:xfrm>
            <a:off x="1780551" y="6512454"/>
            <a:ext cx="3160741" cy="246221"/>
          </a:xfrm>
          <a:prstGeom prst="rect">
            <a:avLst/>
          </a:prstGeom>
          <a:noFill/>
        </p:spPr>
        <p:txBody>
          <a:bodyPr wrap="none" rtlCol="0">
            <a:spAutoFit/>
          </a:bodyPr>
          <a:lstStyle/>
          <a:p>
            <a:r>
              <a:rPr lang="en-US" sz="1000" dirty="0">
                <a:solidFill>
                  <a:srgbClr val="000000"/>
                </a:solidFill>
                <a:latin typeface="Calibri"/>
                <a:cs typeface="Calibri"/>
              </a:rPr>
              <a:t>Source: https://</a:t>
            </a:r>
            <a:r>
              <a:rPr lang="en-US" sz="1000" dirty="0" err="1">
                <a:solidFill>
                  <a:srgbClr val="000000"/>
                </a:solidFill>
                <a:latin typeface="Calibri"/>
                <a:cs typeface="Calibri"/>
              </a:rPr>
              <a:t>www.simplypsychology.org</a:t>
            </a:r>
            <a:r>
              <a:rPr lang="en-US" sz="1000" dirty="0">
                <a:solidFill>
                  <a:srgbClr val="000000"/>
                </a:solidFill>
                <a:latin typeface="Calibri"/>
                <a:cs typeface="Calibri"/>
              </a:rPr>
              <a:t>/</a:t>
            </a:r>
            <a:r>
              <a:rPr lang="en-US" sz="1000" dirty="0" err="1">
                <a:solidFill>
                  <a:srgbClr val="000000"/>
                </a:solidFill>
                <a:latin typeface="Calibri"/>
                <a:cs typeface="Calibri"/>
              </a:rPr>
              <a:t>maslow.html</a:t>
            </a:r>
            <a:endParaRPr lang="en-US" sz="1000" dirty="0">
              <a:solidFill>
                <a:srgbClr val="000000"/>
              </a:solidFill>
              <a:latin typeface="Calibri"/>
              <a:cs typeface="Calibri"/>
            </a:endParaRPr>
          </a:p>
        </p:txBody>
      </p:sp>
      <p:sp>
        <p:nvSpPr>
          <p:cNvPr id="14" name="TextBox 13"/>
          <p:cNvSpPr txBox="1"/>
          <p:nvPr/>
        </p:nvSpPr>
        <p:spPr>
          <a:xfrm>
            <a:off x="227414" y="1052736"/>
            <a:ext cx="4477380" cy="1477328"/>
          </a:xfrm>
          <a:prstGeom prst="rect">
            <a:avLst/>
          </a:prstGeom>
          <a:noFill/>
        </p:spPr>
        <p:txBody>
          <a:bodyPr wrap="none" rtlCol="0">
            <a:spAutoFit/>
          </a:bodyPr>
          <a:lstStyle/>
          <a:p>
            <a:r>
              <a:rPr lang="en-US" dirty="0" smtClean="0">
                <a:solidFill>
                  <a:srgbClr val="000000"/>
                </a:solidFill>
              </a:rPr>
              <a:t>Maslow, “</a:t>
            </a:r>
            <a:r>
              <a:rPr lang="en-US" dirty="0" smtClean="0">
                <a:solidFill>
                  <a:srgbClr val="0000FF"/>
                </a:solidFill>
              </a:rPr>
              <a:t>A Theory of Human Motivation</a:t>
            </a:r>
            <a:r>
              <a:rPr lang="en-US" dirty="0" smtClean="0">
                <a:solidFill>
                  <a:srgbClr val="000000"/>
                </a:solidFill>
              </a:rPr>
              <a:t>,” </a:t>
            </a:r>
          </a:p>
          <a:p>
            <a:r>
              <a:rPr lang="en-US" dirty="0" smtClean="0">
                <a:solidFill>
                  <a:srgbClr val="000000"/>
                </a:solidFill>
              </a:rPr>
              <a:t>Psychological Review, 1943. </a:t>
            </a:r>
          </a:p>
          <a:p>
            <a:endParaRPr lang="en-US" dirty="0">
              <a:solidFill>
                <a:srgbClr val="000000"/>
              </a:solidFill>
            </a:endParaRPr>
          </a:p>
          <a:p>
            <a:r>
              <a:rPr lang="en-US" dirty="0" smtClean="0">
                <a:solidFill>
                  <a:srgbClr val="000000"/>
                </a:solidFill>
              </a:rPr>
              <a:t>Maslow, “</a:t>
            </a:r>
            <a:r>
              <a:rPr lang="en-US" dirty="0" smtClean="0">
                <a:solidFill>
                  <a:srgbClr val="0000FF"/>
                </a:solidFill>
              </a:rPr>
              <a:t>Motivation and Personality</a:t>
            </a:r>
            <a:r>
              <a:rPr lang="en-US" dirty="0" smtClean="0">
                <a:solidFill>
                  <a:srgbClr val="000000"/>
                </a:solidFill>
              </a:rPr>
              <a:t>,”</a:t>
            </a:r>
          </a:p>
          <a:p>
            <a:r>
              <a:rPr lang="en-US" dirty="0" smtClean="0">
                <a:solidFill>
                  <a:srgbClr val="000000"/>
                </a:solidFill>
              </a:rPr>
              <a:t>Book, 1954-1970.</a:t>
            </a:r>
            <a:endParaRPr lang="en-US" dirty="0">
              <a:solidFill>
                <a:srgbClr val="000000"/>
              </a:solidFill>
            </a:endParaRPr>
          </a:p>
        </p:txBody>
      </p:sp>
    </p:spTree>
    <p:extLst>
      <p:ext uri="{BB962C8B-B14F-4D97-AF65-F5344CB8AC3E}">
        <p14:creationId xmlns:p14="http://schemas.microsoft.com/office/powerpoint/2010/main" val="161491351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See Backup Slides for Latency</a:t>
            </a:r>
            <a:r>
              <a:rPr lang="is-IS" dirty="0" smtClean="0">
                <a:latin typeface="Garamond" charset="0"/>
              </a:rPr>
              <a:t>…</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111</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583215994"/>
      </p:ext>
    </p:extLst>
  </p:cSld>
  <p:clrMapOvr>
    <a:masterClrMapping/>
  </p:clrMapOvr>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916832"/>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Low-Latency</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112</a:t>
            </a:fld>
            <a:endParaRPr lang="en-US">
              <a:solidFill>
                <a:srgbClr val="000000"/>
              </a:solidFill>
            </a:endParaRPr>
          </a:p>
        </p:txBody>
      </p:sp>
    </p:spTree>
    <p:extLst>
      <p:ext uri="{BB962C8B-B14F-4D97-AF65-F5344CB8AC3E}">
        <p14:creationId xmlns:p14="http://schemas.microsoft.com/office/powerpoint/2010/main" val="2021002040"/>
      </p:ext>
    </p:extLst>
  </p:cSld>
  <p:clrMapOvr>
    <a:masterClrMapping/>
  </p:clrMapOvr>
  <p:transition/>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 </a:t>
            </a:r>
            <a:r>
              <a:rPr lang="en-US" dirty="0">
                <a:latin typeface="Garamond" charset="0"/>
              </a:rPr>
              <a:t>C</a:t>
            </a:r>
            <a:r>
              <a:rPr lang="en-US" dirty="0" smtClean="0">
                <a:latin typeface="Garamond" charset="0"/>
              </a:rPr>
              <a:t>oncluding Remarks</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113</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494830291"/>
      </p:ext>
    </p:extLst>
  </p:cSld>
  <p:clrMapOvr>
    <a:masterClrMapping/>
  </p:clrMapOvr>
  <p:transition/>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Quote from A Famous Architect</a:t>
            </a:r>
            <a:endParaRPr lang="en-US" dirty="0"/>
          </a:p>
        </p:txBody>
      </p:sp>
      <p:sp>
        <p:nvSpPr>
          <p:cNvPr id="3" name="Content Placeholder 2"/>
          <p:cNvSpPr>
            <a:spLocks noGrp="1"/>
          </p:cNvSpPr>
          <p:nvPr>
            <p:ph idx="1"/>
          </p:nvPr>
        </p:nvSpPr>
        <p:spPr/>
        <p:txBody>
          <a:bodyPr/>
          <a:lstStyle/>
          <a:p>
            <a:r>
              <a:rPr lang="en-US" dirty="0" smtClean="0"/>
              <a:t>“architecture […] based upon </a:t>
            </a:r>
            <a:r>
              <a:rPr lang="en-US" dirty="0" smtClean="0">
                <a:solidFill>
                  <a:srgbClr val="0000FF"/>
                </a:solidFill>
              </a:rPr>
              <a:t>principle</a:t>
            </a:r>
            <a:r>
              <a:rPr lang="en-US" dirty="0" smtClean="0"/>
              <a:t>, and not upon </a:t>
            </a:r>
            <a:r>
              <a:rPr lang="en-US" dirty="0" smtClean="0">
                <a:solidFill>
                  <a:srgbClr val="FF0000"/>
                </a:solidFill>
              </a:rPr>
              <a:t>precedent</a:t>
            </a:r>
            <a:r>
              <a:rPr lang="en-US" dirty="0" smtClean="0"/>
              <a:t>”</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114</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spTree>
    <p:extLst>
      <p:ext uri="{BB962C8B-B14F-4D97-AF65-F5344CB8AC3E}">
        <p14:creationId xmlns:p14="http://schemas.microsoft.com/office/powerpoint/2010/main" val="105366917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Precedent-Based Design?</a:t>
            </a:r>
            <a:endParaRPr lang="en-US" dirty="0"/>
          </a:p>
        </p:txBody>
      </p:sp>
      <p:sp>
        <p:nvSpPr>
          <p:cNvPr id="3" name="Content Placeholder 2"/>
          <p:cNvSpPr>
            <a:spLocks noGrp="1"/>
          </p:cNvSpPr>
          <p:nvPr>
            <p:ph idx="1"/>
          </p:nvPr>
        </p:nvSpPr>
        <p:spPr/>
        <p:txBody>
          <a:bodyPr/>
          <a:lstStyle/>
          <a:p>
            <a:r>
              <a:rPr lang="en-US" dirty="0" smtClean="0"/>
              <a:t>“architecture […] based upon </a:t>
            </a:r>
            <a:r>
              <a:rPr lang="en-US" dirty="0" smtClean="0">
                <a:solidFill>
                  <a:srgbClr val="0000FF"/>
                </a:solidFill>
              </a:rPr>
              <a:t>principle</a:t>
            </a:r>
            <a:r>
              <a:rPr lang="en-US" dirty="0" smtClean="0"/>
              <a:t>, and not upon </a:t>
            </a:r>
            <a:r>
              <a:rPr lang="en-US" dirty="0" smtClean="0">
                <a:solidFill>
                  <a:srgbClr val="FF0000"/>
                </a:solidFill>
              </a:rPr>
              <a:t>precedent</a:t>
            </a:r>
            <a:r>
              <a:rPr lang="en-US" dirty="0" smtClean="0"/>
              <a:t>”</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115</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spTree>
    <p:extLst>
      <p:ext uri="{BB962C8B-B14F-4D97-AF65-F5344CB8AC3E}">
        <p14:creationId xmlns:p14="http://schemas.microsoft.com/office/powerpoint/2010/main" val="867738291"/>
      </p:ext>
    </p:extLst>
  </p:cSld>
  <p:clrMapOvr>
    <a:masterClrMapping/>
  </p:clrMapOvr>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Principled Design</a:t>
            </a:r>
            <a:endParaRPr lang="en-US" dirty="0"/>
          </a:p>
        </p:txBody>
      </p:sp>
      <p:sp>
        <p:nvSpPr>
          <p:cNvPr id="3" name="Content Placeholder 2"/>
          <p:cNvSpPr>
            <a:spLocks noGrp="1"/>
          </p:cNvSpPr>
          <p:nvPr>
            <p:ph idx="1"/>
          </p:nvPr>
        </p:nvSpPr>
        <p:spPr/>
        <p:txBody>
          <a:bodyPr/>
          <a:lstStyle/>
          <a:p>
            <a:r>
              <a:rPr lang="en-US" dirty="0" smtClean="0"/>
              <a:t>“architecture […] based upon </a:t>
            </a:r>
            <a:r>
              <a:rPr lang="en-US" dirty="0" smtClean="0">
                <a:solidFill>
                  <a:srgbClr val="0000FF"/>
                </a:solidFill>
              </a:rPr>
              <a:t>principle</a:t>
            </a:r>
            <a:r>
              <a:rPr lang="en-US" dirty="0" smtClean="0"/>
              <a:t>, and not upon </a:t>
            </a:r>
            <a:r>
              <a:rPr lang="en-US" dirty="0" smtClean="0">
                <a:solidFill>
                  <a:srgbClr val="FF0000"/>
                </a:solidFill>
              </a:rPr>
              <a:t>precedent</a:t>
            </a:r>
            <a:r>
              <a:rPr lang="en-US" dirty="0" smtClean="0"/>
              <a:t>”</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116</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pic>
        <p:nvPicPr>
          <p:cNvPr id="6" name="Picture 5"/>
          <p:cNvPicPr>
            <a:picLocks noChangeAspect="1"/>
          </p:cNvPicPr>
          <p:nvPr/>
        </p:nvPicPr>
        <p:blipFill>
          <a:blip r:embed="rId4"/>
          <a:stretch>
            <a:fillRect/>
          </a:stretch>
        </p:blipFill>
        <p:spPr>
          <a:xfrm>
            <a:off x="527101" y="1832446"/>
            <a:ext cx="8424936" cy="4692898"/>
          </a:xfrm>
          <a:prstGeom prst="rect">
            <a:avLst/>
          </a:prstGeom>
        </p:spPr>
      </p:pic>
    </p:spTree>
    <p:extLst>
      <p:ext uri="{BB962C8B-B14F-4D97-AF65-F5344CB8AC3E}">
        <p14:creationId xmlns:p14="http://schemas.microsoft.com/office/powerpoint/2010/main" val="516010060"/>
      </p:ext>
    </p:extLst>
  </p:cSld>
  <p:clrMapOvr>
    <a:masterClrMapping/>
  </p:clrMapOvr>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1" name="Title 1"/>
          <p:cNvSpPr>
            <a:spLocks noGrp="1"/>
          </p:cNvSpPr>
          <p:nvPr>
            <p:ph type="title"/>
          </p:nvPr>
        </p:nvSpPr>
        <p:spPr/>
        <p:txBody>
          <a:bodyPr/>
          <a:lstStyle/>
          <a:p>
            <a:endParaRPr lang="en-US" altLang="en-US">
              <a:ea typeface="ＭＳ Ｐゴシック" charset="-128"/>
            </a:endParaRPr>
          </a:p>
        </p:txBody>
      </p:sp>
      <p:sp>
        <p:nvSpPr>
          <p:cNvPr id="204802" name="Content Placeholder 2"/>
          <p:cNvSpPr>
            <a:spLocks noGrp="1"/>
          </p:cNvSpPr>
          <p:nvPr>
            <p:ph idx="1"/>
          </p:nvPr>
        </p:nvSpPr>
        <p:spPr>
          <a:xfrm>
            <a:off x="228600" y="996950"/>
            <a:ext cx="8610600" cy="5194300"/>
          </a:xfrm>
        </p:spPr>
        <p:txBody>
          <a:bodyPr/>
          <a:lstStyle/>
          <a:p>
            <a:endParaRPr lang="en-US" altLang="en-US">
              <a:ea typeface="ＭＳ Ｐゴシック" charset="-128"/>
            </a:endParaRPr>
          </a:p>
        </p:txBody>
      </p:sp>
      <p:sp>
        <p:nvSpPr>
          <p:cNvPr id="20480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charset="-128"/>
              </a:defRPr>
            </a:lvl1pPr>
            <a:lvl2pPr marL="742950" indent="-285750">
              <a:defRPr>
                <a:solidFill>
                  <a:schemeClr val="tx1"/>
                </a:solidFill>
                <a:latin typeface="Arial" charset="0"/>
                <a:ea typeface="ＭＳ Ｐゴシック" charset="-128"/>
              </a:defRPr>
            </a:lvl2pPr>
            <a:lvl3pPr marL="1143000" indent="-228600">
              <a:defRPr>
                <a:solidFill>
                  <a:schemeClr val="tx1"/>
                </a:solidFill>
                <a:latin typeface="Arial" charset="0"/>
                <a:ea typeface="ＭＳ Ｐゴシック" charset="-128"/>
              </a:defRPr>
            </a:lvl3pPr>
            <a:lvl4pPr marL="1600200" indent="-228600">
              <a:defRPr>
                <a:solidFill>
                  <a:schemeClr val="tx1"/>
                </a:solidFill>
                <a:latin typeface="Arial" charset="0"/>
                <a:ea typeface="ＭＳ Ｐゴシック" charset="-128"/>
              </a:defRPr>
            </a:lvl4pPr>
            <a:lvl5pPr marL="2057400" indent="-228600">
              <a:defRPr>
                <a:solidFill>
                  <a:schemeClr val="tx1"/>
                </a:solidFill>
                <a:latin typeface="Arial" charset="0"/>
                <a:ea typeface="ＭＳ Ｐゴシック" charset="-128"/>
              </a:defRPr>
            </a:lvl5pPr>
            <a:lvl6pPr marL="2514600" indent="-228600" eaLnBrk="0" fontAlgn="base" hangingPunct="0">
              <a:spcBef>
                <a:spcPct val="0"/>
              </a:spcBef>
              <a:spcAft>
                <a:spcPct val="0"/>
              </a:spcAft>
              <a:defRPr>
                <a:solidFill>
                  <a:schemeClr val="tx1"/>
                </a:solidFill>
                <a:latin typeface="Arial" charset="0"/>
                <a:ea typeface="ＭＳ Ｐゴシック" charset="-128"/>
              </a:defRPr>
            </a:lvl6pPr>
            <a:lvl7pPr marL="2971800" indent="-228600" eaLnBrk="0" fontAlgn="base" hangingPunct="0">
              <a:spcBef>
                <a:spcPct val="0"/>
              </a:spcBef>
              <a:spcAft>
                <a:spcPct val="0"/>
              </a:spcAft>
              <a:defRPr>
                <a:solidFill>
                  <a:schemeClr val="tx1"/>
                </a:solidFill>
                <a:latin typeface="Arial" charset="0"/>
                <a:ea typeface="ＭＳ Ｐゴシック" charset="-128"/>
              </a:defRPr>
            </a:lvl7pPr>
            <a:lvl8pPr marL="3429000" indent="-228600" eaLnBrk="0" fontAlgn="base" hangingPunct="0">
              <a:spcBef>
                <a:spcPct val="0"/>
              </a:spcBef>
              <a:spcAft>
                <a:spcPct val="0"/>
              </a:spcAft>
              <a:defRPr>
                <a:solidFill>
                  <a:schemeClr val="tx1"/>
                </a:solidFill>
                <a:latin typeface="Arial" charset="0"/>
                <a:ea typeface="ＭＳ Ｐゴシック" charset="-128"/>
              </a:defRPr>
            </a:lvl8pPr>
            <a:lvl9pPr marL="3886200" indent="-228600" eaLnBrk="0" fontAlgn="base" hangingPunct="0">
              <a:spcBef>
                <a:spcPct val="0"/>
              </a:spcBef>
              <a:spcAft>
                <a:spcPct val="0"/>
              </a:spcAft>
              <a:defRPr>
                <a:solidFill>
                  <a:schemeClr val="tx1"/>
                </a:solidFill>
                <a:latin typeface="Arial" charset="0"/>
                <a:ea typeface="ＭＳ Ｐゴシック" charset="-128"/>
              </a:defRPr>
            </a:lvl9pPr>
          </a:lstStyle>
          <a:p>
            <a:fld id="{488A1A8F-E022-8E43-8BB4-89E8BD7FEAC8}" type="slidenum">
              <a:rPr lang="en-US" altLang="en-US">
                <a:solidFill>
                  <a:srgbClr val="000000"/>
                </a:solidFill>
                <a:latin typeface="Garamond" charset="0"/>
              </a:rPr>
              <a:pPr/>
              <a:t>117</a:t>
            </a:fld>
            <a:endParaRPr lang="en-US" altLang="en-US">
              <a:solidFill>
                <a:srgbClr val="000000"/>
              </a:solidFill>
              <a:latin typeface="Garamond" charset="0"/>
            </a:endParaRPr>
          </a:p>
        </p:txBody>
      </p:sp>
      <p:pic>
        <p:nvPicPr>
          <p:cNvPr id="204804"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86000" y="0"/>
            <a:ext cx="45529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44452753"/>
      </p:ext>
    </p:extLst>
  </p:cSld>
  <p:clrMapOvr>
    <a:masterClrMapping/>
  </p:clrMapOvr>
  <p:transition/>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p:txBody>
          <a:bodyPr/>
          <a:lstStyle/>
          <a:p>
            <a:r>
              <a:rPr lang="en-US" altLang="en-US" dirty="0" smtClean="0">
                <a:ea typeface="ＭＳ Ｐゴシック" charset="-128"/>
              </a:rPr>
              <a:t>The Overarching Principle</a:t>
            </a:r>
            <a:endParaRPr lang="en-US" altLang="en-US" dirty="0">
              <a:ea typeface="ＭＳ Ｐゴシック" charset="-128"/>
            </a:endParaRPr>
          </a:p>
        </p:txBody>
      </p:sp>
      <p:sp>
        <p:nvSpPr>
          <p:cNvPr id="22016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58D6394D-EA62-3948-BF63-BCCE7E92300B}" type="slidenum">
              <a:rPr lang="en-US" altLang="en-US" sz="1600">
                <a:solidFill>
                  <a:srgbClr val="000000"/>
                </a:solidFill>
                <a:latin typeface="Garamond" charset="0"/>
              </a:rPr>
              <a:pPr>
                <a:spcBef>
                  <a:spcPct val="0"/>
                </a:spcBef>
                <a:buClrTx/>
                <a:buSzTx/>
                <a:buFontTx/>
                <a:buNone/>
              </a:pPr>
              <a:t>118</a:t>
            </a:fld>
            <a:endParaRPr lang="en-US" alt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 y="1066800"/>
            <a:ext cx="8610600" cy="294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4267200"/>
            <a:ext cx="9144000" cy="204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79067671"/>
      </p:ext>
    </p:extLst>
  </p:cSld>
  <p:clrMapOvr>
    <a:masterClrMapping/>
  </p:clrMapOvr>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p:cNvSpPr>
            <a:spLocks noGrp="1"/>
          </p:cNvSpPr>
          <p:nvPr>
            <p:ph type="title"/>
          </p:nvPr>
        </p:nvSpPr>
        <p:spPr>
          <a:xfrm>
            <a:off x="228600" y="152400"/>
            <a:ext cx="8915400" cy="1066800"/>
          </a:xfrm>
        </p:spPr>
        <p:txBody>
          <a:bodyPr/>
          <a:lstStyle/>
          <a:p>
            <a:r>
              <a:rPr lang="en-US" dirty="0" smtClean="0">
                <a:latin typeface="Garamond" charset="0"/>
              </a:rPr>
              <a:t>Another Example: Precedent-Based Design</a:t>
            </a:r>
            <a:endParaRPr lang="en-US" dirty="0">
              <a:latin typeface="Garamond" charset="0"/>
            </a:endParaRPr>
          </a:p>
        </p:txBody>
      </p:sp>
      <p:sp>
        <p:nvSpPr>
          <p:cNvPr id="10854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ADDA790-BC6C-B84A-BC41-689B46E82E8F}" type="slidenum">
              <a:rPr lang="en-US" sz="1600">
                <a:solidFill>
                  <a:srgbClr val="000000"/>
                </a:solidFill>
                <a:latin typeface="Garamond" charset="0"/>
                <a:cs typeface="Arial" charset="0"/>
              </a:rPr>
              <a:pPr eaLnBrk="1" hangingPunct="1"/>
              <a:t>119</a:t>
            </a:fld>
            <a:endParaRPr lang="en-US" sz="1600">
              <a:solidFill>
                <a:srgbClr val="000000"/>
              </a:solidFill>
              <a:latin typeface="Garamond" charset="0"/>
              <a:cs typeface="Arial" charset="0"/>
            </a:endParaRPr>
          </a:p>
        </p:txBody>
      </p:sp>
      <p:pic>
        <p:nvPicPr>
          <p:cNvPr id="108547" name="Picture 7" descr="train_station_by_cookiemagik-d3feg74.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990600"/>
            <a:ext cx="9144000" cy="548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8548" name="TextBox 2"/>
          <p:cNvSpPr txBox="1">
            <a:spLocks noChangeArrowheads="1"/>
          </p:cNvSpPr>
          <p:nvPr/>
        </p:nvSpPr>
        <p:spPr bwMode="auto">
          <a:xfrm>
            <a:off x="152400" y="6553200"/>
            <a:ext cx="4186238" cy="246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000">
                <a:solidFill>
                  <a:srgbClr val="000000"/>
                </a:solidFill>
              </a:rPr>
              <a:t>Source: http://cookiemagik.deviantart.com/art/Train-station-207266944</a:t>
            </a:r>
          </a:p>
        </p:txBody>
      </p:sp>
    </p:spTree>
    <p:extLst>
      <p:ext uri="{BB962C8B-B14F-4D97-AF65-F5344CB8AC3E}">
        <p14:creationId xmlns:p14="http://schemas.microsoft.com/office/powerpoint/2010/main" val="199344426"/>
      </p:ext>
    </p:extLst>
  </p:cSld>
  <p:clrMapOvr>
    <a:masterClrMapping/>
  </p:clrMapOvr>
  <p:transition/>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Title 1"/>
          <p:cNvSpPr>
            <a:spLocks noGrp="1"/>
          </p:cNvSpPr>
          <p:nvPr>
            <p:ph type="title"/>
          </p:nvPr>
        </p:nvSpPr>
        <p:spPr/>
        <p:txBody>
          <a:bodyPr/>
          <a:lstStyle/>
          <a:p>
            <a:r>
              <a:rPr lang="en-US" dirty="0" smtClean="0">
                <a:latin typeface="Garamond" charset="0"/>
              </a:rPr>
              <a:t>Principled Design</a:t>
            </a:r>
            <a:endParaRPr lang="en-US" dirty="0">
              <a:latin typeface="Garamond" charset="0"/>
            </a:endParaRPr>
          </a:p>
        </p:txBody>
      </p:sp>
      <p:sp>
        <p:nvSpPr>
          <p:cNvPr id="10752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D62FB81-D6DD-1E44-B086-70F1C12ECEC3}" type="slidenum">
              <a:rPr lang="en-US" sz="1600">
                <a:solidFill>
                  <a:srgbClr val="000000"/>
                </a:solidFill>
                <a:latin typeface="Garamond" charset="0"/>
                <a:cs typeface="Arial" charset="0"/>
              </a:rPr>
              <a:pPr eaLnBrk="1" hangingPunct="1"/>
              <a:t>120</a:t>
            </a:fld>
            <a:endParaRPr lang="en-US" sz="1600">
              <a:solidFill>
                <a:srgbClr val="000000"/>
              </a:solidFill>
              <a:latin typeface="Garamond" charset="0"/>
              <a:cs typeface="Arial" charset="0"/>
            </a:endParaRPr>
          </a:p>
        </p:txBody>
      </p:sp>
      <p:pic>
        <p:nvPicPr>
          <p:cNvPr id="107523" name="Content Placeholder 4" descr="1200px-Zürich_Stadelhofen_in_2006.jpg"/>
          <p:cNvPicPr>
            <a:picLocks noChangeAspect="1"/>
          </p:cNvPicPr>
          <p:nvPr/>
        </p:nvPicPr>
        <p:blipFill>
          <a:blip r:embed="rId2">
            <a:extLst>
              <a:ext uri="{28A0092B-C50C-407E-A947-70E740481C1C}">
                <a14:useLocalDpi xmlns:a14="http://schemas.microsoft.com/office/drawing/2010/main" val="0"/>
              </a:ext>
            </a:extLst>
          </a:blip>
          <a:srcRect t="4472" b="4472"/>
          <a:stretch>
            <a:fillRect/>
          </a:stretch>
        </p:blipFill>
        <p:spPr bwMode="auto">
          <a:xfrm>
            <a:off x="228600" y="1066800"/>
            <a:ext cx="8610600" cy="51943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524" name="Rectangle 8"/>
          <p:cNvSpPr>
            <a:spLocks noChangeArrowheads="1"/>
          </p:cNvSpPr>
          <p:nvPr/>
        </p:nvSpPr>
        <p:spPr bwMode="auto">
          <a:xfrm>
            <a:off x="228600" y="6535738"/>
            <a:ext cx="8305800"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en-US" sz="800" dirty="0">
                <a:solidFill>
                  <a:srgbClr val="000000"/>
                </a:solidFill>
              </a:rPr>
              <a:t>Source: By </a:t>
            </a:r>
            <a:r>
              <a:rPr lang="en-US" sz="800" dirty="0" err="1" smtClean="0">
                <a:solidFill>
                  <a:srgbClr val="000000"/>
                </a:solidFill>
              </a:rPr>
              <a:t>Toni_V</a:t>
            </a:r>
            <a:r>
              <a:rPr lang="en-US" sz="800" dirty="0" smtClean="0">
                <a:solidFill>
                  <a:srgbClr val="000000"/>
                </a:solidFill>
              </a:rPr>
              <a:t>, </a:t>
            </a:r>
            <a:r>
              <a:rPr lang="en-US" sz="800" dirty="0">
                <a:solidFill>
                  <a:srgbClr val="000000"/>
                </a:solidFill>
              </a:rPr>
              <a:t>CC BY-SA 2.0, https://</a:t>
            </a:r>
            <a:r>
              <a:rPr lang="en-US" sz="800" dirty="0" err="1">
                <a:solidFill>
                  <a:srgbClr val="000000"/>
                </a:solidFill>
              </a:rPr>
              <a:t>commons.wikimedia.org</a:t>
            </a:r>
            <a:r>
              <a:rPr lang="en-US" sz="800" dirty="0">
                <a:solidFill>
                  <a:srgbClr val="000000"/>
                </a:solidFill>
              </a:rPr>
              <a:t>/w/</a:t>
            </a:r>
            <a:r>
              <a:rPr lang="en-US" sz="800" dirty="0" err="1">
                <a:solidFill>
                  <a:srgbClr val="000000"/>
                </a:solidFill>
              </a:rPr>
              <a:t>index.php?curid</a:t>
            </a:r>
            <a:r>
              <a:rPr lang="en-US" sz="800" dirty="0">
                <a:solidFill>
                  <a:srgbClr val="000000"/>
                </a:solidFill>
              </a:rPr>
              <a:t>=4087256</a:t>
            </a:r>
          </a:p>
        </p:txBody>
      </p:sp>
    </p:spTree>
    <p:extLst>
      <p:ext uri="{BB962C8B-B14F-4D97-AF65-F5344CB8AC3E}">
        <p14:creationId xmlns:p14="http://schemas.microsoft.com/office/powerpoint/2010/main" val="307278462"/>
      </p:ext>
    </p:extLst>
  </p:cSld>
  <p:clrMapOvr>
    <a:masterClrMapping/>
  </p:clrMapOvr>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tLang="en-US" dirty="0" smtClean="0">
                <a:ea typeface="ＭＳ Ｐゴシック" charset="-128"/>
              </a:rPr>
              <a:t>Another Principled Design</a:t>
            </a:r>
            <a:endParaRPr lang="en-US" altLang="en-US" dirty="0">
              <a:ea typeface="ＭＳ Ｐゴシック" charset="-128"/>
            </a:endParaRPr>
          </a:p>
        </p:txBody>
      </p:sp>
      <p:pic>
        <p:nvPicPr>
          <p:cNvPr id="216066" name="Content Placeholder 4" descr="1200px-OrienteMGT.jpg"/>
          <p:cNvPicPr>
            <a:picLocks noGrp="1" noChangeAspect="1"/>
          </p:cNvPicPr>
          <p:nvPr>
            <p:ph idx="1"/>
          </p:nvPr>
        </p:nvPicPr>
        <p:blipFill>
          <a:blip r:embed="rId2">
            <a:extLst>
              <a:ext uri="{28A0092B-C50C-407E-A947-70E740481C1C}">
                <a14:useLocalDpi xmlns:a14="http://schemas.microsoft.com/office/drawing/2010/main" val="0"/>
              </a:ext>
            </a:extLst>
          </a:blip>
          <a:srcRect l="22372" r="22372"/>
          <a:stretch>
            <a:fillRect/>
          </a:stretch>
        </p:blipFill>
        <p:spPr>
          <a:xfrm>
            <a:off x="228600" y="1054100"/>
            <a:ext cx="8610600" cy="5194300"/>
          </a:xfrm>
        </p:spPr>
      </p:pic>
      <p:sp>
        <p:nvSpPr>
          <p:cNvPr id="21606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8B6D5726-69C2-A744-A6EE-ACF672B6004B}" type="slidenum">
              <a:rPr lang="en-US" altLang="en-US" sz="1600">
                <a:solidFill>
                  <a:srgbClr val="000000"/>
                </a:solidFill>
                <a:latin typeface="Garamond" charset="0"/>
              </a:rPr>
              <a:pPr>
                <a:spcBef>
                  <a:spcPct val="0"/>
                </a:spcBef>
                <a:buClrTx/>
                <a:buSzTx/>
                <a:buFontTx/>
                <a:buNone/>
              </a:pPr>
              <a:t>121</a:t>
            </a:fld>
            <a:endParaRPr lang="en-US" altLang="en-US" sz="1600">
              <a:solidFill>
                <a:srgbClr val="000000"/>
              </a:solidFill>
              <a:latin typeface="Garamond" charset="0"/>
            </a:endParaRPr>
          </a:p>
        </p:txBody>
      </p:sp>
      <p:sp>
        <p:nvSpPr>
          <p:cNvPr id="216068" name="Rectangle 5"/>
          <p:cNvSpPr>
            <a:spLocks noChangeArrowheads="1"/>
          </p:cNvSpPr>
          <p:nvPr/>
        </p:nvSpPr>
        <p:spPr bwMode="auto">
          <a:xfrm>
            <a:off x="152400" y="6477000"/>
            <a:ext cx="77724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fontAlgn="base">
              <a:spcBef>
                <a:spcPct val="0"/>
              </a:spcBef>
              <a:spcAft>
                <a:spcPct val="0"/>
              </a:spcAft>
              <a:buClrTx/>
              <a:buSzTx/>
              <a:buFontTx/>
              <a:buNone/>
            </a:pPr>
            <a:r>
              <a:rPr lang="en-US" altLang="en-US" sz="1000" smtClean="0">
                <a:solidFill>
                  <a:srgbClr val="000000"/>
                </a:solidFill>
                <a:latin typeface="Arial" charset="0"/>
              </a:rPr>
              <a:t>Source: By Martín Gómez Tagle - Lisbon, Portugal, CC BY-SA 3.0, https://commons.wikimedia.org/w/index.php?curid=13764903</a:t>
            </a:r>
          </a:p>
        </p:txBody>
      </p:sp>
      <p:pic>
        <p:nvPicPr>
          <p:cNvPr id="3" name="Picture 2" descr="photo-1.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3200400"/>
            <a:ext cx="4343400" cy="328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70" name="TextBox 6"/>
          <p:cNvSpPr txBox="1">
            <a:spLocks noChangeArrowheads="1"/>
          </p:cNvSpPr>
          <p:nvPr/>
        </p:nvSpPr>
        <p:spPr bwMode="auto">
          <a:xfrm>
            <a:off x="133350" y="6659563"/>
            <a:ext cx="43910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fontAlgn="base">
              <a:spcBef>
                <a:spcPct val="0"/>
              </a:spcBef>
              <a:spcAft>
                <a:spcPct val="0"/>
              </a:spcAft>
              <a:buClrTx/>
              <a:buSzTx/>
              <a:buFontTx/>
              <a:buNone/>
            </a:pPr>
            <a:r>
              <a:rPr lang="en-US" altLang="en-US" sz="1000" smtClean="0">
                <a:solidFill>
                  <a:srgbClr val="000000"/>
                </a:solidFill>
                <a:latin typeface="Arial" charset="0"/>
              </a:rPr>
              <a:t>Source: http://www.arcspace.com/exhibitions/unsorted/santiago-calatrava/</a:t>
            </a:r>
          </a:p>
        </p:txBody>
      </p:sp>
    </p:spTree>
    <p:extLst>
      <p:ext uri="{BB962C8B-B14F-4D97-AF65-F5344CB8AC3E}">
        <p14:creationId xmlns:p14="http://schemas.microsoft.com/office/powerpoint/2010/main" val="50576237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smtClean="0">
                <a:latin typeface="Garamond" charset="0"/>
              </a:rPr>
              <a:t>Principle Applied to Another Structure</a:t>
            </a:r>
            <a:endParaRPr lang="en-US" dirty="0">
              <a:latin typeface="Garamond" charset="0"/>
            </a:endParaRPr>
          </a:p>
        </p:txBody>
      </p:sp>
      <p:sp>
        <p:nvSpPr>
          <p:cNvPr id="10035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77C3DD0F-DD36-AB46-AB2D-07681B2C41E4}" type="slidenum">
              <a:rPr lang="en-US" sz="1600">
                <a:solidFill>
                  <a:srgbClr val="000000"/>
                </a:solidFill>
                <a:latin typeface="Garamond" charset="0"/>
                <a:cs typeface="Arial" charset="0"/>
              </a:rPr>
              <a:pPr eaLnBrk="1" hangingPunct="1"/>
              <a:t>122</a:t>
            </a:fld>
            <a:endParaRPr lang="en-US" sz="1600">
              <a:solidFill>
                <a:srgbClr val="000000"/>
              </a:solidFill>
              <a:latin typeface="Garamond" charset="0"/>
              <a:cs typeface="Arial" charset="0"/>
            </a:endParaRPr>
          </a:p>
        </p:txBody>
      </p:sp>
      <p:pic>
        <p:nvPicPr>
          <p:cNvPr id="100355" name="Picture 4" descr="santiago-calatrava-oculus-world-trade-center-transportation-hub-hufton-crow_dezeen_1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40" y="952500"/>
            <a:ext cx="6705600" cy="57419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0356" name="Rectangle 5"/>
          <p:cNvSpPr>
            <a:spLocks noChangeArrowheads="1"/>
          </p:cNvSpPr>
          <p:nvPr/>
        </p:nvSpPr>
        <p:spPr bwMode="auto">
          <a:xfrm>
            <a:off x="152400" y="6630988"/>
            <a:ext cx="982980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en-US" sz="1000">
                <a:solidFill>
                  <a:srgbClr val="000000"/>
                </a:solidFill>
              </a:rPr>
              <a:t>Source: https://www.dezeen.com/2016/08/29/santiago-calatrava-oculus-world-trade-center-transportation-hub-new-york-photographs-hufton-crow/</a:t>
            </a:r>
          </a:p>
        </p:txBody>
      </p:sp>
      <p:pic>
        <p:nvPicPr>
          <p:cNvPr id="6" name="Picture 5" descr="651px-Calatrava_IMG_248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864039" y="980729"/>
            <a:ext cx="2294599" cy="31683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Rectangle 6"/>
          <p:cNvSpPr>
            <a:spLocks noChangeArrowheads="1"/>
          </p:cNvSpPr>
          <p:nvPr/>
        </p:nvSpPr>
        <p:spPr bwMode="auto">
          <a:xfrm>
            <a:off x="152400" y="6553200"/>
            <a:ext cx="8915400" cy="3381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en-US" sz="800" dirty="0">
                <a:solidFill>
                  <a:srgbClr val="000000"/>
                </a:solidFill>
              </a:rPr>
              <a:t>Source: By 準建築人手札網站 </a:t>
            </a:r>
            <a:r>
              <a:rPr lang="en-US" sz="800" dirty="0" err="1">
                <a:solidFill>
                  <a:srgbClr val="000000"/>
                </a:solidFill>
              </a:rPr>
              <a:t>Forgemind</a:t>
            </a:r>
            <a:r>
              <a:rPr lang="en-US" sz="800" dirty="0">
                <a:solidFill>
                  <a:srgbClr val="000000"/>
                </a:solidFill>
              </a:rPr>
              <a:t> </a:t>
            </a:r>
            <a:r>
              <a:rPr lang="en-US" sz="800" dirty="0" err="1">
                <a:solidFill>
                  <a:srgbClr val="000000"/>
                </a:solidFill>
              </a:rPr>
              <a:t>ArchiMedia</a:t>
            </a:r>
            <a:r>
              <a:rPr lang="en-US" sz="800" dirty="0">
                <a:solidFill>
                  <a:srgbClr val="000000"/>
                </a:solidFill>
              </a:rPr>
              <a:t> - Flickr: IMG_2489.JPG, CC BY 2.0, </a:t>
            </a:r>
          </a:p>
          <a:p>
            <a:r>
              <a:rPr lang="en-US" sz="800" dirty="0">
                <a:solidFill>
                  <a:srgbClr val="000000"/>
                </a:solidFill>
                <a:hlinkClick r:id="rId4"/>
              </a:rPr>
              <a:t>https://commons.wikimedia.org/w/index.php?curid=31493356</a:t>
            </a:r>
            <a:r>
              <a:rPr lang="en-US" sz="800" dirty="0">
                <a:solidFill>
                  <a:srgbClr val="000000"/>
                </a:solidFill>
              </a:rPr>
              <a:t>, https://</a:t>
            </a:r>
            <a:r>
              <a:rPr lang="en-US" sz="800" dirty="0" err="1">
                <a:solidFill>
                  <a:srgbClr val="000000"/>
                </a:solidFill>
              </a:rPr>
              <a:t>en.wikipedia.org</a:t>
            </a:r>
            <a:r>
              <a:rPr lang="en-US" sz="800" dirty="0">
                <a:solidFill>
                  <a:srgbClr val="000000"/>
                </a:solidFill>
              </a:rPr>
              <a:t>/wiki/</a:t>
            </a:r>
            <a:r>
              <a:rPr lang="en-US" sz="800" dirty="0" err="1">
                <a:solidFill>
                  <a:srgbClr val="000000"/>
                </a:solidFill>
              </a:rPr>
              <a:t>Santiago_Calatrava</a:t>
            </a:r>
            <a:endParaRPr lang="en-US" sz="800" dirty="0">
              <a:solidFill>
                <a:srgbClr val="000000"/>
              </a:solidFill>
            </a:endParaRPr>
          </a:p>
        </p:txBody>
      </p:sp>
    </p:spTree>
    <p:extLst>
      <p:ext uri="{BB962C8B-B14F-4D97-AF65-F5344CB8AC3E}">
        <p14:creationId xmlns:p14="http://schemas.microsoft.com/office/powerpoint/2010/main" val="6079617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Title 1"/>
          <p:cNvSpPr>
            <a:spLocks noGrp="1"/>
          </p:cNvSpPr>
          <p:nvPr>
            <p:ph type="title"/>
          </p:nvPr>
        </p:nvSpPr>
        <p:spPr/>
        <p:txBody>
          <a:bodyPr/>
          <a:lstStyle/>
          <a:p>
            <a:r>
              <a:rPr lang="en-US" altLang="en-US" dirty="0" smtClean="0">
                <a:ea typeface="ＭＳ Ｐゴシック" charset="-128"/>
              </a:rPr>
              <a:t>The Overarching Principle</a:t>
            </a:r>
            <a:endParaRPr lang="en-US" altLang="en-US" dirty="0">
              <a:ea typeface="ＭＳ Ｐゴシック" charset="-128"/>
            </a:endParaRPr>
          </a:p>
        </p:txBody>
      </p:sp>
      <p:sp>
        <p:nvSpPr>
          <p:cNvPr id="21709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2B3B4E2E-30E6-F248-9444-D019D8D0019B}" type="slidenum">
              <a:rPr lang="en-US" altLang="en-US" sz="1600">
                <a:solidFill>
                  <a:srgbClr val="000000"/>
                </a:solidFill>
                <a:latin typeface="Garamond" charset="0"/>
              </a:rPr>
              <a:pPr>
                <a:spcBef>
                  <a:spcPct val="0"/>
                </a:spcBef>
                <a:buClrTx/>
                <a:buSzTx/>
                <a:buFontTx/>
                <a:buNone/>
              </a:pPr>
              <a:t>123</a:t>
            </a:fld>
            <a:endParaRPr lang="en-US" altLang="en-US" sz="1600">
              <a:solidFill>
                <a:srgbClr val="000000"/>
              </a:solidFill>
              <a:latin typeface="Garamond" charset="0"/>
            </a:endParaRPr>
          </a:p>
        </p:txBody>
      </p:sp>
      <p:pic>
        <p:nvPicPr>
          <p:cNvPr id="217091"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914400"/>
            <a:ext cx="6350000" cy="4119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5214938"/>
            <a:ext cx="9144000" cy="12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6763367"/>
      </p:ext>
    </p:extLst>
  </p:cSld>
  <p:clrMapOvr>
    <a:masterClrMapping/>
  </p:clrMapOvr>
  <p:transition/>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Overarching Principles for Computing?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124</a:t>
            </a:fld>
            <a:endParaRPr lang="en-US" altLang="en-US"/>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55576" y="980728"/>
            <a:ext cx="7272808" cy="5454606"/>
          </a:xfrm>
          <a:prstGeom prst="rect">
            <a:avLst/>
          </a:prstGeom>
        </p:spPr>
      </p:pic>
      <p:sp>
        <p:nvSpPr>
          <p:cNvPr id="6" name="Rectangle 5"/>
          <p:cNvSpPr/>
          <p:nvPr/>
        </p:nvSpPr>
        <p:spPr>
          <a:xfrm>
            <a:off x="2664296" y="6495147"/>
            <a:ext cx="4572000" cy="246221"/>
          </a:xfrm>
          <a:prstGeom prst="rect">
            <a:avLst/>
          </a:prstGeom>
        </p:spPr>
        <p:txBody>
          <a:bodyPr>
            <a:spAutoFit/>
          </a:bodyPr>
          <a:lstStyle/>
          <a:p>
            <a:r>
              <a:rPr lang="en-US" sz="1000" dirty="0" smtClean="0">
                <a:solidFill>
                  <a:srgbClr val="000000"/>
                </a:solidFill>
                <a:latin typeface="Calibri"/>
                <a:cs typeface="Calibri"/>
              </a:rPr>
              <a:t>Source: http</a:t>
            </a:r>
            <a:r>
              <a:rPr lang="en-US" sz="1000" dirty="0">
                <a:solidFill>
                  <a:srgbClr val="000000"/>
                </a:solidFill>
                <a:latin typeface="Calibri"/>
                <a:cs typeface="Calibri"/>
              </a:rPr>
              <a:t>://</a:t>
            </a:r>
            <a:r>
              <a:rPr lang="en-US" sz="1000" dirty="0" err="1">
                <a:solidFill>
                  <a:srgbClr val="000000"/>
                </a:solidFill>
                <a:latin typeface="Calibri"/>
                <a:cs typeface="Calibri"/>
              </a:rPr>
              <a:t>spectrum.ieee.org</a:t>
            </a:r>
            <a:r>
              <a:rPr lang="en-US" sz="1000" dirty="0">
                <a:solidFill>
                  <a:srgbClr val="000000"/>
                </a:solidFill>
                <a:latin typeface="Calibri"/>
                <a:cs typeface="Calibri"/>
              </a:rPr>
              <a:t>/image/</a:t>
            </a:r>
            <a:r>
              <a:rPr lang="en-US" sz="1000" dirty="0" err="1">
                <a:solidFill>
                  <a:srgbClr val="000000"/>
                </a:solidFill>
                <a:latin typeface="Calibri"/>
                <a:cs typeface="Calibri"/>
              </a:rPr>
              <a:t>MjYzMzAyMg.jpeg</a:t>
            </a:r>
            <a:endParaRPr lang="en-US" sz="1000" dirty="0">
              <a:solidFill>
                <a:srgbClr val="000000"/>
              </a:solidFill>
              <a:latin typeface="Calibri"/>
              <a:cs typeface="Calibri"/>
            </a:endParaRPr>
          </a:p>
        </p:txBody>
      </p:sp>
    </p:spTree>
    <p:extLst>
      <p:ext uri="{BB962C8B-B14F-4D97-AF65-F5344CB8AC3E}">
        <p14:creationId xmlns:p14="http://schemas.microsoft.com/office/powerpoint/2010/main" val="6786053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Concluding Remarks</a:t>
            </a:r>
            <a:endParaRPr lang="en-US" dirty="0"/>
          </a:p>
        </p:txBody>
      </p:sp>
      <p:sp>
        <p:nvSpPr>
          <p:cNvPr id="3" name="Content Placeholder 2"/>
          <p:cNvSpPr>
            <a:spLocks noGrp="1"/>
          </p:cNvSpPr>
          <p:nvPr>
            <p:ph idx="1"/>
          </p:nvPr>
        </p:nvSpPr>
        <p:spPr>
          <a:xfrm>
            <a:off x="179512" y="908720"/>
            <a:ext cx="8964488" cy="5193723"/>
          </a:xfrm>
        </p:spPr>
        <p:txBody>
          <a:bodyPr/>
          <a:lstStyle/>
          <a:p>
            <a:r>
              <a:rPr lang="en-US" dirty="0" smtClean="0"/>
              <a:t>It is time to design </a:t>
            </a:r>
            <a:r>
              <a:rPr lang="en-US" dirty="0" smtClean="0">
                <a:solidFill>
                  <a:srgbClr val="008000"/>
                </a:solidFill>
              </a:rPr>
              <a:t>principled system architectures </a:t>
            </a:r>
            <a:r>
              <a:rPr lang="en-US" dirty="0" smtClean="0"/>
              <a:t>to solve the </a:t>
            </a:r>
            <a:r>
              <a:rPr lang="en-US" dirty="0" smtClean="0">
                <a:solidFill>
                  <a:srgbClr val="008000"/>
                </a:solidFill>
              </a:rPr>
              <a:t>memory </a:t>
            </a:r>
            <a:r>
              <a:rPr lang="en-US" dirty="0" smtClean="0"/>
              <a:t>problem</a:t>
            </a:r>
            <a:endParaRPr lang="en-US" dirty="0" smtClean="0">
              <a:solidFill>
                <a:srgbClr val="0000FF"/>
              </a:solidFill>
            </a:endParaRPr>
          </a:p>
          <a:p>
            <a:endParaRPr lang="en-US" sz="1400" dirty="0" smtClean="0"/>
          </a:p>
          <a:p>
            <a:r>
              <a:rPr lang="en-US" dirty="0">
                <a:solidFill>
                  <a:srgbClr val="FF0000"/>
                </a:solidFill>
              </a:rPr>
              <a:t>D</a:t>
            </a:r>
            <a:r>
              <a:rPr lang="en-US" dirty="0" smtClean="0">
                <a:solidFill>
                  <a:srgbClr val="FF0000"/>
                </a:solidFill>
              </a:rPr>
              <a:t>iscover design principles for </a:t>
            </a:r>
            <a:r>
              <a:rPr lang="en-US" dirty="0" smtClean="0">
                <a:solidFill>
                  <a:srgbClr val="0000FF"/>
                </a:solidFill>
              </a:rPr>
              <a:t>fundamentally secure and reliable computer architectures</a:t>
            </a:r>
          </a:p>
          <a:p>
            <a:endParaRPr lang="en-US" sz="1400" dirty="0">
              <a:solidFill>
                <a:srgbClr val="FF0000"/>
              </a:solidFill>
            </a:endParaRPr>
          </a:p>
          <a:p>
            <a:r>
              <a:rPr lang="en-US" dirty="0">
                <a:solidFill>
                  <a:srgbClr val="FF0000"/>
                </a:solidFill>
              </a:rPr>
              <a:t>D</a:t>
            </a:r>
            <a:r>
              <a:rPr lang="en-US" dirty="0" smtClean="0">
                <a:solidFill>
                  <a:srgbClr val="FF0000"/>
                </a:solidFill>
              </a:rPr>
              <a:t>esign complete systems to be balanced and energy-efficient</a:t>
            </a:r>
            <a:r>
              <a:rPr lang="en-US" dirty="0" smtClean="0"/>
              <a:t>, i.e., </a:t>
            </a:r>
            <a:r>
              <a:rPr lang="en-US" dirty="0" smtClean="0">
                <a:solidFill>
                  <a:srgbClr val="0000FF"/>
                </a:solidFill>
              </a:rPr>
              <a:t>data-centric (or memory-centric) </a:t>
            </a:r>
            <a:r>
              <a:rPr lang="en-US" dirty="0" smtClean="0"/>
              <a:t>and</a:t>
            </a:r>
            <a:r>
              <a:rPr lang="en-US" dirty="0" smtClean="0">
                <a:solidFill>
                  <a:srgbClr val="0000FF"/>
                </a:solidFill>
              </a:rPr>
              <a:t> low latency</a:t>
            </a:r>
          </a:p>
          <a:p>
            <a:endParaRPr lang="en-US" sz="1400" dirty="0">
              <a:solidFill>
                <a:srgbClr val="0000FF"/>
              </a:solidFill>
            </a:endParaRPr>
          </a:p>
          <a:p>
            <a:r>
              <a:rPr lang="en-US" dirty="0" smtClean="0">
                <a:solidFill>
                  <a:srgbClr val="FF0000"/>
                </a:solidFill>
              </a:rPr>
              <a:t>Enable new and </a:t>
            </a:r>
            <a:r>
              <a:rPr lang="en-US" dirty="0">
                <a:solidFill>
                  <a:srgbClr val="FF0000"/>
                </a:solidFill>
              </a:rPr>
              <a:t>emerging memory architectures </a:t>
            </a:r>
            <a:endParaRPr lang="en-US" dirty="0" smtClean="0">
              <a:solidFill>
                <a:srgbClr val="FF0000"/>
              </a:solidFill>
            </a:endParaRPr>
          </a:p>
          <a:p>
            <a:endParaRPr lang="en-US" sz="1400" dirty="0" smtClean="0">
              <a:solidFill>
                <a:srgbClr val="0000FF"/>
              </a:solidFill>
            </a:endParaRPr>
          </a:p>
          <a:p>
            <a:r>
              <a:rPr lang="en-US" dirty="0" smtClean="0">
                <a:solidFill>
                  <a:srgbClr val="0000FF"/>
                </a:solidFill>
              </a:rPr>
              <a:t>This </a:t>
            </a:r>
            <a:r>
              <a:rPr lang="en-US" dirty="0" smtClean="0">
                <a:solidFill>
                  <a:srgbClr val="000000"/>
                </a:solidFill>
              </a:rPr>
              <a:t>can</a:t>
            </a:r>
          </a:p>
          <a:p>
            <a:pPr lvl="1"/>
            <a:r>
              <a:rPr lang="en-US" dirty="0" smtClean="0"/>
              <a:t>Lead to </a:t>
            </a:r>
            <a:r>
              <a:rPr lang="en-US" b="1" dirty="0" smtClean="0">
                <a:solidFill>
                  <a:schemeClr val="accent2">
                    <a:lumMod val="75000"/>
                  </a:schemeClr>
                </a:solidFill>
              </a:rPr>
              <a:t>orders-of-magnitude </a:t>
            </a:r>
            <a:r>
              <a:rPr lang="en-US" dirty="0" smtClean="0"/>
              <a:t>improvements </a:t>
            </a:r>
          </a:p>
          <a:p>
            <a:pPr lvl="1"/>
            <a:r>
              <a:rPr lang="en-US" b="1" dirty="0" smtClean="0">
                <a:solidFill>
                  <a:srgbClr val="2C6123"/>
                </a:solidFill>
              </a:rPr>
              <a:t>Enable new applications &amp; computing platforms</a:t>
            </a:r>
          </a:p>
          <a:p>
            <a:pPr lvl="1"/>
            <a:r>
              <a:rPr lang="is-IS" b="1" dirty="0" smtClean="0">
                <a:solidFill>
                  <a:srgbClr val="2C6123"/>
                </a:solidFill>
              </a:rPr>
              <a:t>…</a:t>
            </a:r>
            <a:endParaRPr lang="en-US" b="1" dirty="0" smtClean="0">
              <a:solidFill>
                <a:srgbClr val="2C6123"/>
              </a:solidFill>
            </a:endParaRPr>
          </a:p>
          <a:p>
            <a:pPr lvl="1"/>
            <a:endParaRPr lang="en-US" sz="2000" dirty="0"/>
          </a:p>
          <a:p>
            <a:endParaRPr lang="en-US" dirty="0" smtClean="0">
              <a:solidFill>
                <a:srgbClr val="0000FF"/>
              </a:solidFill>
            </a:endParaRPr>
          </a:p>
          <a:p>
            <a:endParaRPr lang="en-US" dirty="0"/>
          </a:p>
          <a:p>
            <a:endParaRPr lang="en-US" dirty="0"/>
          </a:p>
          <a:p>
            <a:endParaRPr lang="en-US" dirty="0" smtClean="0"/>
          </a:p>
          <a:p>
            <a:endParaRPr lang="en-US" dirty="0" smtClean="0"/>
          </a:p>
          <a:p>
            <a:endParaRPr lang="en-US" dirty="0" smtClean="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125</a:t>
            </a:fld>
            <a:endParaRPr lang="en-US" dirty="0"/>
          </a:p>
        </p:txBody>
      </p:sp>
    </p:spTree>
    <p:extLst>
      <p:ext uri="{BB962C8B-B14F-4D97-AF65-F5344CB8AC3E}">
        <p14:creationId xmlns:p14="http://schemas.microsoft.com/office/powerpoint/2010/main" val="2821739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We Need to Think Across the Stack</a:t>
            </a:r>
            <a:endParaRPr lang="en-US" dirty="0"/>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126</a:t>
            </a:fld>
            <a:endParaRPr lang="en-US"/>
          </a:p>
        </p:txBody>
      </p:sp>
      <p:sp>
        <p:nvSpPr>
          <p:cNvPr id="5" name="Text Box 17"/>
          <p:cNvSpPr txBox="1">
            <a:spLocks noChangeArrowheads="1"/>
          </p:cNvSpPr>
          <p:nvPr/>
        </p:nvSpPr>
        <p:spPr bwMode="auto">
          <a:xfrm>
            <a:off x="3501600" y="3690342"/>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Micro-architecture</a:t>
            </a:r>
            <a:endParaRPr lang="en-US" sz="1800" dirty="0">
              <a:solidFill>
                <a:srgbClr val="000000"/>
              </a:solidFill>
              <a:latin typeface="Tahoma" charset="0"/>
            </a:endParaRPr>
          </a:p>
        </p:txBody>
      </p:sp>
      <p:sp>
        <p:nvSpPr>
          <p:cNvPr id="6" name="Text Box 18"/>
          <p:cNvSpPr txBox="1">
            <a:spLocks noChangeAspect="1" noChangeArrowheads="1"/>
          </p:cNvSpPr>
          <p:nvPr/>
        </p:nvSpPr>
        <p:spPr bwMode="auto">
          <a:xfrm>
            <a:off x="3501600" y="3318867"/>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SW/HW Interface</a:t>
            </a:r>
            <a:endParaRPr lang="en-US" sz="1800" dirty="0">
              <a:solidFill>
                <a:srgbClr val="000000"/>
              </a:solidFill>
              <a:latin typeface="Tahoma" charset="0"/>
            </a:endParaRPr>
          </a:p>
        </p:txBody>
      </p:sp>
      <p:sp>
        <p:nvSpPr>
          <p:cNvPr id="7" name="Text Box 19"/>
          <p:cNvSpPr txBox="1">
            <a:spLocks noChangeAspect="1" noChangeArrowheads="1"/>
          </p:cNvSpPr>
          <p:nvPr/>
        </p:nvSpPr>
        <p:spPr bwMode="auto">
          <a:xfrm>
            <a:off x="3498425" y="2654548"/>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8" name="Text Box 20"/>
          <p:cNvSpPr txBox="1">
            <a:spLocks noChangeAspect="1" noChangeArrowheads="1"/>
          </p:cNvSpPr>
          <p:nvPr/>
        </p:nvSpPr>
        <p:spPr bwMode="auto">
          <a:xfrm>
            <a:off x="3498425" y="2283073"/>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9" name="Text Box 21"/>
          <p:cNvSpPr txBox="1">
            <a:spLocks noChangeAspect="1" noChangeArrowheads="1"/>
          </p:cNvSpPr>
          <p:nvPr/>
        </p:nvSpPr>
        <p:spPr bwMode="auto">
          <a:xfrm>
            <a:off x="3498425" y="1916360"/>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10" name="Text Box 22"/>
          <p:cNvSpPr txBox="1">
            <a:spLocks noChangeAspect="1" noChangeArrowheads="1"/>
          </p:cNvSpPr>
          <p:nvPr/>
        </p:nvSpPr>
        <p:spPr bwMode="auto">
          <a:xfrm>
            <a:off x="3501600" y="4063404"/>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latin typeface="Tahoma" pitchFamily="34" charset="0"/>
                <a:cs typeface="Arial" charset="0"/>
              </a:rPr>
              <a:t>Logic</a:t>
            </a:r>
          </a:p>
          <a:p>
            <a:pPr>
              <a:defRPr/>
            </a:pPr>
            <a:endParaRPr lang="en-US" sz="1750" dirty="0">
              <a:solidFill>
                <a:srgbClr val="000000"/>
              </a:solidFill>
              <a:latin typeface="Tahoma" pitchFamily="34" charset="0"/>
              <a:cs typeface="Arial" charset="0"/>
            </a:endParaRPr>
          </a:p>
        </p:txBody>
      </p:sp>
      <p:sp>
        <p:nvSpPr>
          <p:cNvPr id="11" name="Text Box 23"/>
          <p:cNvSpPr txBox="1">
            <a:spLocks noChangeAspect="1" noChangeArrowheads="1"/>
          </p:cNvSpPr>
          <p:nvPr/>
        </p:nvSpPr>
        <p:spPr bwMode="auto">
          <a:xfrm>
            <a:off x="3501600" y="4434879"/>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12" name="Text Box 24"/>
          <p:cNvSpPr txBox="1">
            <a:spLocks noChangeAspect="1" noChangeArrowheads="1"/>
          </p:cNvSpPr>
          <p:nvPr/>
        </p:nvSpPr>
        <p:spPr bwMode="auto">
          <a:xfrm>
            <a:off x="3501600" y="2996480"/>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System Software</a:t>
            </a:r>
            <a:endParaRPr lang="en-US" sz="1800" dirty="0">
              <a:solidFill>
                <a:srgbClr val="000000"/>
              </a:solidFill>
              <a:latin typeface="Tahoma" charset="0"/>
            </a:endParaRPr>
          </a:p>
        </p:txBody>
      </p:sp>
      <p:sp>
        <p:nvSpPr>
          <p:cNvPr id="13" name="Text Box 23"/>
          <p:cNvSpPr txBox="1">
            <a:spLocks noChangeAspect="1" noChangeArrowheads="1"/>
          </p:cNvSpPr>
          <p:nvPr/>
        </p:nvSpPr>
        <p:spPr bwMode="auto">
          <a:xfrm>
            <a:off x="3503188" y="4790479"/>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14" name="Rounded Rectangle 13"/>
          <p:cNvSpPr>
            <a:spLocks noChangeArrowheads="1"/>
          </p:cNvSpPr>
          <p:nvPr/>
        </p:nvSpPr>
        <p:spPr bwMode="auto">
          <a:xfrm rot="5400000">
            <a:off x="3392996" y="2393540"/>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FF"/>
              </a:solidFill>
              <a:latin typeface="Tahoma"/>
            </a:endParaRPr>
          </a:p>
        </p:txBody>
      </p:sp>
    </p:spTree>
    <p:extLst>
      <p:ext uri="{BB962C8B-B14F-4D97-AF65-F5344CB8AC3E}">
        <p14:creationId xmlns:p14="http://schemas.microsoft.com/office/powerpoint/2010/main" val="177809936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smtClean="0"/>
              <a:t>If In Doubt, See Other Doubtful Technologies</a:t>
            </a:r>
            <a:endParaRPr lang="en-US" sz="3800" dirty="0"/>
          </a:p>
        </p:txBody>
      </p:sp>
      <p:sp>
        <p:nvSpPr>
          <p:cNvPr id="3" name="Content Placeholder 2"/>
          <p:cNvSpPr>
            <a:spLocks noGrp="1"/>
          </p:cNvSpPr>
          <p:nvPr>
            <p:ph idx="1"/>
          </p:nvPr>
        </p:nvSpPr>
        <p:spPr>
          <a:xfrm>
            <a:off x="228600" y="980728"/>
            <a:ext cx="8610600" cy="4876800"/>
          </a:xfrm>
        </p:spPr>
        <p:txBody>
          <a:bodyPr/>
          <a:lstStyle/>
          <a:p>
            <a:r>
              <a:rPr lang="en-US" dirty="0" smtClean="0"/>
              <a:t>A very “doubtful” emerging technology </a:t>
            </a:r>
          </a:p>
          <a:p>
            <a:pPr lvl="1"/>
            <a:r>
              <a:rPr lang="en-US" dirty="0" smtClean="0"/>
              <a:t>for at least two decades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127</a:t>
            </a:fld>
            <a:endParaRPr lang="en-US" altLang="en-US">
              <a:solidFill>
                <a:srgbClr val="000000"/>
              </a:solidFill>
            </a:endParaRPr>
          </a:p>
        </p:txBody>
      </p:sp>
      <p:sp>
        <p:nvSpPr>
          <p:cNvPr id="6" name="Rectangle 5">
            <a:hlinkClick r:id="rId2"/>
          </p:cNvPr>
          <p:cNvSpPr/>
          <p:nvPr/>
        </p:nvSpPr>
        <p:spPr>
          <a:xfrm>
            <a:off x="1619672" y="6453336"/>
            <a:ext cx="6048672" cy="415498"/>
          </a:xfrm>
          <a:prstGeom prst="rect">
            <a:avLst/>
          </a:prstGeom>
        </p:spPr>
        <p:txBody>
          <a:bodyPr wrap="square">
            <a:spAutoFit/>
          </a:bodyPr>
          <a:lstStyle/>
          <a:p>
            <a:pPr lvl="0" algn="ctr">
              <a:spcBef>
                <a:spcPts val="450"/>
              </a:spcBef>
            </a:pPr>
            <a:r>
              <a:rPr lang="en-US" sz="2100" b="1" dirty="0">
                <a:solidFill>
                  <a:srgbClr val="0000FF"/>
                </a:solidFill>
                <a:latin typeface="Adobe Garamond Pro" panose="02020502060506020403" pitchFamily="18" charset="0"/>
                <a:hlinkClick r:id="rId2"/>
              </a:rPr>
              <a:t>https://</a:t>
            </a:r>
            <a:r>
              <a:rPr lang="en-US" sz="2100" b="1" dirty="0" smtClean="0">
                <a:solidFill>
                  <a:srgbClr val="0000FF"/>
                </a:solidFill>
                <a:latin typeface="Adobe Garamond Pro" panose="02020502060506020403" pitchFamily="18" charset="0"/>
                <a:hlinkClick r:id="rId2"/>
              </a:rPr>
              <a:t>arxiv.org/pdf/1706.08642</a:t>
            </a:r>
            <a:r>
              <a:rPr lang="en-US" sz="2100" b="1" dirty="0" smtClean="0">
                <a:solidFill>
                  <a:srgbClr val="0000FF"/>
                </a:solidFill>
                <a:latin typeface="Adobe Garamond Pro" panose="02020502060506020403" pitchFamily="18" charset="0"/>
              </a:rPr>
              <a:t>  </a:t>
            </a:r>
            <a:endParaRPr lang="en-US" sz="2100" b="1" dirty="0">
              <a:solidFill>
                <a:srgbClr val="0000FF"/>
              </a:solidFill>
              <a:latin typeface="Adobe Garamond Pro" panose="02020502060506020403" pitchFamily="18" charset="0"/>
            </a:endParaRPr>
          </a:p>
        </p:txBody>
      </p:sp>
      <p:pic>
        <p:nvPicPr>
          <p:cNvPr id="8" name="Picture 2" descr="ttps://pbs.twimg.com/media/DKHLt24W0AAE5Fd.jpg:lar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9162" y="1855679"/>
            <a:ext cx="7411230" cy="4527856"/>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2596831" y="2132856"/>
            <a:ext cx="3874137" cy="369332"/>
          </a:xfrm>
          <a:prstGeom prst="rect">
            <a:avLst/>
          </a:prstGeom>
          <a:noFill/>
        </p:spPr>
        <p:txBody>
          <a:bodyPr wrap="none" rtlCol="0">
            <a:spAutoFit/>
          </a:bodyPr>
          <a:lstStyle/>
          <a:p>
            <a:r>
              <a:rPr lang="en-US" i="1" dirty="0" smtClean="0">
                <a:solidFill>
                  <a:srgbClr val="FF0000"/>
                </a:solidFill>
              </a:rPr>
              <a:t>Proceedings of the IEEE, Sept. 2017</a:t>
            </a:r>
            <a:endParaRPr lang="en-US" i="1" dirty="0">
              <a:solidFill>
                <a:srgbClr val="FF0000"/>
              </a:solidFill>
            </a:endParaRPr>
          </a:p>
        </p:txBody>
      </p:sp>
    </p:spTree>
    <p:extLst>
      <p:ext uri="{BB962C8B-B14F-4D97-AF65-F5344CB8AC3E}">
        <p14:creationId xmlns:p14="http://schemas.microsoft.com/office/powerpoint/2010/main" val="22626425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smtClean="0"/>
              <a:t>Onur Mutlu</a:t>
            </a:r>
          </a:p>
          <a:p>
            <a:r>
              <a:rPr lang="en-US" sz="2200" dirty="0" smtClean="0">
                <a:hlinkClick r:id="rId3"/>
              </a:rPr>
              <a:t>omutlu@gmail.com</a:t>
            </a:r>
            <a:r>
              <a:rPr lang="en-US" sz="2200" dirty="0" smtClean="0"/>
              <a:t> </a:t>
            </a:r>
            <a:endParaRPr lang="en-US" sz="2200" dirty="0"/>
          </a:p>
          <a:p>
            <a:r>
              <a:rPr lang="en-US" sz="2200" dirty="0">
                <a:hlinkClick r:id="rId4"/>
              </a:rPr>
              <a:t>https://people.inf.ethz.ch/</a:t>
            </a:r>
            <a:r>
              <a:rPr lang="en-US" sz="2200" dirty="0" smtClean="0">
                <a:hlinkClick r:id="rId4"/>
              </a:rPr>
              <a:t>omutlu</a:t>
            </a:r>
            <a:endParaRPr lang="en-US" sz="2200" dirty="0" smtClean="0"/>
          </a:p>
          <a:p>
            <a:r>
              <a:rPr lang="en-US" sz="2200" dirty="0" smtClean="0"/>
              <a:t>January 17, 2018</a:t>
            </a:r>
            <a:endParaRPr lang="en-US" sz="2200" dirty="0" smtClean="0"/>
          </a:p>
          <a:p>
            <a:r>
              <a:rPr lang="en-US" sz="2200" dirty="0"/>
              <a:t>Many-Core Computing: Hardware and Software</a:t>
            </a:r>
          </a:p>
          <a:p>
            <a:endParaRPr lang="en-US" sz="2200" dirty="0" smtClean="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 xmlns:a14="http://schemas.microsoft.com/office/drawing/2010/main">
                <a:solidFill>
                  <a:srgbClr val="FFFFFF"/>
                </a:solidFill>
              </a14:hiddenFill>
            </a:ext>
          </a:extLst>
        </p:spPr>
      </p:pic>
      <p:sp>
        <p:nvSpPr>
          <p:cNvPr id="13" name="Title 1"/>
          <p:cNvSpPr>
            <a:spLocks noGrp="1"/>
          </p:cNvSpPr>
          <p:nvPr>
            <p:ph type="ctrTitle"/>
          </p:nvPr>
        </p:nvSpPr>
        <p:spPr>
          <a:xfrm>
            <a:off x="395536" y="1484784"/>
            <a:ext cx="8382000" cy="2201416"/>
          </a:xfrm>
        </p:spPr>
        <p:txBody>
          <a:bodyPr>
            <a:normAutofit/>
          </a:bodyPr>
          <a:lstStyle/>
          <a:p>
            <a:pPr algn="ctr"/>
            <a:r>
              <a:rPr lang="en-US" sz="4400" dirty="0" smtClean="0"/>
              <a:t>Rethinking Memory System Design</a:t>
            </a:r>
            <a:br>
              <a:rPr lang="en-US" sz="4400" dirty="0" smtClean="0"/>
            </a:br>
            <a:r>
              <a:rPr lang="en-US" sz="800" dirty="0" smtClean="0"/>
              <a:t/>
            </a:r>
            <a:br>
              <a:rPr lang="en-US" sz="800" dirty="0" smtClean="0"/>
            </a:br>
            <a:r>
              <a:rPr lang="en-US" sz="3600" dirty="0" smtClean="0">
                <a:solidFill>
                  <a:srgbClr val="FF0000"/>
                </a:solidFill>
              </a:rPr>
              <a:t>(and the Platforms We Design Around It)</a:t>
            </a:r>
            <a:endParaRPr lang="en-US" sz="3600" dirty="0">
              <a:solidFill>
                <a:srgbClr val="FF0000"/>
              </a:solidFill>
            </a:endParaRPr>
          </a:p>
        </p:txBody>
      </p:sp>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 xmlns:a14="http://schemas.microsoft.com/office/drawing/2010/main">
                <a:solidFill>
                  <a:srgbClr val="FFFFFF"/>
                </a:solidFill>
              </a14:hiddenFill>
            </a:ext>
          </a:extLst>
        </p:spPr>
      </p:pic>
    </p:spTree>
    <p:extLst>
      <p:ext uri="{BB962C8B-B14F-4D97-AF65-F5344CB8AC3E}">
        <p14:creationId xmlns:p14="http://schemas.microsoft.com/office/powerpoint/2010/main" val="1431193234"/>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Acknowledgments</a:t>
            </a:r>
            <a:endParaRPr lang="en-US" dirty="0"/>
          </a:p>
        </p:txBody>
      </p:sp>
      <p:sp>
        <p:nvSpPr>
          <p:cNvPr id="3" name="Content Placeholder 2"/>
          <p:cNvSpPr>
            <a:spLocks noGrp="1"/>
          </p:cNvSpPr>
          <p:nvPr>
            <p:ph idx="1"/>
          </p:nvPr>
        </p:nvSpPr>
        <p:spPr>
          <a:xfrm>
            <a:off x="228600" y="1187605"/>
            <a:ext cx="8610600" cy="5193723"/>
          </a:xfrm>
        </p:spPr>
        <p:txBody>
          <a:bodyPr/>
          <a:lstStyle/>
          <a:p>
            <a:r>
              <a:rPr lang="en-US" dirty="0" smtClean="0">
                <a:solidFill>
                  <a:srgbClr val="0000FF"/>
                </a:solidFill>
              </a:rPr>
              <a:t>My current and past students and postdocs</a:t>
            </a:r>
          </a:p>
          <a:p>
            <a:pPr lvl="1"/>
            <a:r>
              <a:rPr lang="en-US" sz="2100" dirty="0" err="1" smtClean="0"/>
              <a:t>Rachata</a:t>
            </a:r>
            <a:r>
              <a:rPr lang="en-US" sz="2100" dirty="0" smtClean="0"/>
              <a:t> </a:t>
            </a:r>
            <a:r>
              <a:rPr lang="en-US" sz="2100" dirty="0" err="1" smtClean="0"/>
              <a:t>Ausavarungnirun</a:t>
            </a:r>
            <a:r>
              <a:rPr lang="en-US" sz="2100" dirty="0" smtClean="0"/>
              <a:t>, Abhishek </a:t>
            </a:r>
            <a:r>
              <a:rPr lang="en-US" sz="2100" dirty="0" err="1" smtClean="0"/>
              <a:t>Bhowmick</a:t>
            </a:r>
            <a:r>
              <a:rPr lang="en-US" sz="2100" dirty="0" smtClean="0"/>
              <a:t>, </a:t>
            </a:r>
            <a:r>
              <a:rPr lang="en-US" sz="2100" dirty="0" err="1" smtClean="0"/>
              <a:t>Amirali</a:t>
            </a:r>
            <a:r>
              <a:rPr lang="en-US" sz="2100" dirty="0" smtClean="0"/>
              <a:t> </a:t>
            </a:r>
            <a:r>
              <a:rPr lang="en-US" sz="2100" dirty="0" err="1" smtClean="0"/>
              <a:t>Boroumand</a:t>
            </a:r>
            <a:r>
              <a:rPr lang="en-US" sz="2100" dirty="0" smtClean="0"/>
              <a:t>, </a:t>
            </a:r>
            <a:r>
              <a:rPr lang="en-US" sz="2100" dirty="0" err="1" smtClean="0"/>
              <a:t>Rui</a:t>
            </a:r>
            <a:r>
              <a:rPr lang="en-US" sz="2100" dirty="0" smtClean="0"/>
              <a:t> </a:t>
            </a:r>
            <a:r>
              <a:rPr lang="en-US" sz="2100" dirty="0" err="1" smtClean="0"/>
              <a:t>Cai</a:t>
            </a:r>
            <a:r>
              <a:rPr lang="en-US" sz="2100" dirty="0" smtClean="0"/>
              <a:t>, Yu </a:t>
            </a:r>
            <a:r>
              <a:rPr lang="en-US" sz="2100" dirty="0" err="1" smtClean="0"/>
              <a:t>Cai</a:t>
            </a:r>
            <a:r>
              <a:rPr lang="en-US" sz="2100" dirty="0" smtClean="0"/>
              <a:t>, Kevin Chang, </a:t>
            </a:r>
            <a:r>
              <a:rPr lang="en-US" sz="2100" dirty="0" err="1" smtClean="0"/>
              <a:t>Saugata</a:t>
            </a:r>
            <a:r>
              <a:rPr lang="en-US" sz="2100" dirty="0" smtClean="0"/>
              <a:t> </a:t>
            </a:r>
            <a:r>
              <a:rPr lang="en-US" sz="2100" dirty="0" err="1" smtClean="0"/>
              <a:t>Ghose</a:t>
            </a:r>
            <a:r>
              <a:rPr lang="en-US" sz="2100" dirty="0" smtClean="0"/>
              <a:t>, Kevin Hsieh, Tyler </a:t>
            </a:r>
            <a:r>
              <a:rPr lang="en-US" sz="2100" dirty="0" err="1" smtClean="0"/>
              <a:t>Huberty</a:t>
            </a:r>
            <a:r>
              <a:rPr lang="en-US" sz="2100" dirty="0" smtClean="0"/>
              <a:t>, Ben </a:t>
            </a:r>
            <a:r>
              <a:rPr lang="en-US" sz="2100" dirty="0" err="1" smtClean="0"/>
              <a:t>Jaiyen</a:t>
            </a:r>
            <a:r>
              <a:rPr lang="en-US" sz="2100" dirty="0" smtClean="0"/>
              <a:t>, Samira Khan, </a:t>
            </a:r>
            <a:r>
              <a:rPr lang="en-US" sz="2100" dirty="0" err="1" smtClean="0"/>
              <a:t>Jeremie</a:t>
            </a:r>
            <a:r>
              <a:rPr lang="en-US" sz="2100" dirty="0" smtClean="0"/>
              <a:t> Kim, Yoongu Kim, Yang Li, Jamie Liu, Lavanya Subramanian, Donghyuk Lee, </a:t>
            </a:r>
            <a:r>
              <a:rPr lang="en-US" sz="2100" dirty="0" err="1" smtClean="0"/>
              <a:t>Yixin</a:t>
            </a:r>
            <a:r>
              <a:rPr lang="en-US" sz="2100" dirty="0" smtClean="0"/>
              <a:t> </a:t>
            </a:r>
            <a:r>
              <a:rPr lang="en-US" sz="2100" dirty="0" err="1" smtClean="0"/>
              <a:t>Luo</a:t>
            </a:r>
            <a:r>
              <a:rPr lang="en-US" sz="2100" dirty="0" smtClean="0"/>
              <a:t>, Justin Meza, Gennady </a:t>
            </a:r>
            <a:r>
              <a:rPr lang="en-US" sz="2100" dirty="0" err="1" smtClean="0"/>
              <a:t>Pekhimenko</a:t>
            </a:r>
            <a:r>
              <a:rPr lang="en-US" sz="2100" dirty="0" smtClean="0"/>
              <a:t>, Vivek Seshadri, Lavanya Subramanian, </a:t>
            </a:r>
            <a:r>
              <a:rPr lang="en-US" sz="2100" dirty="0" err="1" smtClean="0"/>
              <a:t>Nandita</a:t>
            </a:r>
            <a:r>
              <a:rPr lang="en-US" sz="2100" dirty="0" smtClean="0"/>
              <a:t> </a:t>
            </a:r>
            <a:r>
              <a:rPr lang="en-US" sz="2100" dirty="0" err="1" smtClean="0"/>
              <a:t>Vijaykumar</a:t>
            </a:r>
            <a:r>
              <a:rPr lang="en-US" sz="2100" dirty="0" smtClean="0"/>
              <a:t>, </a:t>
            </a:r>
            <a:r>
              <a:rPr lang="en-US" sz="2100" dirty="0" err="1" smtClean="0"/>
              <a:t>HanBin</a:t>
            </a:r>
            <a:r>
              <a:rPr lang="en-US" sz="2100" dirty="0" smtClean="0"/>
              <a:t> Yoon, </a:t>
            </a:r>
            <a:r>
              <a:rPr lang="en-US" sz="2100" dirty="0" err="1" smtClean="0"/>
              <a:t>Jishen</a:t>
            </a:r>
            <a:r>
              <a:rPr lang="en-US" sz="2100" dirty="0" smtClean="0"/>
              <a:t> Zhao, …</a:t>
            </a:r>
          </a:p>
          <a:p>
            <a:endParaRPr lang="en-US" sz="400" dirty="0" smtClean="0"/>
          </a:p>
          <a:p>
            <a:endParaRPr lang="en-US" sz="400" dirty="0" smtClean="0"/>
          </a:p>
          <a:p>
            <a:endParaRPr lang="en-US" sz="400" dirty="0" smtClean="0"/>
          </a:p>
          <a:p>
            <a:r>
              <a:rPr lang="en-US" dirty="0" smtClean="0">
                <a:solidFill>
                  <a:srgbClr val="0000FF"/>
                </a:solidFill>
              </a:rPr>
              <a:t>My collaborators</a:t>
            </a:r>
          </a:p>
          <a:p>
            <a:pPr lvl="1"/>
            <a:r>
              <a:rPr lang="en-US" sz="2100" dirty="0" smtClean="0"/>
              <a:t>Can Alkan, Chita Das, Phil Gibbons, </a:t>
            </a:r>
            <a:r>
              <a:rPr lang="en-US" sz="2100" dirty="0" err="1" smtClean="0"/>
              <a:t>Sriram</a:t>
            </a:r>
            <a:r>
              <a:rPr lang="en-US" sz="2100" dirty="0" smtClean="0"/>
              <a:t> </a:t>
            </a:r>
            <a:r>
              <a:rPr lang="en-US" sz="2100" dirty="0" err="1" smtClean="0"/>
              <a:t>Govindan</a:t>
            </a:r>
            <a:r>
              <a:rPr lang="en-US" sz="2100" dirty="0" smtClean="0"/>
              <a:t>, Norm </a:t>
            </a:r>
            <a:r>
              <a:rPr lang="en-US" sz="2100" dirty="0" err="1" smtClean="0"/>
              <a:t>Jouppi</a:t>
            </a:r>
            <a:r>
              <a:rPr lang="en-US" sz="2100" dirty="0" smtClean="0"/>
              <a:t>, </a:t>
            </a:r>
            <a:r>
              <a:rPr lang="en-US" sz="2100" dirty="0" err="1" smtClean="0"/>
              <a:t>Mahmut</a:t>
            </a:r>
            <a:r>
              <a:rPr lang="en-US" sz="2100" dirty="0" smtClean="0"/>
              <a:t> </a:t>
            </a:r>
            <a:r>
              <a:rPr lang="en-US" sz="2100" dirty="0" err="1" smtClean="0"/>
              <a:t>Kandemir</a:t>
            </a:r>
            <a:r>
              <a:rPr lang="en-US" sz="2100" dirty="0" smtClean="0"/>
              <a:t>, Mike </a:t>
            </a:r>
            <a:r>
              <a:rPr lang="en-US" sz="2100" dirty="0" err="1" smtClean="0"/>
              <a:t>Kozuch</a:t>
            </a:r>
            <a:r>
              <a:rPr lang="en-US" sz="2100" dirty="0" smtClean="0"/>
              <a:t>, </a:t>
            </a:r>
            <a:r>
              <a:rPr lang="en-US" sz="2100" dirty="0" err="1" smtClean="0"/>
              <a:t>Konrad</a:t>
            </a:r>
            <a:r>
              <a:rPr lang="en-US" sz="2100" dirty="0" smtClean="0"/>
              <a:t> Lai, Ken Mai, Todd Mowry, Yale </a:t>
            </a:r>
            <a:r>
              <a:rPr lang="en-US" sz="2100" dirty="0" err="1" smtClean="0"/>
              <a:t>Patt</a:t>
            </a:r>
            <a:r>
              <a:rPr lang="en-US" sz="2100" dirty="0" smtClean="0"/>
              <a:t>, </a:t>
            </a:r>
            <a:r>
              <a:rPr lang="en-US" sz="2100" dirty="0" err="1" smtClean="0"/>
              <a:t>Moinuddin</a:t>
            </a:r>
            <a:r>
              <a:rPr lang="en-US" sz="2100" dirty="0" smtClean="0"/>
              <a:t> </a:t>
            </a:r>
            <a:r>
              <a:rPr lang="en-US" sz="2100" dirty="0" err="1" smtClean="0"/>
              <a:t>Qureshi</a:t>
            </a:r>
            <a:r>
              <a:rPr lang="en-US" sz="2100" dirty="0" smtClean="0"/>
              <a:t>, Partha Ranganathan, </a:t>
            </a:r>
            <a:r>
              <a:rPr lang="en-US" sz="2100" dirty="0" err="1" smtClean="0"/>
              <a:t>Bikash</a:t>
            </a:r>
            <a:r>
              <a:rPr lang="en-US" sz="2100" dirty="0" smtClean="0"/>
              <a:t> Sharma, </a:t>
            </a:r>
            <a:r>
              <a:rPr lang="en-US" sz="2100" dirty="0" err="1" smtClean="0"/>
              <a:t>Kushagra</a:t>
            </a:r>
            <a:r>
              <a:rPr lang="en-US" sz="2100" dirty="0" smtClean="0"/>
              <a:t> </a:t>
            </a:r>
            <a:r>
              <a:rPr lang="en-US" sz="2100" dirty="0" err="1" smtClean="0"/>
              <a:t>Vaid</a:t>
            </a:r>
            <a:r>
              <a:rPr lang="en-US" sz="2100" dirty="0" smtClean="0"/>
              <a:t>, Chris Wilkerson, …</a:t>
            </a:r>
            <a:endParaRPr lang="en-US" sz="2100" dirty="0"/>
          </a:p>
        </p:txBody>
      </p:sp>
      <p:sp>
        <p:nvSpPr>
          <p:cNvPr id="4" name="Slide Number Placeholder 3"/>
          <p:cNvSpPr>
            <a:spLocks noGrp="1"/>
          </p:cNvSpPr>
          <p:nvPr>
            <p:ph type="sldNum" sz="quarter" idx="11"/>
          </p:nvPr>
        </p:nvSpPr>
        <p:spPr/>
        <p:txBody>
          <a:bodyPr/>
          <a:lstStyle/>
          <a:p>
            <a:fld id="{27F28456-B93E-5440-A8F9-7EDDF5DA4557}" type="slidenum">
              <a:rPr lang="en-US" smtClean="0">
                <a:solidFill>
                  <a:srgbClr val="000000"/>
                </a:solidFill>
              </a:rPr>
              <a:pPr/>
              <a:t>129</a:t>
            </a:fld>
            <a:endParaRPr lang="en-US">
              <a:solidFill>
                <a:srgbClr val="000000"/>
              </a:solidFill>
            </a:endParaRPr>
          </a:p>
        </p:txBody>
      </p:sp>
    </p:spTree>
    <p:extLst>
      <p:ext uri="{BB962C8B-B14F-4D97-AF65-F5344CB8AC3E}">
        <p14:creationId xmlns:p14="http://schemas.microsoft.com/office/powerpoint/2010/main" val="1033300965"/>
      </p:ext>
    </p:extLst>
  </p:cSld>
  <p:clrMapOvr>
    <a:masterClrMapping/>
  </p:clrMapOvr>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Funding Acknowledgments</a:t>
            </a:r>
            <a:endParaRPr lang="en-US" dirty="0"/>
          </a:p>
        </p:txBody>
      </p:sp>
      <p:sp>
        <p:nvSpPr>
          <p:cNvPr id="3" name="Content Placeholder 2"/>
          <p:cNvSpPr>
            <a:spLocks noGrp="1"/>
          </p:cNvSpPr>
          <p:nvPr>
            <p:ph idx="1"/>
          </p:nvPr>
        </p:nvSpPr>
        <p:spPr/>
        <p:txBody>
          <a:bodyPr/>
          <a:lstStyle/>
          <a:p>
            <a:r>
              <a:rPr lang="en-US" dirty="0" smtClean="0"/>
              <a:t>NSF</a:t>
            </a:r>
          </a:p>
          <a:p>
            <a:r>
              <a:rPr lang="en-US" dirty="0" smtClean="0"/>
              <a:t>GSRC</a:t>
            </a:r>
          </a:p>
          <a:p>
            <a:r>
              <a:rPr lang="en-US" dirty="0" smtClean="0"/>
              <a:t>SRC</a:t>
            </a:r>
          </a:p>
          <a:p>
            <a:r>
              <a:rPr lang="en-US" dirty="0" err="1" smtClean="0"/>
              <a:t>CyLab</a:t>
            </a:r>
            <a:endParaRPr lang="en-US" dirty="0" smtClean="0"/>
          </a:p>
          <a:p>
            <a:r>
              <a:rPr lang="en-US" dirty="0" smtClean="0"/>
              <a:t>AMD, Google, Facebook, HP Labs, Huawei, IBM, Intel, Microsoft, </a:t>
            </a:r>
            <a:r>
              <a:rPr lang="en-US" dirty="0" err="1" smtClean="0"/>
              <a:t>Nvidia</a:t>
            </a:r>
            <a:r>
              <a:rPr lang="en-US" dirty="0" smtClean="0"/>
              <a:t>, Oracle, Qualcomm, Rambus, Samsung, Seagate, VMware</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solidFill>
                  <a:srgbClr val="000000"/>
                </a:solidFill>
              </a:rPr>
              <a:pPr/>
              <a:t>130</a:t>
            </a:fld>
            <a:endParaRPr lang="en-US">
              <a:solidFill>
                <a:srgbClr val="000000"/>
              </a:solidFill>
            </a:endParaRPr>
          </a:p>
        </p:txBody>
      </p:sp>
    </p:spTree>
    <p:extLst>
      <p:ext uri="{BB962C8B-B14F-4D97-AF65-F5344CB8AC3E}">
        <p14:creationId xmlns:p14="http://schemas.microsoft.com/office/powerpoint/2010/main" val="2136549113"/>
      </p:ext>
    </p:extLst>
  </p:cSld>
  <p:clrMapOvr>
    <a:masterClrMapping/>
  </p:clrMapOvr>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Some Open Source Tools</a:t>
            </a:r>
            <a:endParaRPr lang="en-US" dirty="0"/>
          </a:p>
        </p:txBody>
      </p:sp>
      <p:sp>
        <p:nvSpPr>
          <p:cNvPr id="3" name="Content Placeholder 2"/>
          <p:cNvSpPr>
            <a:spLocks noGrp="1"/>
          </p:cNvSpPr>
          <p:nvPr>
            <p:ph idx="1"/>
          </p:nvPr>
        </p:nvSpPr>
        <p:spPr>
          <a:xfrm>
            <a:off x="228600" y="836712"/>
            <a:ext cx="8610600" cy="5193723"/>
          </a:xfrm>
        </p:spPr>
        <p:txBody>
          <a:bodyPr/>
          <a:lstStyle/>
          <a:p>
            <a:r>
              <a:rPr lang="en-US" dirty="0" err="1" smtClean="0">
                <a:solidFill>
                  <a:srgbClr val="0000FF"/>
                </a:solidFill>
              </a:rPr>
              <a:t>Rowhammer</a:t>
            </a:r>
            <a:r>
              <a:rPr lang="en-US" dirty="0" smtClean="0">
                <a:solidFill>
                  <a:srgbClr val="0000FF"/>
                </a:solidFill>
              </a:rPr>
              <a:t> </a:t>
            </a:r>
          </a:p>
          <a:p>
            <a:pPr lvl="1"/>
            <a:r>
              <a:rPr lang="en-US" dirty="0">
                <a:hlinkClick r:id="rId2"/>
              </a:rPr>
              <a:t>https://github.com/CMU-SAFARI/</a:t>
            </a:r>
            <a:r>
              <a:rPr lang="en-US" dirty="0" smtClean="0">
                <a:hlinkClick r:id="rId2"/>
              </a:rPr>
              <a:t>rowhammer</a:t>
            </a:r>
            <a:r>
              <a:rPr lang="en-US" dirty="0" smtClean="0"/>
              <a:t> </a:t>
            </a:r>
            <a:endParaRPr lang="en-US" dirty="0"/>
          </a:p>
          <a:p>
            <a:r>
              <a:rPr lang="en-US" dirty="0" err="1" smtClean="0">
                <a:solidFill>
                  <a:srgbClr val="0000FF"/>
                </a:solidFill>
              </a:rPr>
              <a:t>Ramulator</a:t>
            </a:r>
            <a:r>
              <a:rPr lang="en-US" dirty="0" smtClean="0">
                <a:solidFill>
                  <a:srgbClr val="0000FF"/>
                </a:solidFill>
              </a:rPr>
              <a:t> – Fast and Extensible DRAM Simulator</a:t>
            </a:r>
          </a:p>
          <a:p>
            <a:pPr lvl="1"/>
            <a:r>
              <a:rPr lang="en-US" dirty="0" smtClean="0">
                <a:hlinkClick r:id="rId3"/>
              </a:rPr>
              <a:t>https</a:t>
            </a:r>
            <a:r>
              <a:rPr lang="en-US" dirty="0">
                <a:hlinkClick r:id="rId3"/>
              </a:rPr>
              <a:t>://github.com/CMU-SAFARI/ramulator</a:t>
            </a:r>
            <a:r>
              <a:rPr lang="en-US" dirty="0"/>
              <a:t> </a:t>
            </a:r>
            <a:endParaRPr lang="en-US" dirty="0" smtClean="0"/>
          </a:p>
          <a:p>
            <a:r>
              <a:rPr lang="en-US" dirty="0" err="1" smtClean="0">
                <a:solidFill>
                  <a:srgbClr val="0000FF"/>
                </a:solidFill>
              </a:rPr>
              <a:t>MemSim</a:t>
            </a:r>
            <a:r>
              <a:rPr lang="en-US" dirty="0" smtClean="0">
                <a:solidFill>
                  <a:srgbClr val="0000FF"/>
                </a:solidFill>
              </a:rPr>
              <a:t> </a:t>
            </a:r>
          </a:p>
          <a:p>
            <a:pPr lvl="1"/>
            <a:r>
              <a:rPr lang="en-US" dirty="0">
                <a:hlinkClick r:id="rId4"/>
              </a:rPr>
              <a:t>https://github.com/CMU-SAFARI/</a:t>
            </a:r>
            <a:r>
              <a:rPr lang="en-US" dirty="0" smtClean="0">
                <a:hlinkClick r:id="rId4"/>
              </a:rPr>
              <a:t>memsim</a:t>
            </a:r>
            <a:r>
              <a:rPr lang="en-US" dirty="0" smtClean="0"/>
              <a:t> </a:t>
            </a:r>
          </a:p>
          <a:p>
            <a:r>
              <a:rPr lang="en-US" dirty="0" err="1" smtClean="0">
                <a:solidFill>
                  <a:srgbClr val="0000FF"/>
                </a:solidFill>
              </a:rPr>
              <a:t>NOCulator</a:t>
            </a:r>
            <a:endParaRPr lang="en-US" dirty="0" smtClean="0">
              <a:solidFill>
                <a:srgbClr val="0000FF"/>
              </a:solidFill>
            </a:endParaRPr>
          </a:p>
          <a:p>
            <a:pPr lvl="1"/>
            <a:r>
              <a:rPr lang="en-US" dirty="0">
                <a:hlinkClick r:id="rId5"/>
              </a:rPr>
              <a:t>https://github.com/CMU-SAFARI/</a:t>
            </a:r>
            <a:r>
              <a:rPr lang="en-US" dirty="0" smtClean="0">
                <a:hlinkClick r:id="rId5"/>
              </a:rPr>
              <a:t>NOCulator</a:t>
            </a:r>
            <a:r>
              <a:rPr lang="en-US" dirty="0" smtClean="0"/>
              <a:t> </a:t>
            </a:r>
          </a:p>
          <a:p>
            <a:r>
              <a:rPr lang="en-US" dirty="0" smtClean="0">
                <a:solidFill>
                  <a:srgbClr val="0000FF"/>
                </a:solidFill>
              </a:rPr>
              <a:t>DRAM Error Model</a:t>
            </a:r>
          </a:p>
          <a:p>
            <a:pPr lvl="1"/>
            <a:r>
              <a:rPr lang="en-US" dirty="0">
                <a:hlinkClick r:id="rId6"/>
              </a:rPr>
              <a:t>http://www.ece.cmu.edu/~safari/tools/memerr/</a:t>
            </a:r>
            <a:r>
              <a:rPr lang="en-US" dirty="0" smtClean="0">
                <a:hlinkClick r:id="rId6"/>
              </a:rPr>
              <a:t>index.html</a:t>
            </a:r>
            <a:r>
              <a:rPr lang="en-US" dirty="0" smtClean="0"/>
              <a:t> </a:t>
            </a:r>
          </a:p>
          <a:p>
            <a:pPr lvl="1"/>
            <a:endParaRPr lang="en-US" sz="1200" dirty="0" smtClean="0"/>
          </a:p>
          <a:p>
            <a:r>
              <a:rPr lang="en-US" dirty="0" smtClean="0">
                <a:solidFill>
                  <a:srgbClr val="FF0000"/>
                </a:solidFill>
              </a:rPr>
              <a:t>Other open-source software from my group</a:t>
            </a:r>
          </a:p>
          <a:p>
            <a:pPr lvl="1"/>
            <a:r>
              <a:rPr lang="en-US" dirty="0">
                <a:hlinkClick r:id="rId7"/>
              </a:rPr>
              <a:t>https://github.com/CMU-SAFARI</a:t>
            </a:r>
            <a:r>
              <a:rPr lang="en-US" dirty="0" smtClean="0">
                <a:hlinkClick r:id="rId7"/>
              </a:rPr>
              <a:t>/</a:t>
            </a:r>
            <a:r>
              <a:rPr lang="en-US" dirty="0" smtClean="0"/>
              <a:t> </a:t>
            </a:r>
          </a:p>
          <a:p>
            <a:pPr lvl="1"/>
            <a:r>
              <a:rPr lang="en-US" dirty="0">
                <a:hlinkClick r:id="rId8"/>
              </a:rPr>
              <a:t>http://www.ece.cmu.edu/~safari/</a:t>
            </a:r>
            <a:r>
              <a:rPr lang="en-US" dirty="0" smtClean="0">
                <a:hlinkClick r:id="rId8"/>
              </a:rPr>
              <a:t>tools.html</a:t>
            </a:r>
            <a:r>
              <a:rPr lang="en-US" dirty="0" smtClean="0"/>
              <a:t> </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131</a:t>
            </a:fld>
            <a:endParaRPr lang="en-US"/>
          </a:p>
        </p:txBody>
      </p:sp>
    </p:spTree>
    <p:extLst>
      <p:ext uri="{BB962C8B-B14F-4D97-AF65-F5344CB8AC3E}">
        <p14:creationId xmlns:p14="http://schemas.microsoft.com/office/powerpoint/2010/main" val="540152635"/>
      </p:ext>
    </p:extLst>
  </p:cSld>
  <p:clrMapOvr>
    <a:masterClrMapping/>
  </p:clrMapOvr>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Slides Not Covered </a:t>
            </a:r>
            <a:br>
              <a:rPr lang="en-US" dirty="0" smtClean="0"/>
            </a:br>
            <a:r>
              <a:rPr lang="en-US" dirty="0"/>
              <a:t>	</a:t>
            </a:r>
            <a:r>
              <a:rPr lang="en-US" dirty="0" smtClean="0"/>
              <a:t>		But Could Be Useful</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solidFill>
                  <a:srgbClr val="000000"/>
                </a:solidFill>
              </a:rPr>
              <a:pPr/>
              <a:t>132</a:t>
            </a:fld>
            <a:endParaRPr lang="en-US" altLang="en-US">
              <a:solidFill>
                <a:srgbClr val="000000"/>
              </a:solidFill>
            </a:endParaRPr>
          </a:p>
        </p:txBody>
      </p:sp>
    </p:spTree>
    <p:extLst>
      <p:ext uri="{BB962C8B-B14F-4D97-AF65-F5344CB8AC3E}">
        <p14:creationId xmlns:p14="http://schemas.microsoft.com/office/powerpoint/2010/main" val="254612198"/>
      </p:ext>
    </p:extLst>
  </p:cSld>
  <p:clrMapOvr>
    <a:masterClrMapping/>
  </p:clrMapOvr>
  <p:transition/>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smtClean="0"/>
              <a:t>Performance: In-DRAM </a:t>
            </a:r>
            <a:r>
              <a:rPr lang="en-US" smtClean="0"/>
              <a:t>Bitwise Operations</a:t>
            </a:r>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133</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1273196"/>
            <a:ext cx="9144000" cy="4311608"/>
          </a:xfrm>
          <a:prstGeom prst="rect">
            <a:avLst/>
          </a:prstGeom>
        </p:spPr>
      </p:pic>
    </p:spTree>
    <p:extLst>
      <p:ext uri="{BB962C8B-B14F-4D97-AF65-F5344CB8AC3E}">
        <p14:creationId xmlns:p14="http://schemas.microsoft.com/office/powerpoint/2010/main" val="12385392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Energy of In-DRAM Bitwise Operations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134</a:t>
            </a:fld>
            <a:endParaRPr lang="en-US" altLang="en-US">
              <a:solidFill>
                <a:srgbClr val="000000"/>
              </a:solidFill>
            </a:endParaRPr>
          </a:p>
        </p:txBody>
      </p:sp>
      <p:sp>
        <p:nvSpPr>
          <p:cNvPr id="7" name="TextBox 6"/>
          <p:cNvSpPr txBox="1"/>
          <p:nvPr/>
        </p:nvSpPr>
        <p:spPr>
          <a:xfrm>
            <a:off x="-10701" y="5949280"/>
            <a:ext cx="9284914" cy="296235"/>
          </a:xfrm>
          <a:prstGeom prst="rect">
            <a:avLst/>
          </a:prstGeom>
          <a:noFill/>
        </p:spPr>
        <p:txBody>
          <a:bodyPr wrap="none" rtlCol="0">
            <a:spAutoFit/>
          </a:bodyPr>
          <a:lstStyle/>
          <a:p>
            <a:r>
              <a:rPr lang="en-US" sz="1325" dirty="0" smtClean="0">
                <a:solidFill>
                  <a:srgbClr val="000000"/>
                </a:solidFill>
              </a:rPr>
              <a:t>Seshadri+, “</a:t>
            </a:r>
            <a:r>
              <a:rPr lang="en-US" sz="1325" dirty="0">
                <a:solidFill>
                  <a:srgbClr val="0000FF"/>
                </a:solidFill>
              </a:rPr>
              <a:t>Ambit: In-Memory Accelerator for Bulk Bitwise Operations using Commodity DRAM Technology</a:t>
            </a:r>
            <a:r>
              <a:rPr lang="en-US" sz="1325" dirty="0" smtClean="0">
                <a:solidFill>
                  <a:srgbClr val="000000"/>
                </a:solidFill>
              </a:rPr>
              <a:t>,” MICRO 2017.</a:t>
            </a:r>
            <a:endParaRPr lang="en-US" sz="1325" dirty="0">
              <a:solidFill>
                <a:srgbClr val="000000"/>
              </a:solidFill>
            </a:endParaRPr>
          </a:p>
        </p:txBody>
      </p:sp>
      <p:pic>
        <p:nvPicPr>
          <p:cNvPr id="3" name="Picture 2"/>
          <p:cNvPicPr>
            <a:picLocks noChangeAspect="1"/>
          </p:cNvPicPr>
          <p:nvPr/>
        </p:nvPicPr>
        <p:blipFill>
          <a:blip r:embed="rId2"/>
          <a:stretch>
            <a:fillRect/>
          </a:stretch>
        </p:blipFill>
        <p:spPr>
          <a:xfrm>
            <a:off x="0" y="1966435"/>
            <a:ext cx="9144000" cy="2925129"/>
          </a:xfrm>
          <a:prstGeom prst="rect">
            <a:avLst/>
          </a:prstGeom>
        </p:spPr>
      </p:pic>
    </p:spTree>
    <p:extLst>
      <p:ext uri="{BB962C8B-B14F-4D97-AF65-F5344CB8AC3E}">
        <p14:creationId xmlns:p14="http://schemas.microsoft.com/office/powerpoint/2010/main" val="5710079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Open Problems</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135</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114755360"/>
      </p:ext>
    </p:extLst>
  </p:cSld>
  <p:clrMapOvr>
    <a:masterClrMapping/>
  </p:clrMapOvr>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For More Open Problems, See (I)</a:t>
            </a:r>
            <a:endParaRPr lang="en-US" dirty="0"/>
          </a:p>
        </p:txBody>
      </p:sp>
      <p:sp>
        <p:nvSpPr>
          <p:cNvPr id="3" name="Content Placeholder 2"/>
          <p:cNvSpPr>
            <a:spLocks noGrp="1"/>
          </p:cNvSpPr>
          <p:nvPr>
            <p:ph idx="1"/>
          </p:nvPr>
        </p:nvSpPr>
        <p:spPr/>
        <p:txBody>
          <a:bodyPr/>
          <a:lstStyle/>
          <a:p>
            <a:r>
              <a:rPr lang="en-US" dirty="0"/>
              <a:t>Onur Mutlu and Lavanya Subramanian,</a:t>
            </a:r>
            <a:br>
              <a:rPr lang="en-US" dirty="0"/>
            </a:br>
            <a:r>
              <a:rPr lang="en-US" b="1" dirty="0">
                <a:hlinkClick r:id="rId2"/>
              </a:rPr>
              <a:t>"Research Problems and Opportunities in Memory Systems"</a:t>
            </a:r>
            <a:r>
              <a:rPr lang="en-US" dirty="0"/>
              <a:t/>
            </a:r>
            <a:br>
              <a:rPr lang="en-US" dirty="0"/>
            </a:br>
            <a:r>
              <a:rPr lang="en-US" i="1" dirty="0"/>
              <a:t>Invited Article in </a:t>
            </a:r>
            <a:r>
              <a:rPr lang="en-US" i="1" dirty="0">
                <a:hlinkClick r:id="rId3"/>
              </a:rPr>
              <a:t>Supercomputing Frontiers and Innovations</a:t>
            </a:r>
            <a:r>
              <a:rPr lang="en-US" i="1" dirty="0"/>
              <a:t> (</a:t>
            </a:r>
            <a:r>
              <a:rPr lang="en-US" b="1" i="1" dirty="0"/>
              <a:t>SUPERFRI</a:t>
            </a:r>
            <a:r>
              <a:rPr lang="en-US" i="1" dirty="0"/>
              <a:t>)</a:t>
            </a:r>
            <a:r>
              <a:rPr lang="en-US" dirty="0"/>
              <a:t>, </a:t>
            </a:r>
            <a:r>
              <a:rPr lang="en-US" dirty="0" smtClean="0"/>
              <a:t>2014/2015. </a:t>
            </a:r>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136</a:t>
            </a:fld>
            <a:endParaRPr lang="en-US"/>
          </a:p>
        </p:txBody>
      </p:sp>
      <p:pic>
        <p:nvPicPr>
          <p:cNvPr id="5" name="Picture 4"/>
          <p:cNvPicPr>
            <a:picLocks noChangeAspect="1"/>
          </p:cNvPicPr>
          <p:nvPr/>
        </p:nvPicPr>
        <p:blipFill>
          <a:blip r:embed="rId4"/>
          <a:stretch>
            <a:fillRect/>
          </a:stretch>
        </p:blipFill>
        <p:spPr>
          <a:xfrm>
            <a:off x="127000" y="4467324"/>
            <a:ext cx="8890000" cy="977900"/>
          </a:xfrm>
          <a:prstGeom prst="rect">
            <a:avLst/>
          </a:prstGeom>
        </p:spPr>
      </p:pic>
      <p:sp>
        <p:nvSpPr>
          <p:cNvPr id="6" name="Rectangle 5"/>
          <p:cNvSpPr/>
          <p:nvPr/>
        </p:nvSpPr>
        <p:spPr>
          <a:xfrm>
            <a:off x="755576" y="6488668"/>
            <a:ext cx="8856984" cy="323165"/>
          </a:xfrm>
          <a:prstGeom prst="rect">
            <a:avLst/>
          </a:prstGeom>
        </p:spPr>
        <p:txBody>
          <a:bodyPr wrap="square">
            <a:spAutoFit/>
          </a:bodyPr>
          <a:lstStyle/>
          <a:p>
            <a:r>
              <a:rPr lang="en-US" sz="1500" dirty="0">
                <a:solidFill>
                  <a:srgbClr val="000000"/>
                </a:solidFill>
                <a:hlinkClick r:id="rId2"/>
              </a:rPr>
              <a:t>https://</a:t>
            </a:r>
            <a:r>
              <a:rPr lang="en-US" sz="1500" dirty="0" smtClean="0">
                <a:solidFill>
                  <a:srgbClr val="000000"/>
                </a:solidFill>
                <a:hlinkClick r:id="rId2"/>
              </a:rPr>
              <a:t>people.inf.ethz.ch/omutlu/pub/memory-systems-research_superfri14.pdf</a:t>
            </a:r>
            <a:r>
              <a:rPr lang="en-US" sz="1500" dirty="0" smtClean="0">
                <a:solidFill>
                  <a:srgbClr val="000000"/>
                </a:solidFill>
              </a:rPr>
              <a:t> </a:t>
            </a:r>
            <a:endParaRPr lang="en-US" sz="1500" dirty="0">
              <a:solidFill>
                <a:srgbClr val="000000"/>
              </a:solidFill>
            </a:endParaRPr>
          </a:p>
        </p:txBody>
      </p:sp>
    </p:spTree>
    <p:extLst>
      <p:ext uri="{BB962C8B-B14F-4D97-AF65-F5344CB8AC3E}">
        <p14:creationId xmlns:p14="http://schemas.microsoft.com/office/powerpoint/2010/main" val="1118223059"/>
      </p:ext>
    </p:extLst>
  </p:cSld>
  <p:clrMapOvr>
    <a:masterClrMapping/>
  </p:clrMapOvr>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For More Open Problems, See (II)</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pPr>
                <a:defRPr/>
              </a:pPr>
              <a:t>137</a:t>
            </a:fld>
            <a:endParaRPr lang="en-US"/>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755576" y="6519446"/>
            <a:ext cx="9865096" cy="323165"/>
          </a:xfrm>
          <a:prstGeom prst="rect">
            <a:avLst/>
          </a:prstGeom>
        </p:spPr>
        <p:txBody>
          <a:bodyPr wrap="square">
            <a:spAutoFit/>
          </a:bodyPr>
          <a:lstStyle/>
          <a:p>
            <a:r>
              <a:rPr lang="en-US" sz="1500" dirty="0">
                <a:solidFill>
                  <a:srgbClr val="000000"/>
                </a:solidFill>
                <a:hlinkClick r:id="rId3"/>
              </a:rPr>
              <a:t>https://people.inf.ethz.ch/omutlu/pub/rowhammer-and-other-memory-issues_date17.</a:t>
            </a:r>
            <a:r>
              <a:rPr lang="en-US" sz="1500" dirty="0" smtClean="0">
                <a:solidFill>
                  <a:srgbClr val="000000"/>
                </a:solidFill>
                <a:hlinkClick r:id="rId3"/>
              </a:rPr>
              <a:t>pdf</a:t>
            </a:r>
            <a:r>
              <a:rPr lang="en-US" sz="1500" dirty="0" smtClean="0">
                <a:solidFill>
                  <a:srgbClr val="000000"/>
                </a:solidFill>
              </a:rPr>
              <a:t> </a:t>
            </a:r>
            <a:endParaRPr lang="en-US" sz="1500" dirty="0">
              <a:solidFill>
                <a:srgbClr val="000000"/>
              </a:solidFill>
            </a:endParaRPr>
          </a:p>
        </p:txBody>
      </p:sp>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1345557716"/>
      </p:ext>
    </p:extLst>
  </p:cSld>
  <p:clrMapOvr>
    <a:masterClrMapping/>
  </p:clrMapOvr>
  <p:transition/>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For More Open Problems, See (III)</a:t>
            </a:r>
            <a:endParaRPr lang="en-US" dirty="0"/>
          </a:p>
        </p:txBody>
      </p:sp>
      <p:sp>
        <p:nvSpPr>
          <p:cNvPr id="3" name="Content Placeholder 2"/>
          <p:cNvSpPr>
            <a:spLocks noGrp="1"/>
          </p:cNvSpPr>
          <p:nvPr>
            <p:ph idx="1"/>
          </p:nvPr>
        </p:nvSpPr>
        <p:spPr/>
        <p:txBody>
          <a:bodyPr/>
          <a:lstStyle/>
          <a:p>
            <a:r>
              <a:rPr lang="en-US" dirty="0"/>
              <a:t>Onur Mutlu,</a:t>
            </a:r>
            <a:br>
              <a:rPr lang="en-US" dirty="0"/>
            </a:br>
            <a:r>
              <a:rPr lang="en-US" b="1" dirty="0">
                <a:hlinkClick r:id="rId2"/>
              </a:rPr>
              <a:t>"Memory Scaling: A Systems Architecture Perspective"</a:t>
            </a:r>
            <a:r>
              <a:rPr lang="en-US" dirty="0"/>
              <a:t/>
            </a:r>
            <a:br>
              <a:rPr lang="en-US" dirty="0"/>
            </a:br>
            <a:r>
              <a:rPr lang="en-US" i="1" dirty="0"/>
              <a:t>Technical talk at </a:t>
            </a:r>
            <a:r>
              <a:rPr lang="en-US" i="1" dirty="0">
                <a:hlinkClick r:id="rId3"/>
              </a:rPr>
              <a:t>MemCon 2013</a:t>
            </a:r>
            <a:r>
              <a:rPr lang="en-US" i="1" dirty="0"/>
              <a:t> (</a:t>
            </a:r>
            <a:r>
              <a:rPr lang="en-US" b="1" i="1" dirty="0"/>
              <a:t>MEMCON</a:t>
            </a:r>
            <a:r>
              <a:rPr lang="en-US" i="1" dirty="0"/>
              <a:t>)</a:t>
            </a:r>
            <a:r>
              <a:rPr lang="en-US" dirty="0"/>
              <a:t>, Santa Clara, CA, August 2013. [</a:t>
            </a:r>
            <a:r>
              <a:rPr lang="en-US" dirty="0">
                <a:hlinkClick r:id="rId4"/>
              </a:rPr>
              <a:t>Slides (pptx)</a:t>
            </a:r>
            <a:r>
              <a:rPr lang="en-US" dirty="0"/>
              <a:t> </a:t>
            </a:r>
            <a:r>
              <a:rPr lang="en-US" dirty="0">
                <a:hlinkClick r:id="rId5"/>
              </a:rPr>
              <a:t>(pdf)</a:t>
            </a:r>
            <a:r>
              <a:rPr lang="en-US" dirty="0"/>
              <a:t>]</a:t>
            </a:r>
            <a:br>
              <a:rPr lang="en-US" dirty="0"/>
            </a:br>
            <a:r>
              <a:rPr lang="en-US" dirty="0"/>
              <a:t>[</a:t>
            </a:r>
            <a:r>
              <a:rPr lang="en-US" dirty="0">
                <a:hlinkClick r:id="rId6"/>
              </a:rPr>
              <a:t>Video</a:t>
            </a:r>
            <a:r>
              <a:rPr lang="en-US" dirty="0"/>
              <a:t>] [</a:t>
            </a:r>
            <a:r>
              <a:rPr lang="en-US" dirty="0">
                <a:hlinkClick r:id="rId7"/>
              </a:rPr>
              <a:t>Coverage on StorageSearch</a:t>
            </a:r>
            <a:r>
              <a:rPr lang="en-US" dirty="0"/>
              <a:t>] </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138</a:t>
            </a:fld>
            <a:endParaRPr lang="en-US"/>
          </a:p>
        </p:txBody>
      </p:sp>
      <p:pic>
        <p:nvPicPr>
          <p:cNvPr id="6" name="Picture 5"/>
          <p:cNvPicPr>
            <a:picLocks noChangeAspect="1"/>
          </p:cNvPicPr>
          <p:nvPr/>
        </p:nvPicPr>
        <p:blipFill>
          <a:blip r:embed="rId8"/>
          <a:stretch>
            <a:fillRect/>
          </a:stretch>
        </p:blipFill>
        <p:spPr>
          <a:xfrm>
            <a:off x="0" y="4149080"/>
            <a:ext cx="9144000" cy="1639019"/>
          </a:xfrm>
          <a:prstGeom prst="rect">
            <a:avLst/>
          </a:prstGeom>
        </p:spPr>
      </p:pic>
      <p:sp>
        <p:nvSpPr>
          <p:cNvPr id="5" name="Rectangle 4"/>
          <p:cNvSpPr/>
          <p:nvPr/>
        </p:nvSpPr>
        <p:spPr>
          <a:xfrm>
            <a:off x="1205880" y="6488668"/>
            <a:ext cx="7470576" cy="323165"/>
          </a:xfrm>
          <a:prstGeom prst="rect">
            <a:avLst/>
          </a:prstGeom>
        </p:spPr>
        <p:txBody>
          <a:bodyPr wrap="square">
            <a:spAutoFit/>
          </a:bodyPr>
          <a:lstStyle/>
          <a:p>
            <a:r>
              <a:rPr lang="en-US" sz="1500" dirty="0">
                <a:solidFill>
                  <a:srgbClr val="000000"/>
                </a:solidFill>
                <a:hlinkClick r:id="rId2"/>
              </a:rPr>
              <a:t>https://</a:t>
            </a:r>
            <a:r>
              <a:rPr lang="en-US" sz="1500" dirty="0" smtClean="0">
                <a:solidFill>
                  <a:srgbClr val="000000"/>
                </a:solidFill>
                <a:hlinkClick r:id="rId2"/>
              </a:rPr>
              <a:t>people.inf.ethz.ch/omutlu/pub/memory-scaling_memcon13.pdf</a:t>
            </a:r>
            <a:r>
              <a:rPr lang="en-US" sz="1500" dirty="0" smtClean="0">
                <a:solidFill>
                  <a:srgbClr val="000000"/>
                </a:solidFill>
              </a:rPr>
              <a:t> </a:t>
            </a:r>
            <a:endParaRPr lang="en-US" sz="1500" dirty="0">
              <a:solidFill>
                <a:srgbClr val="000000"/>
              </a:solidFill>
            </a:endParaRPr>
          </a:p>
        </p:txBody>
      </p:sp>
    </p:spTree>
    <p:extLst>
      <p:ext uri="{BB962C8B-B14F-4D97-AF65-F5344CB8AC3E}">
        <p14:creationId xmlns:p14="http://schemas.microsoft.com/office/powerpoint/2010/main" val="1785729902"/>
      </p:ext>
    </p:extLst>
  </p:cSld>
  <p:clrMapOvr>
    <a:masterClrMapping/>
  </p:clrMapOvr>
  <p:transition/>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For More Open Problems, See (IV)</a:t>
            </a:r>
            <a:endParaRPr lang="en-US" dirty="0"/>
          </a:p>
        </p:txBody>
      </p:sp>
      <p:sp>
        <p:nvSpPr>
          <p:cNvPr id="3" name="Content Placeholder 2"/>
          <p:cNvSpPr>
            <a:spLocks noGrp="1"/>
          </p:cNvSpPr>
          <p:nvPr>
            <p:ph idx="1"/>
          </p:nvPr>
        </p:nvSpPr>
        <p:spPr>
          <a:xfrm>
            <a:off x="228600" y="1124744"/>
            <a:ext cx="8807896" cy="5123656"/>
          </a:xfrm>
        </p:spPr>
        <p:txBody>
          <a:bodyPr/>
          <a:lstStyle/>
          <a:p>
            <a:r>
              <a:rPr lang="en-US" dirty="0"/>
              <a:t>Yu Cai, </a:t>
            </a:r>
            <a:r>
              <a:rPr lang="en-US" dirty="0" err="1"/>
              <a:t>Saugata</a:t>
            </a:r>
            <a:r>
              <a:rPr lang="en-US" dirty="0"/>
              <a:t> </a:t>
            </a:r>
            <a:r>
              <a:rPr lang="en-US" dirty="0" err="1"/>
              <a:t>Ghose</a:t>
            </a:r>
            <a:r>
              <a:rPr lang="en-US" dirty="0"/>
              <a:t>, Erich F. </a:t>
            </a:r>
            <a:r>
              <a:rPr lang="en-US" dirty="0" err="1"/>
              <a:t>Haratsch</a:t>
            </a:r>
            <a:r>
              <a:rPr lang="en-US" dirty="0"/>
              <a:t>, </a:t>
            </a:r>
            <a:r>
              <a:rPr lang="en-US" dirty="0" err="1"/>
              <a:t>Yixin</a:t>
            </a:r>
            <a:r>
              <a:rPr lang="en-US" dirty="0"/>
              <a:t> Luo, and Onur Mutlu,</a:t>
            </a:r>
            <a:br>
              <a:rPr lang="en-US" dirty="0"/>
            </a:br>
            <a:r>
              <a:rPr lang="en-US" b="1" dirty="0"/>
              <a:t>"Error Characterization, Mitigation, and Recovery in Flash Memory Based Solid State Drives"</a:t>
            </a:r>
            <a:r>
              <a:rPr lang="en-US" dirty="0"/>
              <a:t/>
            </a:r>
            <a:br>
              <a:rPr lang="en-US" dirty="0"/>
            </a:br>
            <a:r>
              <a:rPr lang="en-US" i="1" dirty="0"/>
              <a:t>to appear in </a:t>
            </a:r>
            <a:r>
              <a:rPr lang="en-US" i="1" dirty="0">
                <a:hlinkClick r:id="rId2"/>
              </a:rPr>
              <a:t>Proceedings of the IEEE</a:t>
            </a:r>
            <a:r>
              <a:rPr lang="en-US" dirty="0"/>
              <a:t>, 2017</a:t>
            </a:r>
            <a:r>
              <a:rPr lang="en-US" dirty="0" smtClean="0"/>
              <a:t>.</a:t>
            </a:r>
            <a:r>
              <a:rPr lang="en-US" dirty="0"/>
              <a:t>	 </a:t>
            </a:r>
            <a:r>
              <a:rPr lang="en-US" dirty="0" smtClean="0"/>
              <a:t>       [</a:t>
            </a:r>
            <a:r>
              <a:rPr lang="en-US" dirty="0">
                <a:hlinkClick r:id="rId3"/>
              </a:rPr>
              <a:t>Preliminary arxiv.org version</a:t>
            </a:r>
            <a:r>
              <a:rPr lang="en-US" dirty="0"/>
              <a:t>] </a:t>
            </a:r>
            <a:br>
              <a:rPr lang="en-US" dirty="0"/>
            </a:b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139</a:t>
            </a:fld>
            <a:endParaRPr lang="en-US" altLang="en-US"/>
          </a:p>
        </p:txBody>
      </p:sp>
      <p:pic>
        <p:nvPicPr>
          <p:cNvPr id="5" name="Picture 4"/>
          <p:cNvPicPr>
            <a:picLocks noChangeAspect="1"/>
          </p:cNvPicPr>
          <p:nvPr/>
        </p:nvPicPr>
        <p:blipFill>
          <a:blip r:embed="rId4"/>
          <a:stretch>
            <a:fillRect/>
          </a:stretch>
        </p:blipFill>
        <p:spPr>
          <a:xfrm>
            <a:off x="0" y="4220553"/>
            <a:ext cx="9144000" cy="1440695"/>
          </a:xfrm>
          <a:prstGeom prst="rect">
            <a:avLst/>
          </a:prstGeom>
        </p:spPr>
      </p:pic>
      <p:sp>
        <p:nvSpPr>
          <p:cNvPr id="6" name="Rectangle 5"/>
          <p:cNvSpPr/>
          <p:nvPr/>
        </p:nvSpPr>
        <p:spPr>
          <a:xfrm>
            <a:off x="2627784" y="6517989"/>
            <a:ext cx="3587777" cy="338554"/>
          </a:xfrm>
          <a:prstGeom prst="rect">
            <a:avLst/>
          </a:prstGeom>
        </p:spPr>
        <p:txBody>
          <a:bodyPr wrap="none">
            <a:spAutoFit/>
          </a:bodyPr>
          <a:lstStyle/>
          <a:p>
            <a:r>
              <a:rPr lang="en-US" sz="1600" dirty="0">
                <a:solidFill>
                  <a:srgbClr val="000000"/>
                </a:solidFill>
                <a:hlinkClick r:id="rId3"/>
              </a:rPr>
              <a:t>https://</a:t>
            </a:r>
            <a:r>
              <a:rPr lang="en-US" sz="1600" dirty="0" smtClean="0">
                <a:solidFill>
                  <a:srgbClr val="000000"/>
                </a:solidFill>
                <a:hlinkClick r:id="rId3"/>
              </a:rPr>
              <a:t>arxiv.org/pdf/1706.08642.pdf</a:t>
            </a:r>
            <a:r>
              <a:rPr lang="en-US" sz="1600" dirty="0" smtClean="0">
                <a:solidFill>
                  <a:srgbClr val="000000"/>
                </a:solidFill>
              </a:rPr>
              <a:t> </a:t>
            </a:r>
            <a:endParaRPr lang="en-US" sz="1600" dirty="0">
              <a:solidFill>
                <a:srgbClr val="000000"/>
              </a:solidFill>
            </a:endParaRPr>
          </a:p>
        </p:txBody>
      </p:sp>
    </p:spTree>
    <p:extLst>
      <p:ext uri="{BB962C8B-B14F-4D97-AF65-F5344CB8AC3E}">
        <p14:creationId xmlns:p14="http://schemas.microsoft.com/office/powerpoint/2010/main" val="1678496089"/>
      </p:ext>
    </p:extLst>
  </p:cSld>
  <p:clrMapOvr>
    <a:masterClrMapping/>
  </p:clrMapOvr>
  <p:transition/>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Reducing Memory Latency</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140</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631769826"/>
      </p:ext>
    </p:extLst>
  </p:cSld>
  <p:clrMapOvr>
    <a:masterClrMapping/>
  </p:clrMapOvr>
  <p:transition/>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nvPr>
        </p:nvGraphicFramePr>
        <p:xfrm>
          <a:off x="74706" y="1204631"/>
          <a:ext cx="8994588" cy="464752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dirty="0" smtClean="0"/>
              <a:t>Main Memory Latency Lags Behind</a:t>
            </a:r>
            <a:endParaRPr lang="en-US" dirty="0"/>
          </a:p>
        </p:txBody>
      </p:sp>
      <p:sp>
        <p:nvSpPr>
          <p:cNvPr id="9" name="TextBox 8"/>
          <p:cNvSpPr txBox="1"/>
          <p:nvPr/>
        </p:nvSpPr>
        <p:spPr>
          <a:xfrm>
            <a:off x="7744727" y="1230673"/>
            <a:ext cx="1005403" cy="584775"/>
          </a:xfrm>
          <a:prstGeom prst="rect">
            <a:avLst/>
          </a:prstGeom>
          <a:noFill/>
        </p:spPr>
        <p:txBody>
          <a:bodyPr wrap="none" rtlCol="0">
            <a:spAutoFit/>
          </a:bodyPr>
          <a:lstStyle/>
          <a:p>
            <a:r>
              <a:rPr lang="en-US" sz="3200" dirty="0" smtClean="0">
                <a:solidFill>
                  <a:srgbClr val="4D3B62"/>
                </a:solidFill>
              </a:rPr>
              <a:t>128x</a:t>
            </a:r>
          </a:p>
        </p:txBody>
      </p:sp>
      <p:sp>
        <p:nvSpPr>
          <p:cNvPr id="10" name="TextBox 9"/>
          <p:cNvSpPr txBox="1"/>
          <p:nvPr/>
        </p:nvSpPr>
        <p:spPr>
          <a:xfrm>
            <a:off x="7949911" y="2556978"/>
            <a:ext cx="800219" cy="584775"/>
          </a:xfrm>
          <a:prstGeom prst="rect">
            <a:avLst/>
          </a:prstGeom>
          <a:noFill/>
        </p:spPr>
        <p:txBody>
          <a:bodyPr wrap="none" rtlCol="0">
            <a:spAutoFit/>
          </a:bodyPr>
          <a:lstStyle/>
          <a:p>
            <a:r>
              <a:rPr lang="en-US" sz="3200" dirty="0" smtClean="0">
                <a:solidFill>
                  <a:srgbClr val="35742A"/>
                </a:solidFill>
              </a:rPr>
              <a:t>20x</a:t>
            </a:r>
          </a:p>
        </p:txBody>
      </p:sp>
      <p:sp>
        <p:nvSpPr>
          <p:cNvPr id="11" name="TextBox 10"/>
          <p:cNvSpPr txBox="1"/>
          <p:nvPr/>
        </p:nvSpPr>
        <p:spPr>
          <a:xfrm>
            <a:off x="7860143" y="4202002"/>
            <a:ext cx="889987" cy="584775"/>
          </a:xfrm>
          <a:prstGeom prst="rect">
            <a:avLst/>
          </a:prstGeom>
          <a:noFill/>
        </p:spPr>
        <p:txBody>
          <a:bodyPr wrap="none" rtlCol="0">
            <a:spAutoFit/>
          </a:bodyPr>
          <a:lstStyle/>
          <a:p>
            <a:r>
              <a:rPr lang="en-US" sz="3200" smtClean="0">
                <a:solidFill>
                  <a:srgbClr val="FF4136"/>
                </a:solidFill>
              </a:rPr>
              <a:t>1.3x</a:t>
            </a:r>
            <a:endParaRPr lang="en-US" sz="3200" dirty="0" smtClean="0">
              <a:solidFill>
                <a:srgbClr val="FF4136"/>
              </a:solidFill>
            </a:endParaRPr>
          </a:p>
        </p:txBody>
      </p:sp>
      <p:sp>
        <p:nvSpPr>
          <p:cNvPr id="12" name="TextBox 11"/>
          <p:cNvSpPr txBox="1"/>
          <p:nvPr/>
        </p:nvSpPr>
        <p:spPr>
          <a:xfrm>
            <a:off x="0" y="5723778"/>
            <a:ext cx="9144000" cy="615553"/>
          </a:xfrm>
          <a:prstGeom prst="rect">
            <a:avLst/>
          </a:prstGeom>
          <a:solidFill>
            <a:srgbClr val="FF4136"/>
          </a:solidFill>
        </p:spPr>
        <p:txBody>
          <a:bodyPr wrap="square" rtlCol="0">
            <a:spAutoFit/>
          </a:bodyPr>
          <a:lstStyle/>
          <a:p>
            <a:pPr algn="ctr"/>
            <a:r>
              <a:rPr lang="en-US" sz="3400" dirty="0" smtClean="0">
                <a:solidFill>
                  <a:srgbClr val="FFFFFF"/>
                </a:solidFill>
              </a:rPr>
              <a:t>Memory latency remains almost constant</a:t>
            </a:r>
            <a:endParaRPr lang="en-US" sz="3400" dirty="0">
              <a:solidFill>
                <a:srgbClr val="FFFFFF"/>
              </a:solidFill>
            </a:endParaRPr>
          </a:p>
        </p:txBody>
      </p:sp>
    </p:spTree>
    <p:extLst>
      <p:ext uri="{BB962C8B-B14F-4D97-AF65-F5344CB8AC3E}">
        <p14:creationId xmlns:p14="http://schemas.microsoft.com/office/powerpoint/2010/main" val="53020335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graphicEl>
                                              <a:chart seriesIdx="0" categoryIdx="-4" bldStep="series"/>
                                            </p:graphicEl>
                                          </p:spTgt>
                                        </p:tgtEl>
                                        <p:attrNameLst>
                                          <p:attrName>style.visibility</p:attrName>
                                        </p:attrNameLst>
                                      </p:cBhvr>
                                      <p:to>
                                        <p:strVal val="visible"/>
                                      </p:to>
                                    </p:set>
                                  </p:childTnLst>
                                </p:cTn>
                              </p:par>
                            </p:childTnLst>
                          </p:cTn>
                        </p:par>
                        <p:par>
                          <p:cTn id="11" fill="hold">
                            <p:stCondLst>
                              <p:cond delay="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graphicEl>
                                              <a:chart seriesIdx="1" categoryIdx="-4" bldStep="series"/>
                                            </p:graphicEl>
                                          </p:spTgt>
                                        </p:tgtEl>
                                        <p:attrNameLst>
                                          <p:attrName>style.visibility</p:attrName>
                                        </p:attrNameLst>
                                      </p:cBhvr>
                                      <p:to>
                                        <p:strVal val="visible"/>
                                      </p:to>
                                    </p:set>
                                    <p:animEffect transition="in" filter="wipe(left)">
                                      <p:cBhvr>
                                        <p:cTn id="19" dur="500"/>
                                        <p:tgtEl>
                                          <p:spTgt spid="15">
                                            <p:graphicEl>
                                              <a:chart seriesIdx="1" categoryIdx="-4" bldStep="series"/>
                                            </p:graphicEl>
                                          </p:spTgt>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5">
                                            <p:graphicEl>
                                              <a:chart seriesIdx="2" categoryIdx="-4" bldStep="series"/>
                                            </p:graphicEl>
                                          </p:spTgt>
                                        </p:tgtEl>
                                        <p:attrNameLst>
                                          <p:attrName>style.visibility</p:attrName>
                                        </p:attrNameLst>
                                      </p:cBhvr>
                                      <p:to>
                                        <p:strVal val="visible"/>
                                      </p:to>
                                    </p:set>
                                    <p:animEffect transition="in" filter="wipe(left)">
                                      <p:cBhvr>
                                        <p:cTn id="28" dur="2000"/>
                                        <p:tgtEl>
                                          <p:spTgt spid="15">
                                            <p:graphicEl>
                                              <a:chart seriesIdx="2" categoryIdx="-4" bldStep="series"/>
                                            </p:graphic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Sub>
          <a:bldChart bld="series"/>
        </p:bldSub>
      </p:bldGraphic>
      <p:bldP spid="9" grpId="0"/>
      <p:bldP spid="10" grpId="0"/>
      <p:bldP spid="11" grpId="0"/>
      <p:bldP spid="12"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Closer Look </a:t>
            </a:r>
            <a:r>
              <a:rPr lang="is-IS" dirty="0" smtClean="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142</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116943" y="1196752"/>
            <a:ext cx="8937289" cy="4176464"/>
          </a:xfrm>
          <a:prstGeom prst="rect">
            <a:avLst/>
          </a:prstGeom>
        </p:spPr>
      </p:pic>
      <p:sp>
        <p:nvSpPr>
          <p:cNvPr id="7" name="TextBox 6"/>
          <p:cNvSpPr txBox="1"/>
          <p:nvPr/>
        </p:nvSpPr>
        <p:spPr>
          <a:xfrm>
            <a:off x="180084" y="5733256"/>
            <a:ext cx="8928420" cy="615553"/>
          </a:xfrm>
          <a:prstGeom prst="rect">
            <a:avLst/>
          </a:prstGeom>
          <a:noFill/>
        </p:spPr>
        <p:txBody>
          <a:bodyPr wrap="none" rtlCol="0">
            <a:spAutoFit/>
          </a:bodyPr>
          <a:lstStyle/>
          <a:p>
            <a:r>
              <a:rPr lang="en-US" sz="1700" dirty="0" smtClean="0">
                <a:solidFill>
                  <a:srgbClr val="000000"/>
                </a:solidFill>
              </a:rPr>
              <a:t>Chang+, “</a:t>
            </a:r>
            <a:r>
              <a:rPr lang="en-US" sz="1700" b="1" dirty="0">
                <a:solidFill>
                  <a:srgbClr val="000000"/>
                </a:solidFill>
                <a:hlinkClick r:id="rId3"/>
              </a:rPr>
              <a:t>Understanding Latency Variation in Modern DRAM Chips: Experimental </a:t>
            </a:r>
            <a:endParaRPr lang="en-US" sz="1700" b="1" dirty="0" smtClean="0">
              <a:solidFill>
                <a:srgbClr val="000000"/>
              </a:solidFill>
              <a:hlinkClick r:id="rId3"/>
            </a:endParaRPr>
          </a:p>
          <a:p>
            <a:r>
              <a:rPr lang="en-US" sz="1700" b="1" dirty="0" smtClean="0">
                <a:solidFill>
                  <a:srgbClr val="000000"/>
                </a:solidFill>
                <a:hlinkClick r:id="rId3"/>
              </a:rPr>
              <a:t>Characterization</a:t>
            </a:r>
            <a:r>
              <a:rPr lang="en-US" sz="1700" b="1" dirty="0">
                <a:solidFill>
                  <a:srgbClr val="000000"/>
                </a:solidFill>
                <a:hlinkClick r:id="rId3"/>
              </a:rPr>
              <a:t>, Analysis, and Optimization"</a:t>
            </a:r>
            <a:r>
              <a:rPr lang="en-US" sz="1700" dirty="0" smtClean="0">
                <a:solidFill>
                  <a:srgbClr val="000000"/>
                </a:solidFill>
              </a:rPr>
              <a:t>,” SIGMETRICS 2016.</a:t>
            </a:r>
            <a:endParaRPr lang="en-US" sz="1700" dirty="0">
              <a:solidFill>
                <a:srgbClr val="000000"/>
              </a:solidFill>
            </a:endParaRPr>
          </a:p>
        </p:txBody>
      </p:sp>
    </p:spTree>
    <p:extLst>
      <p:ext uri="{BB962C8B-B14F-4D97-AF65-F5344CB8AC3E}">
        <p14:creationId xmlns:p14="http://schemas.microsoft.com/office/powerpoint/2010/main" val="969048074"/>
      </p:ext>
    </p:extLst>
  </p:cSld>
  <p:clrMapOvr>
    <a:masterClrMapping/>
  </p:clrMapOvr>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smtClean="0"/>
              <a:t>DRAM Latency Is Critical for Performance</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smtClean="0">
                <a:solidFill>
                  <a:prstClr val="black"/>
                </a:solidFill>
                <a:latin typeface="Gill Sans MT"/>
              </a:rPr>
              <a:t>In-Memory Data Analytics </a:t>
            </a:r>
          </a:p>
          <a:p>
            <a:r>
              <a:rPr lang="en-US" dirty="0" smtClean="0">
                <a:solidFill>
                  <a:prstClr val="black">
                    <a:lumMod val="50000"/>
                    <a:lumOff val="50000"/>
                  </a:prstClr>
                </a:solidFill>
                <a:latin typeface="Gill Sans MT"/>
              </a:rPr>
              <a:t>[Clapp</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  </a:t>
            </a:r>
          </a:p>
          <a:p>
            <a:pPr marL="63500" indent="-63500"/>
            <a:r>
              <a:rPr lang="en-US" dirty="0" smtClean="0">
                <a:solidFill>
                  <a:prstClr val="black">
                    <a:lumMod val="50000"/>
                    <a:lumOff val="50000"/>
                  </a:prstClr>
                </a:solidFill>
                <a:latin typeface="Gill Sans MT"/>
              </a:rPr>
              <a:t>	Awan+, BDCloud’15]</a:t>
            </a:r>
            <a:endParaRPr lang="en-US" dirty="0">
              <a:solidFill>
                <a:prstClr val="black">
                  <a:lumMod val="50000"/>
                  <a:lumOff val="50000"/>
                </a:prstClr>
              </a:solidFill>
              <a:latin typeface="Gill Sans MT"/>
            </a:endParaRP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smtClean="0">
                <a:solidFill>
                  <a:prstClr val="black"/>
                </a:solidFill>
                <a:latin typeface="Gill Sans MT"/>
              </a:rPr>
              <a:t>Datacenter Workloads </a:t>
            </a:r>
            <a:br>
              <a:rPr lang="en-US" sz="2400" b="1" dirty="0" smtClean="0">
                <a:solidFill>
                  <a:prstClr val="black"/>
                </a:solidFill>
                <a:latin typeface="Gill Sans MT"/>
              </a:rPr>
            </a:br>
            <a:r>
              <a:rPr lang="en-US" dirty="0" smtClean="0">
                <a:solidFill>
                  <a:prstClr val="black">
                    <a:lumMod val="50000"/>
                    <a:lumOff val="50000"/>
                  </a:prstClr>
                </a:solidFill>
                <a:latin typeface="Gill Sans MT"/>
              </a:rPr>
              <a:t>[</a:t>
            </a:r>
            <a:r>
              <a:rPr lang="en-US" dirty="0" err="1" smtClean="0">
                <a:solidFill>
                  <a:prstClr val="black">
                    <a:lumMod val="50000"/>
                    <a:lumOff val="50000"/>
                  </a:prstClr>
                </a:solidFill>
                <a:latin typeface="Gill Sans MT"/>
              </a:rPr>
              <a:t>Kanev</a:t>
            </a:r>
            <a:r>
              <a:rPr lang="en-US" dirty="0" smtClean="0">
                <a:solidFill>
                  <a:prstClr val="black">
                    <a:lumMod val="50000"/>
                    <a:lumOff val="50000"/>
                  </a:prstClr>
                </a:solidFill>
                <a:latin typeface="Gill Sans MT"/>
              </a:rPr>
              <a:t>+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Google</a:t>
            </a:r>
            <a:r>
              <a:rPr lang="en-US" dirty="0" smtClean="0">
                <a:solidFill>
                  <a:prstClr val="black">
                    <a:lumMod val="50000"/>
                    <a:lumOff val="50000"/>
                  </a:prstClr>
                </a:solidFill>
                <a:latin typeface="Gill Sans MT"/>
              </a:rPr>
              <a:t>), ISCA’15]</a:t>
            </a:r>
            <a:endParaRPr lang="en-US" dirty="0">
              <a:solidFill>
                <a:prstClr val="black">
                  <a:lumMod val="50000"/>
                  <a:lumOff val="50000"/>
                </a:prstClr>
              </a:solidFill>
              <a:latin typeface="Gill Sans MT"/>
            </a:endParaRP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smtClean="0">
                <a:solidFill>
                  <a:prstClr val="black"/>
                </a:solidFill>
                <a:latin typeface="Gill Sans MT"/>
              </a:rPr>
              <a:t>In-memory Databases </a:t>
            </a:r>
          </a:p>
          <a:p>
            <a:pPr marL="63500" indent="-63500"/>
            <a:r>
              <a:rPr lang="en-US" dirty="0" smtClean="0">
                <a:solidFill>
                  <a:prstClr val="black">
                    <a:lumMod val="50000"/>
                    <a:lumOff val="50000"/>
                  </a:prstClr>
                </a:solidFill>
                <a:latin typeface="Gill Sans MT"/>
              </a:rPr>
              <a:t>[</a:t>
            </a:r>
            <a:r>
              <a:rPr lang="en-US" dirty="0">
                <a:solidFill>
                  <a:prstClr val="black">
                    <a:lumMod val="50000"/>
                    <a:lumOff val="50000"/>
                  </a:prstClr>
                </a:solidFill>
                <a:latin typeface="Gill Sans MT"/>
              </a:rPr>
              <a:t>Mao+, </a:t>
            </a:r>
            <a:r>
              <a:rPr lang="en-US" dirty="0" smtClean="0">
                <a:solidFill>
                  <a:prstClr val="black">
                    <a:lumMod val="50000"/>
                    <a:lumOff val="50000"/>
                  </a:prstClr>
                </a:solidFill>
                <a:latin typeface="Gill Sans MT"/>
              </a:rPr>
              <a:t>EuroSys’12; </a:t>
            </a:r>
            <a:br>
              <a:rPr lang="en-US" dirty="0" smtClean="0">
                <a:solidFill>
                  <a:prstClr val="black">
                    <a:lumMod val="50000"/>
                    <a:lumOff val="50000"/>
                  </a:prstClr>
                </a:solidFill>
                <a:latin typeface="Gill Sans MT"/>
              </a:rPr>
            </a:br>
            <a:r>
              <a:rPr lang="en-US" dirty="0" smtClean="0">
                <a:solidFill>
                  <a:prstClr val="black">
                    <a:lumMod val="50000"/>
                    <a:lumOff val="50000"/>
                  </a:prstClr>
                </a:solidFill>
                <a:latin typeface="Gill Sans MT"/>
              </a:rPr>
              <a:t>Clapp+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a:t>
            </a:r>
            <a:endParaRPr lang="en-US" dirty="0">
              <a:solidFill>
                <a:prstClr val="black">
                  <a:lumMod val="50000"/>
                  <a:lumOff val="50000"/>
                </a:prstClr>
              </a:solidFill>
              <a:latin typeface="Gill Sans MT"/>
            </a:endParaRP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smtClean="0">
                <a:solidFill>
                  <a:prstClr val="black"/>
                </a:solidFill>
                <a:latin typeface="Gill Sans MT"/>
              </a:rPr>
              <a:t>Graph/Tree Processing </a:t>
            </a:r>
          </a:p>
          <a:p>
            <a:r>
              <a:rPr lang="en-US" dirty="0" smtClean="0">
                <a:solidFill>
                  <a:prstClr val="black">
                    <a:lumMod val="50000"/>
                    <a:lumOff val="50000"/>
                  </a:prstClr>
                </a:solidFill>
                <a:latin typeface="Gill Sans MT"/>
              </a:rPr>
              <a:t>[Xu+, IISWC’12; </a:t>
            </a:r>
            <a:r>
              <a:rPr lang="en-US" dirty="0" err="1" smtClean="0">
                <a:solidFill>
                  <a:prstClr val="black">
                    <a:lumMod val="50000"/>
                    <a:lumOff val="50000"/>
                  </a:prstClr>
                </a:solidFill>
                <a:latin typeface="Gill Sans MT"/>
              </a:rPr>
              <a:t>Umuroglu</a:t>
            </a:r>
            <a:r>
              <a:rPr lang="en-US" dirty="0" smtClean="0">
                <a:solidFill>
                  <a:prstClr val="black">
                    <a:lumMod val="50000"/>
                    <a:lumOff val="50000"/>
                  </a:prstClr>
                </a:solidFill>
                <a:latin typeface="Gill Sans MT"/>
              </a:rPr>
              <a:t>+, FPL’15]</a:t>
            </a:r>
            <a:endParaRPr lang="en-US" dirty="0">
              <a:solidFill>
                <a:prstClr val="black">
                  <a:lumMod val="50000"/>
                  <a:lumOff val="50000"/>
                </a:prstClr>
              </a:solidFill>
              <a:latin typeface="Gill Sans M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275000870"/>
      </p:ext>
    </p:extLst>
  </p:cSld>
  <p:clrMapOvr>
    <a:masterClrMapping/>
  </p:clrMapOvr>
  <p:transition/>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smtClean="0"/>
              <a:t>DRAM Latency Is Critical for Performance</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smtClean="0">
                <a:solidFill>
                  <a:prstClr val="black"/>
                </a:solidFill>
                <a:latin typeface="Gill Sans MT"/>
              </a:rPr>
              <a:t>In-Memory Data Analytics </a:t>
            </a:r>
          </a:p>
          <a:p>
            <a:r>
              <a:rPr lang="en-US" dirty="0" smtClean="0">
                <a:solidFill>
                  <a:prstClr val="black">
                    <a:lumMod val="50000"/>
                    <a:lumOff val="50000"/>
                  </a:prstClr>
                </a:solidFill>
                <a:latin typeface="Gill Sans MT"/>
              </a:rPr>
              <a:t>[Clapp</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  </a:t>
            </a:r>
          </a:p>
          <a:p>
            <a:pPr marL="63500" indent="-63500"/>
            <a:r>
              <a:rPr lang="en-US" dirty="0" smtClean="0">
                <a:solidFill>
                  <a:prstClr val="black">
                    <a:lumMod val="50000"/>
                    <a:lumOff val="50000"/>
                  </a:prstClr>
                </a:solidFill>
                <a:latin typeface="Gill Sans MT"/>
              </a:rPr>
              <a:t>	Awan+, BDCloud’15]</a:t>
            </a:r>
            <a:endParaRPr lang="en-US" dirty="0">
              <a:solidFill>
                <a:prstClr val="black">
                  <a:lumMod val="50000"/>
                  <a:lumOff val="50000"/>
                </a:prstClr>
              </a:solidFill>
              <a:latin typeface="Gill Sans MT"/>
            </a:endParaRP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smtClean="0">
                <a:solidFill>
                  <a:prstClr val="black"/>
                </a:solidFill>
                <a:latin typeface="Gill Sans MT"/>
              </a:rPr>
              <a:t>Datacenter Workloads </a:t>
            </a:r>
            <a:br>
              <a:rPr lang="en-US" sz="2400" b="1" dirty="0" smtClean="0">
                <a:solidFill>
                  <a:prstClr val="black"/>
                </a:solidFill>
                <a:latin typeface="Gill Sans MT"/>
              </a:rPr>
            </a:br>
            <a:r>
              <a:rPr lang="en-US" dirty="0" smtClean="0">
                <a:solidFill>
                  <a:prstClr val="black">
                    <a:lumMod val="50000"/>
                    <a:lumOff val="50000"/>
                  </a:prstClr>
                </a:solidFill>
                <a:latin typeface="Gill Sans MT"/>
              </a:rPr>
              <a:t>[</a:t>
            </a:r>
            <a:r>
              <a:rPr lang="en-US" dirty="0" err="1" smtClean="0">
                <a:solidFill>
                  <a:prstClr val="black">
                    <a:lumMod val="50000"/>
                    <a:lumOff val="50000"/>
                  </a:prstClr>
                </a:solidFill>
                <a:latin typeface="Gill Sans MT"/>
              </a:rPr>
              <a:t>Kanev</a:t>
            </a:r>
            <a:r>
              <a:rPr lang="en-US" dirty="0" smtClean="0">
                <a:solidFill>
                  <a:prstClr val="black">
                    <a:lumMod val="50000"/>
                    <a:lumOff val="50000"/>
                  </a:prstClr>
                </a:solidFill>
                <a:latin typeface="Gill Sans MT"/>
              </a:rPr>
              <a:t>+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Google</a:t>
            </a:r>
            <a:r>
              <a:rPr lang="en-US" dirty="0" smtClean="0">
                <a:solidFill>
                  <a:prstClr val="black">
                    <a:lumMod val="50000"/>
                    <a:lumOff val="50000"/>
                  </a:prstClr>
                </a:solidFill>
                <a:latin typeface="Gill Sans MT"/>
              </a:rPr>
              <a:t>), ISCA’15]</a:t>
            </a:r>
            <a:endParaRPr lang="en-US" dirty="0">
              <a:solidFill>
                <a:prstClr val="black">
                  <a:lumMod val="50000"/>
                  <a:lumOff val="50000"/>
                </a:prstClr>
              </a:solidFill>
              <a:latin typeface="Gill Sans MT"/>
            </a:endParaRP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smtClean="0">
                <a:solidFill>
                  <a:prstClr val="black"/>
                </a:solidFill>
                <a:latin typeface="Gill Sans MT"/>
              </a:rPr>
              <a:t>In-memory Databases </a:t>
            </a:r>
          </a:p>
          <a:p>
            <a:pPr marL="63500" indent="-63500"/>
            <a:r>
              <a:rPr lang="en-US" dirty="0" smtClean="0">
                <a:solidFill>
                  <a:prstClr val="black">
                    <a:lumMod val="50000"/>
                    <a:lumOff val="50000"/>
                  </a:prstClr>
                </a:solidFill>
                <a:latin typeface="Gill Sans MT"/>
              </a:rPr>
              <a:t>[</a:t>
            </a:r>
            <a:r>
              <a:rPr lang="en-US" dirty="0">
                <a:solidFill>
                  <a:prstClr val="black">
                    <a:lumMod val="50000"/>
                    <a:lumOff val="50000"/>
                  </a:prstClr>
                </a:solidFill>
                <a:latin typeface="Gill Sans MT"/>
              </a:rPr>
              <a:t>Mao+, </a:t>
            </a:r>
            <a:r>
              <a:rPr lang="en-US" dirty="0" smtClean="0">
                <a:solidFill>
                  <a:prstClr val="black">
                    <a:lumMod val="50000"/>
                    <a:lumOff val="50000"/>
                  </a:prstClr>
                </a:solidFill>
                <a:latin typeface="Gill Sans MT"/>
              </a:rPr>
              <a:t>EuroSys’12; </a:t>
            </a:r>
            <a:br>
              <a:rPr lang="en-US" dirty="0" smtClean="0">
                <a:solidFill>
                  <a:prstClr val="black">
                    <a:lumMod val="50000"/>
                    <a:lumOff val="50000"/>
                  </a:prstClr>
                </a:solidFill>
                <a:latin typeface="Gill Sans MT"/>
              </a:rPr>
            </a:br>
            <a:r>
              <a:rPr lang="en-US" dirty="0" smtClean="0">
                <a:solidFill>
                  <a:prstClr val="black">
                    <a:lumMod val="50000"/>
                    <a:lumOff val="50000"/>
                  </a:prstClr>
                </a:solidFill>
                <a:latin typeface="Gill Sans MT"/>
              </a:rPr>
              <a:t>Clapp+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a:t>
            </a:r>
            <a:endParaRPr lang="en-US" dirty="0">
              <a:solidFill>
                <a:prstClr val="black">
                  <a:lumMod val="50000"/>
                  <a:lumOff val="50000"/>
                </a:prstClr>
              </a:solidFill>
              <a:latin typeface="Gill Sans MT"/>
            </a:endParaRP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smtClean="0">
                <a:solidFill>
                  <a:prstClr val="black"/>
                </a:solidFill>
                <a:latin typeface="Gill Sans MT"/>
              </a:rPr>
              <a:t>Graph/Tree Processing </a:t>
            </a:r>
          </a:p>
          <a:p>
            <a:r>
              <a:rPr lang="en-US" dirty="0" smtClean="0">
                <a:solidFill>
                  <a:prstClr val="black">
                    <a:lumMod val="50000"/>
                    <a:lumOff val="50000"/>
                  </a:prstClr>
                </a:solidFill>
                <a:latin typeface="Gill Sans MT"/>
              </a:rPr>
              <a:t>[Xu+, IISWC’12; </a:t>
            </a:r>
            <a:r>
              <a:rPr lang="en-US" dirty="0" err="1" smtClean="0">
                <a:solidFill>
                  <a:prstClr val="black">
                    <a:lumMod val="50000"/>
                    <a:lumOff val="50000"/>
                  </a:prstClr>
                </a:solidFill>
                <a:latin typeface="Gill Sans MT"/>
              </a:rPr>
              <a:t>Umuroglu</a:t>
            </a:r>
            <a:r>
              <a:rPr lang="en-US" dirty="0" smtClean="0">
                <a:solidFill>
                  <a:prstClr val="black">
                    <a:lumMod val="50000"/>
                    <a:lumOff val="50000"/>
                  </a:prstClr>
                </a:solidFill>
                <a:latin typeface="Gill Sans MT"/>
              </a:rPr>
              <a:t>+, FPL’15]</a:t>
            </a:r>
            <a:endParaRPr lang="en-US" dirty="0">
              <a:solidFill>
                <a:prstClr val="black">
                  <a:lumMod val="50000"/>
                  <a:lumOff val="50000"/>
                </a:prstClr>
              </a:solidFill>
              <a:latin typeface="Gill Sans M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latin typeface="Futura Medium" charset="0"/>
                <a:ea typeface="Futura Medium" charset="0"/>
                <a:cs typeface="Futura Medium" charset="0"/>
              </a:rPr>
              <a:t>Long memory </a:t>
            </a:r>
            <a:r>
              <a:rPr lang="en-US" sz="3200" smtClean="0">
                <a:solidFill>
                  <a:prstClr val="white"/>
                </a:solidFill>
                <a:latin typeface="Futura Medium" charset="0"/>
                <a:ea typeface="Futura Medium" charset="0"/>
                <a:cs typeface="Futura Medium" charset="0"/>
              </a:rPr>
              <a:t>latency </a:t>
            </a:r>
            <a:r>
              <a:rPr lang="en-US" sz="3200">
                <a:solidFill>
                  <a:prstClr val="white"/>
                </a:solidFill>
                <a:latin typeface="Cambria Math" panose="02040503050406030204" pitchFamily="18" charset="0"/>
                <a:ea typeface="Cambria Math" panose="02040503050406030204" pitchFamily="18" charset="0"/>
              </a:rPr>
              <a:t>→</a:t>
            </a:r>
            <a:r>
              <a:rPr lang="en-US" sz="3200">
                <a:solidFill>
                  <a:prstClr val="white"/>
                </a:solidFill>
                <a:latin typeface="Gill Sans MT"/>
              </a:rPr>
              <a:t> </a:t>
            </a:r>
            <a:r>
              <a:rPr lang="en-US" sz="3200" smtClean="0">
                <a:solidFill>
                  <a:prstClr val="white"/>
                </a:solidFill>
                <a:latin typeface="Futura Medium" charset="0"/>
                <a:ea typeface="Futura Medium" charset="0"/>
                <a:cs typeface="Futura Medium" charset="0"/>
              </a:rPr>
              <a:t>performance </a:t>
            </a:r>
            <a:r>
              <a:rPr lang="en-US" sz="3200" dirty="0" smtClean="0">
                <a:solidFill>
                  <a:prstClr val="white"/>
                </a:solidFill>
                <a:latin typeface="Futura Medium" charset="0"/>
                <a:ea typeface="Futura Medium" charset="0"/>
                <a:cs typeface="Futura Medium" charset="0"/>
              </a:rPr>
              <a:t>bottleneck</a:t>
            </a:r>
            <a:endParaRPr lang="en-US" sz="3200" dirty="0">
              <a:solidFill>
                <a:prstClr val="white"/>
              </a:solidFill>
              <a:latin typeface="Futura Medium" charset="0"/>
              <a:ea typeface="Futura Medium" charset="0"/>
              <a:cs typeface="Futura Medium" charset="0"/>
            </a:endParaRPr>
          </a:p>
        </p:txBody>
      </p:sp>
    </p:spTree>
    <p:extLst>
      <p:ext uri="{BB962C8B-B14F-4D97-AF65-F5344CB8AC3E}">
        <p14:creationId xmlns:p14="http://schemas.microsoft.com/office/powerpoint/2010/main" val="380633748"/>
      </p:ext>
    </p:extLst>
  </p:cSld>
  <p:clrMapOvr>
    <a:masterClrMapping/>
  </p:clrMapOvr>
  <p:transition/>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the Long Latency?</a:t>
            </a:r>
            <a:endParaRPr lang="en-US" dirty="0"/>
          </a:p>
        </p:txBody>
      </p:sp>
      <p:sp>
        <p:nvSpPr>
          <p:cNvPr id="3" name="Content Placeholder 2"/>
          <p:cNvSpPr>
            <a:spLocks noGrp="1"/>
          </p:cNvSpPr>
          <p:nvPr>
            <p:ph idx="1"/>
          </p:nvPr>
        </p:nvSpPr>
        <p:spPr/>
        <p:txBody>
          <a:bodyPr/>
          <a:lstStyle/>
          <a:p>
            <a:r>
              <a:rPr lang="en-US" dirty="0" smtClean="0">
                <a:solidFill>
                  <a:srgbClr val="0000FF"/>
                </a:solidFill>
              </a:rPr>
              <a:t>Design of DRAM </a:t>
            </a:r>
            <a:r>
              <a:rPr lang="en-US" dirty="0" err="1" smtClean="0">
                <a:solidFill>
                  <a:srgbClr val="0000FF"/>
                </a:solidFill>
              </a:rPr>
              <a:t>uArchitecture</a:t>
            </a:r>
            <a:endParaRPr lang="en-US" dirty="0" smtClean="0">
              <a:solidFill>
                <a:srgbClr val="0000FF"/>
              </a:solidFill>
            </a:endParaRPr>
          </a:p>
          <a:p>
            <a:pPr lvl="1"/>
            <a:r>
              <a:rPr lang="en-US" dirty="0" smtClean="0"/>
              <a:t>Goal: Maximize capacity/area, not minimize latency</a:t>
            </a:r>
          </a:p>
          <a:p>
            <a:pPr lvl="1"/>
            <a:endParaRPr lang="en-US" dirty="0"/>
          </a:p>
          <a:p>
            <a:r>
              <a:rPr lang="en-US" dirty="0" smtClean="0">
                <a:solidFill>
                  <a:srgbClr val="0000FF"/>
                </a:solidFill>
              </a:rPr>
              <a:t>“One size fits all” approach to latency specification</a:t>
            </a:r>
          </a:p>
          <a:p>
            <a:pPr lvl="1"/>
            <a:r>
              <a:rPr lang="en-US" dirty="0" smtClean="0"/>
              <a:t>Same latency parameters for all </a:t>
            </a:r>
            <a:r>
              <a:rPr lang="en-US" dirty="0" smtClean="0">
                <a:solidFill>
                  <a:srgbClr val="FF0000"/>
                </a:solidFill>
              </a:rPr>
              <a:t>temperatures</a:t>
            </a:r>
          </a:p>
          <a:p>
            <a:pPr lvl="1"/>
            <a:r>
              <a:rPr lang="en-US" dirty="0" smtClean="0"/>
              <a:t>Same latency parameters for all </a:t>
            </a:r>
            <a:r>
              <a:rPr lang="en-US" dirty="0" smtClean="0">
                <a:solidFill>
                  <a:srgbClr val="FF0000"/>
                </a:solidFill>
              </a:rPr>
              <a:t>DRAM chips (e.g., rows)</a:t>
            </a:r>
          </a:p>
          <a:p>
            <a:pPr lvl="1"/>
            <a:r>
              <a:rPr lang="en-US" dirty="0" smtClean="0"/>
              <a:t>Same latency parameters for all </a:t>
            </a:r>
            <a:r>
              <a:rPr lang="en-US" dirty="0" smtClean="0">
                <a:solidFill>
                  <a:srgbClr val="FF0000"/>
                </a:solidFill>
              </a:rPr>
              <a:t>parts of a DRAM chip</a:t>
            </a:r>
          </a:p>
          <a:p>
            <a:pPr lvl="1"/>
            <a:r>
              <a:rPr lang="en-US" dirty="0" smtClean="0"/>
              <a:t>Same latency parameters for all </a:t>
            </a:r>
            <a:r>
              <a:rPr lang="en-US" dirty="0" smtClean="0">
                <a:solidFill>
                  <a:srgbClr val="FF0000"/>
                </a:solidFill>
              </a:rPr>
              <a:t>supply voltage levels</a:t>
            </a:r>
          </a:p>
          <a:p>
            <a:pPr lvl="1"/>
            <a:r>
              <a:rPr lang="en-US" dirty="0" smtClean="0"/>
              <a:t>Same latency parameters for all </a:t>
            </a:r>
            <a:r>
              <a:rPr lang="en-US" dirty="0" smtClean="0">
                <a:solidFill>
                  <a:srgbClr val="FF0000"/>
                </a:solidFill>
              </a:rPr>
              <a:t>application data </a:t>
            </a:r>
            <a:endParaRPr lang="en-US" dirty="0" smtClean="0"/>
          </a:p>
          <a:p>
            <a:pPr lvl="1"/>
            <a:r>
              <a:rPr lang="is-IS" dirty="0" smtClean="0"/>
              <a:t>…</a:t>
            </a:r>
            <a:endParaRPr lang="en-US" dirty="0" smtClean="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145</a:t>
            </a:fld>
            <a:endParaRPr lang="en-US" altLang="en-US">
              <a:solidFill>
                <a:srgbClr val="000000"/>
              </a:solidFill>
            </a:endParaRPr>
          </a:p>
        </p:txBody>
      </p:sp>
    </p:spTree>
    <p:extLst>
      <p:ext uri="{BB962C8B-B14F-4D97-AF65-F5344CB8AC3E}">
        <p14:creationId xmlns:p14="http://schemas.microsoft.com/office/powerpoint/2010/main" val="654044765"/>
      </p:ext>
    </p:extLst>
  </p:cSld>
  <p:clrMapOvr>
    <a:masterClrMapping/>
  </p:clrMapOvr>
  <p:transition/>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Latency Variation in Memory Chips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146</a:t>
            </a:fld>
            <a:endParaRPr lang="en-US" altLang="en-US">
              <a:solidFill>
                <a:srgbClr val="000000"/>
              </a:solidFill>
            </a:endParaRPr>
          </a:p>
        </p:txBody>
      </p:sp>
      <p:grpSp>
        <p:nvGrpSpPr>
          <p:cNvPr id="55" name="Group 54"/>
          <p:cNvGrpSpPr/>
          <p:nvPr/>
        </p:nvGrpSpPr>
        <p:grpSpPr>
          <a:xfrm>
            <a:off x="741777" y="4953000"/>
            <a:ext cx="8040641" cy="992612"/>
            <a:chOff x="224591" y="5243899"/>
            <a:chExt cx="8510476" cy="992613"/>
          </a:xfrm>
        </p:grpSpPr>
        <p:grpSp>
          <p:nvGrpSpPr>
            <p:cNvPr id="56" name="Group 55"/>
            <p:cNvGrpSpPr/>
            <p:nvPr/>
          </p:nvGrpSpPr>
          <p:grpSpPr>
            <a:xfrm>
              <a:off x="224591" y="5243899"/>
              <a:ext cx="8510476" cy="523229"/>
              <a:chOff x="352625" y="3223796"/>
              <a:chExt cx="8510476" cy="523229"/>
            </a:xfrm>
          </p:grpSpPr>
          <p:cxnSp>
            <p:nvCxnSpPr>
              <p:cNvPr id="58" name="Straight Arrow Connector 57"/>
              <p:cNvCxnSpPr/>
              <p:nvPr/>
            </p:nvCxnSpPr>
            <p:spPr>
              <a:xfrm>
                <a:off x="1161179" y="3511042"/>
                <a:ext cx="6781800" cy="0"/>
              </a:xfrm>
              <a:prstGeom prst="straightConnector1">
                <a:avLst/>
              </a:prstGeom>
              <a:noFill/>
              <a:ln w="44450" cap="rnd" cmpd="sng" algn="ctr">
                <a:solidFill>
                  <a:sysClr val="windowText" lastClr="000000">
                    <a:lumMod val="65000"/>
                    <a:lumOff val="35000"/>
                  </a:sysClr>
                </a:solidFill>
                <a:prstDash val="solid"/>
                <a:miter lim="800000"/>
                <a:headEnd type="arrow" w="lg" len="lg"/>
                <a:tailEnd type="arrow" w="lg" len="lg"/>
              </a:ln>
              <a:effectLst/>
            </p:spPr>
          </p:cxnSp>
          <p:sp>
            <p:nvSpPr>
              <p:cNvPr id="59" name="TextBox 58"/>
              <p:cNvSpPr txBox="1"/>
              <p:nvPr/>
            </p:nvSpPr>
            <p:spPr>
              <a:xfrm>
                <a:off x="7871906" y="3223804"/>
                <a:ext cx="991195" cy="523221"/>
              </a:xfrm>
              <a:prstGeom prst="rect">
                <a:avLst/>
              </a:prstGeom>
              <a:noFill/>
            </p:spPr>
            <p:txBody>
              <a:bodyPr wrap="none" rtlCol="0">
                <a:spAutoFit/>
              </a:bodyPr>
              <a:lstStyle/>
              <a:p>
                <a:pPr algn="ctr">
                  <a:defRPr/>
                </a:pPr>
                <a:r>
                  <a:rPr lang="en-US" sz="2800" b="1" i="1" kern="0" dirty="0" smtClean="0">
                    <a:solidFill>
                      <a:prstClr val="black">
                        <a:lumMod val="65000"/>
                        <a:lumOff val="35000"/>
                      </a:prstClr>
                    </a:solidFill>
                    <a:latin typeface="Gill Sans MT"/>
                  </a:rPr>
                  <a:t>High</a:t>
                </a:r>
              </a:p>
            </p:txBody>
          </p:sp>
          <p:sp>
            <p:nvSpPr>
              <p:cNvPr id="60" name="TextBox 59"/>
              <p:cNvSpPr txBox="1"/>
              <p:nvPr/>
            </p:nvSpPr>
            <p:spPr>
              <a:xfrm>
                <a:off x="352625" y="3223796"/>
                <a:ext cx="876704" cy="523221"/>
              </a:xfrm>
              <a:prstGeom prst="rect">
                <a:avLst/>
              </a:prstGeom>
              <a:noFill/>
            </p:spPr>
            <p:txBody>
              <a:bodyPr wrap="none" rtlCol="0">
                <a:spAutoFit/>
              </a:bodyPr>
              <a:lstStyle/>
              <a:p>
                <a:pPr algn="ctr">
                  <a:defRPr/>
                </a:pPr>
                <a:r>
                  <a:rPr lang="en-US" sz="2800" b="1" i="1" kern="0" dirty="0" smtClean="0">
                    <a:solidFill>
                      <a:prstClr val="black">
                        <a:lumMod val="65000"/>
                        <a:lumOff val="35000"/>
                      </a:prstClr>
                    </a:solidFill>
                    <a:latin typeface="Gill Sans MT"/>
                  </a:rPr>
                  <a:t>Low</a:t>
                </a:r>
              </a:p>
            </p:txBody>
          </p:sp>
        </p:grpSp>
        <p:sp>
          <p:nvSpPr>
            <p:cNvPr id="57" name="TextBox 56"/>
            <p:cNvSpPr txBox="1"/>
            <p:nvPr/>
          </p:nvSpPr>
          <p:spPr>
            <a:xfrm>
              <a:off x="2964359" y="5713292"/>
              <a:ext cx="2927841" cy="523220"/>
            </a:xfrm>
            <a:prstGeom prst="rect">
              <a:avLst/>
            </a:prstGeom>
            <a:noFill/>
          </p:spPr>
          <p:txBody>
            <a:bodyPr wrap="square" rtlCol="0">
              <a:spAutoFit/>
            </a:bodyPr>
            <a:lstStyle/>
            <a:p>
              <a:pPr algn="ctr">
                <a:defRPr/>
              </a:pPr>
              <a:r>
                <a:rPr lang="en-US" sz="2800" b="1" i="1" kern="0" dirty="0" smtClean="0">
                  <a:solidFill>
                    <a:prstClr val="black">
                      <a:lumMod val="65000"/>
                      <a:lumOff val="35000"/>
                    </a:prstClr>
                  </a:solidFill>
                  <a:latin typeface="Gill Sans MT"/>
                </a:rPr>
                <a:t>DRAM Latency</a:t>
              </a:r>
            </a:p>
          </p:txBody>
        </p:sp>
      </p:grpSp>
      <p:grpSp>
        <p:nvGrpSpPr>
          <p:cNvPr id="61" name="Group 60"/>
          <p:cNvGrpSpPr/>
          <p:nvPr/>
        </p:nvGrpSpPr>
        <p:grpSpPr>
          <a:xfrm>
            <a:off x="4138538" y="2878490"/>
            <a:ext cx="1202573" cy="1358640"/>
            <a:chOff x="2373000" y="3289560"/>
            <a:chExt cx="1202573" cy="1358640"/>
          </a:xfrm>
        </p:grpSpPr>
        <p:pic>
          <p:nvPicPr>
            <p:cNvPr id="6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63" name="TextBox 62"/>
            <p:cNvSpPr txBox="1"/>
            <p:nvPr/>
          </p:nvSpPr>
          <p:spPr>
            <a:xfrm>
              <a:off x="2373000" y="3289560"/>
              <a:ext cx="1202573" cy="461665"/>
            </a:xfrm>
            <a:prstGeom prst="rect">
              <a:avLst/>
            </a:prstGeom>
            <a:noFill/>
          </p:spPr>
          <p:txBody>
            <a:bodyPr wrap="none" rtlCol="0">
              <a:spAutoFit/>
            </a:bodyPr>
            <a:lstStyle/>
            <a:p>
              <a:r>
                <a:rPr lang="en-US" sz="2400" i="1" dirty="0" smtClean="0">
                  <a:solidFill>
                    <a:prstClr val="black">
                      <a:lumMod val="65000"/>
                      <a:lumOff val="35000"/>
                    </a:prstClr>
                  </a:solidFill>
                  <a:latin typeface="Gill Sans MT"/>
                </a:rPr>
                <a:t>DRAM B</a:t>
              </a:r>
              <a:endParaRPr lang="en-US" sz="2400" i="1" dirty="0">
                <a:solidFill>
                  <a:prstClr val="black">
                    <a:lumMod val="65000"/>
                    <a:lumOff val="35000"/>
                  </a:prstClr>
                </a:solidFill>
                <a:latin typeface="Gill Sans MT"/>
              </a:endParaRPr>
            </a:p>
          </p:txBody>
        </p:sp>
      </p:grpSp>
      <p:grpSp>
        <p:nvGrpSpPr>
          <p:cNvPr id="64" name="Group 63"/>
          <p:cNvGrpSpPr/>
          <p:nvPr/>
        </p:nvGrpSpPr>
        <p:grpSpPr>
          <a:xfrm>
            <a:off x="2019300" y="2878490"/>
            <a:ext cx="4856042" cy="2578172"/>
            <a:chOff x="2019300" y="2878490"/>
            <a:chExt cx="4856042" cy="2578172"/>
          </a:xfrm>
        </p:grpSpPr>
        <p:grpSp>
          <p:nvGrpSpPr>
            <p:cNvPr id="65" name="dram a"/>
            <p:cNvGrpSpPr/>
            <p:nvPr/>
          </p:nvGrpSpPr>
          <p:grpSpPr>
            <a:xfrm>
              <a:off x="2286832" y="2878490"/>
              <a:ext cx="1181157" cy="2578172"/>
              <a:chOff x="2445298" y="3289228"/>
              <a:chExt cx="1181157" cy="2578172"/>
            </a:xfrm>
          </p:grpSpPr>
          <p:cxnSp>
            <p:nvCxnSpPr>
              <p:cNvPr id="84" name="Straight Connector 83"/>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5" name="Oval 84"/>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grpSp>
            <p:nvGrpSpPr>
              <p:cNvPr id="86" name="Group 85"/>
              <p:cNvGrpSpPr/>
              <p:nvPr/>
            </p:nvGrpSpPr>
            <p:grpSpPr>
              <a:xfrm>
                <a:off x="2445298" y="3289228"/>
                <a:ext cx="1181157" cy="1358640"/>
                <a:chOff x="2373000" y="3289560"/>
                <a:chExt cx="1181157" cy="1358640"/>
              </a:xfrm>
            </p:grpSpPr>
            <p:pic>
              <p:nvPicPr>
                <p:cNvPr id="87"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8" name="TextBox 87"/>
                <p:cNvSpPr txBox="1"/>
                <p:nvPr/>
              </p:nvSpPr>
              <p:spPr>
                <a:xfrm>
                  <a:off x="2373000" y="3289560"/>
                  <a:ext cx="1181157" cy="461665"/>
                </a:xfrm>
                <a:prstGeom prst="rect">
                  <a:avLst/>
                </a:prstGeom>
                <a:noFill/>
              </p:spPr>
              <p:txBody>
                <a:bodyPr wrap="none" rtlCol="0">
                  <a:spAutoFit/>
                </a:bodyPr>
                <a:lstStyle/>
                <a:p>
                  <a:pPr>
                    <a:defRPr/>
                  </a:pPr>
                  <a:r>
                    <a:rPr lang="en-US" sz="2400" i="1" kern="0" dirty="0" smtClean="0">
                      <a:solidFill>
                        <a:prstClr val="black">
                          <a:lumMod val="65000"/>
                          <a:lumOff val="35000"/>
                        </a:prstClr>
                      </a:solidFill>
                      <a:latin typeface="Gill Sans MT"/>
                    </a:rPr>
                    <a:t>DRAM A</a:t>
                  </a:r>
                </a:p>
              </p:txBody>
            </p:sp>
          </p:grpSp>
        </p:grpSp>
        <p:cxnSp>
          <p:nvCxnSpPr>
            <p:cNvPr id="66" name="Straight Connector 65"/>
            <p:cNvCxnSpPr/>
            <p:nvPr/>
          </p:nvCxnSpPr>
          <p:spPr>
            <a:xfrm flipH="1" flipV="1">
              <a:off x="4729117" y="4237130"/>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67" name="Oval 66"/>
            <p:cNvSpPr>
              <a:spLocks noChangeAspect="1"/>
            </p:cNvSpPr>
            <p:nvPr/>
          </p:nvSpPr>
          <p:spPr>
            <a:xfrm>
              <a:off x="45144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grpSp>
          <p:nvGrpSpPr>
            <p:cNvPr id="68" name="dram c"/>
            <p:cNvGrpSpPr/>
            <p:nvPr/>
          </p:nvGrpSpPr>
          <p:grpSpPr>
            <a:xfrm>
              <a:off x="5372100" y="2878490"/>
              <a:ext cx="1215397" cy="2578172"/>
              <a:chOff x="2445298" y="3289228"/>
              <a:chExt cx="1215397" cy="2578172"/>
            </a:xfrm>
          </p:grpSpPr>
          <p:cxnSp>
            <p:nvCxnSpPr>
              <p:cNvPr id="79" name="Straight Connector 78"/>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0" name="Oval 79"/>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grpSp>
            <p:nvGrpSpPr>
              <p:cNvPr id="81" name="Group 80"/>
              <p:cNvGrpSpPr/>
              <p:nvPr/>
            </p:nvGrpSpPr>
            <p:grpSpPr>
              <a:xfrm>
                <a:off x="2445298" y="3289228"/>
                <a:ext cx="1215397" cy="1358640"/>
                <a:chOff x="2373000" y="3289560"/>
                <a:chExt cx="1215397" cy="1358640"/>
              </a:xfrm>
            </p:grpSpPr>
            <p:pic>
              <p:nvPicPr>
                <p:cNvPr id="8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3" name="TextBox 82"/>
                <p:cNvSpPr txBox="1"/>
                <p:nvPr/>
              </p:nvSpPr>
              <p:spPr>
                <a:xfrm>
                  <a:off x="2373000" y="3289560"/>
                  <a:ext cx="1215397" cy="461665"/>
                </a:xfrm>
                <a:prstGeom prst="rect">
                  <a:avLst/>
                </a:prstGeom>
                <a:noFill/>
              </p:spPr>
              <p:txBody>
                <a:bodyPr wrap="none" rtlCol="0">
                  <a:spAutoFit/>
                </a:bodyPr>
                <a:lstStyle/>
                <a:p>
                  <a:pPr>
                    <a:defRPr/>
                  </a:pPr>
                  <a:r>
                    <a:rPr lang="en-US" sz="2400" i="1" kern="0" dirty="0" smtClean="0">
                      <a:solidFill>
                        <a:prstClr val="black">
                          <a:lumMod val="65000"/>
                          <a:lumOff val="35000"/>
                        </a:prstClr>
                      </a:solidFill>
                      <a:latin typeface="Gill Sans MT"/>
                    </a:rPr>
                    <a:t>DRAM C</a:t>
                  </a:r>
                </a:p>
              </p:txBody>
            </p:sp>
          </p:grpSp>
        </p:grpSp>
        <p:grpSp>
          <p:nvGrpSpPr>
            <p:cNvPr id="69" name="fab var"/>
            <p:cNvGrpSpPr/>
            <p:nvPr/>
          </p:nvGrpSpPr>
          <p:grpSpPr>
            <a:xfrm>
              <a:off x="2019300" y="4338029"/>
              <a:ext cx="4856042" cy="857215"/>
              <a:chOff x="2057400" y="4748767"/>
              <a:chExt cx="4856042" cy="857215"/>
            </a:xfrm>
          </p:grpSpPr>
          <p:grpSp>
            <p:nvGrpSpPr>
              <p:cNvPr id="70" name="Group 69"/>
              <p:cNvGrpSpPr>
                <a:grpSpLocks noChangeAspect="1"/>
              </p:cNvGrpSpPr>
              <p:nvPr/>
            </p:nvGrpSpPr>
            <p:grpSpPr>
              <a:xfrm>
                <a:off x="2057400" y="4748767"/>
                <a:ext cx="1735529" cy="857215"/>
                <a:chOff x="1905000" y="3429000"/>
                <a:chExt cx="4800600" cy="1905000"/>
              </a:xfrm>
            </p:grpSpPr>
            <p:sp>
              <p:nvSpPr>
                <p:cNvPr id="77"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sp>
              <p:nvSpPr>
                <p:cNvPr id="78"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grpSp>
          <p:grpSp>
            <p:nvGrpSpPr>
              <p:cNvPr id="71" name="Group 70"/>
              <p:cNvGrpSpPr>
                <a:grpSpLocks noChangeAspect="1"/>
              </p:cNvGrpSpPr>
              <p:nvPr/>
            </p:nvGrpSpPr>
            <p:grpSpPr>
              <a:xfrm>
                <a:off x="3919607" y="4748767"/>
                <a:ext cx="1735529" cy="857215"/>
                <a:chOff x="1905000" y="3429000"/>
                <a:chExt cx="4800600" cy="1905000"/>
              </a:xfrm>
            </p:grpSpPr>
            <p:sp>
              <p:nvSpPr>
                <p:cNvPr id="75"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sp>
              <p:nvSpPr>
                <p:cNvPr id="76"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grpSp>
          <p:grpSp>
            <p:nvGrpSpPr>
              <p:cNvPr id="72" name="Group 71"/>
              <p:cNvGrpSpPr>
                <a:grpSpLocks noChangeAspect="1"/>
              </p:cNvGrpSpPr>
              <p:nvPr/>
            </p:nvGrpSpPr>
            <p:grpSpPr>
              <a:xfrm>
                <a:off x="5177913" y="4748767"/>
                <a:ext cx="1735529" cy="857215"/>
                <a:chOff x="1905000" y="3429000"/>
                <a:chExt cx="4800600" cy="1905000"/>
              </a:xfrm>
            </p:grpSpPr>
            <p:sp>
              <p:nvSpPr>
                <p:cNvPr id="73"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sp>
              <p:nvSpPr>
                <p:cNvPr id="74"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grpSp>
        </p:grpSp>
      </p:grpSp>
      <p:grpSp>
        <p:nvGrpSpPr>
          <p:cNvPr id="89" name="Group 88"/>
          <p:cNvGrpSpPr/>
          <p:nvPr/>
        </p:nvGrpSpPr>
        <p:grpSpPr>
          <a:xfrm>
            <a:off x="3647581" y="4237130"/>
            <a:ext cx="2030017" cy="1219532"/>
            <a:chOff x="3647581" y="4237130"/>
            <a:chExt cx="2030017" cy="1219532"/>
          </a:xfrm>
        </p:grpSpPr>
        <p:sp>
          <p:nvSpPr>
            <p:cNvPr id="90" name="Oval 89"/>
            <p:cNvSpPr>
              <a:spLocks noChangeAspect="1"/>
            </p:cNvSpPr>
            <p:nvPr/>
          </p:nvSpPr>
          <p:spPr>
            <a:xfrm>
              <a:off x="5248213" y="5031571"/>
              <a:ext cx="429385" cy="425091"/>
            </a:xfrm>
            <a:prstGeom prst="ellipse">
              <a:avLst/>
            </a:prstGeom>
            <a:solidFill>
              <a:srgbClr val="C0504D">
                <a:lumMod val="5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sp>
          <p:nvSpPr>
            <p:cNvPr id="91" name="Oval 90"/>
            <p:cNvSpPr>
              <a:spLocks noChangeAspect="1"/>
            </p:cNvSpPr>
            <p:nvPr/>
          </p:nvSpPr>
          <p:spPr>
            <a:xfrm>
              <a:off x="41811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sp>
          <p:nvSpPr>
            <p:cNvPr id="92" name="Oval 91"/>
            <p:cNvSpPr>
              <a:spLocks noChangeAspect="1"/>
            </p:cNvSpPr>
            <p:nvPr/>
          </p:nvSpPr>
          <p:spPr>
            <a:xfrm>
              <a:off x="3647581" y="5031571"/>
              <a:ext cx="429385" cy="425091"/>
            </a:xfrm>
            <a:prstGeom prst="ellipse">
              <a:avLst/>
            </a:prstGeom>
            <a:solidFill>
              <a:srgbClr val="C0504D">
                <a:lumMod val="20000"/>
                <a:lumOff val="8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sp>
          <p:nvSpPr>
            <p:cNvPr id="93" name="Oval 92"/>
            <p:cNvSpPr>
              <a:spLocks noChangeAspect="1"/>
            </p:cNvSpPr>
            <p:nvPr/>
          </p:nvSpPr>
          <p:spPr>
            <a:xfrm>
              <a:off x="4451347" y="5031571"/>
              <a:ext cx="429385" cy="425091"/>
            </a:xfrm>
            <a:prstGeom prst="ellipse">
              <a:avLst/>
            </a:prstGeom>
            <a:solidFill>
              <a:srgbClr val="C0504D">
                <a:lumMod val="60000"/>
                <a:lumOff val="4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sp>
          <p:nvSpPr>
            <p:cNvPr id="94" name="Oval 93"/>
            <p:cNvSpPr>
              <a:spLocks noChangeAspect="1"/>
            </p:cNvSpPr>
            <p:nvPr/>
          </p:nvSpPr>
          <p:spPr>
            <a:xfrm>
              <a:off x="4714669" y="5031571"/>
              <a:ext cx="429385" cy="425091"/>
            </a:xfrm>
            <a:prstGeom prst="ellipse">
              <a:avLst/>
            </a:prstGeom>
            <a:solidFill>
              <a:srgbClr val="C0504D">
                <a:lumMod val="75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cxnSp>
          <p:nvCxnSpPr>
            <p:cNvPr id="95" name="Straight Connector 94"/>
            <p:cNvCxnSpPr>
              <a:stCxn id="90" idx="0"/>
            </p:cNvCxnSpPr>
            <p:nvPr/>
          </p:nvCxnSpPr>
          <p:spPr>
            <a:xfrm flipH="1" flipV="1">
              <a:off x="4943811" y="4237131"/>
              <a:ext cx="519095" cy="794440"/>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6" name="Straight Connector 95"/>
            <p:cNvCxnSpPr>
              <a:stCxn id="92" idx="0"/>
            </p:cNvCxnSpPr>
            <p:nvPr/>
          </p:nvCxnSpPr>
          <p:spPr>
            <a:xfrm flipV="1">
              <a:off x="3862274" y="4249027"/>
              <a:ext cx="650052" cy="782544"/>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7" name="Straight Connector 96"/>
            <p:cNvCxnSpPr>
              <a:stCxn id="94" idx="0"/>
            </p:cNvCxnSpPr>
            <p:nvPr/>
          </p:nvCxnSpPr>
          <p:spPr>
            <a:xfrm flipH="1" flipV="1">
              <a:off x="4845377" y="4242062"/>
              <a:ext cx="83985" cy="789509"/>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8" name="Straight Connector 97"/>
            <p:cNvCxnSpPr>
              <a:stCxn id="93" idx="0"/>
              <a:endCxn id="62" idx="2"/>
            </p:cNvCxnSpPr>
            <p:nvPr/>
          </p:nvCxnSpPr>
          <p:spPr>
            <a:xfrm flipV="1">
              <a:off x="4666040" y="4237130"/>
              <a:ext cx="63077"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9" name="Straight Connector 98"/>
            <p:cNvCxnSpPr>
              <a:stCxn id="91" idx="0"/>
            </p:cNvCxnSpPr>
            <p:nvPr/>
          </p:nvCxnSpPr>
          <p:spPr>
            <a:xfrm flipV="1">
              <a:off x="4395818" y="4237130"/>
              <a:ext cx="207144"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grpSp>
      <p:grpSp>
        <p:nvGrpSpPr>
          <p:cNvPr id="100" name="Group 99"/>
          <p:cNvGrpSpPr/>
          <p:nvPr/>
        </p:nvGrpSpPr>
        <p:grpSpPr>
          <a:xfrm>
            <a:off x="5245076" y="4042855"/>
            <a:ext cx="3281668" cy="1133852"/>
            <a:chOff x="5245076" y="4042855"/>
            <a:chExt cx="3281668" cy="1133852"/>
          </a:xfrm>
        </p:grpSpPr>
        <p:cxnSp>
          <p:nvCxnSpPr>
            <p:cNvPr id="101" name="Straight Arrow Connector 100"/>
            <p:cNvCxnSpPr/>
            <p:nvPr/>
          </p:nvCxnSpPr>
          <p:spPr>
            <a:xfrm flipH="1">
              <a:off x="5529975" y="4445804"/>
              <a:ext cx="707587" cy="730903"/>
            </a:xfrm>
            <a:prstGeom prst="straightConnector1">
              <a:avLst/>
            </a:prstGeom>
            <a:noFill/>
            <a:ln w="31750" cap="rnd" cmpd="sng" algn="ctr">
              <a:solidFill>
                <a:sysClr val="windowText" lastClr="000000">
                  <a:lumMod val="50000"/>
                  <a:lumOff val="50000"/>
                </a:sysClr>
              </a:solidFill>
              <a:prstDash val="sysDash"/>
              <a:miter lim="800000"/>
              <a:tailEnd type="arrow" w="lg" len="lg"/>
            </a:ln>
            <a:effectLst/>
          </p:spPr>
        </p:cxnSp>
        <p:sp>
          <p:nvSpPr>
            <p:cNvPr id="102" name="label: dram cell"/>
            <p:cNvSpPr txBox="1"/>
            <p:nvPr/>
          </p:nvSpPr>
          <p:spPr>
            <a:xfrm>
              <a:off x="5245076" y="4042855"/>
              <a:ext cx="3281668" cy="461665"/>
            </a:xfrm>
            <a:prstGeom prst="rect">
              <a:avLst/>
            </a:prstGeom>
            <a:noFill/>
          </p:spPr>
          <p:txBody>
            <a:bodyPr wrap="square" rtlCol="0">
              <a:spAutoFit/>
            </a:bodyPr>
            <a:lstStyle/>
            <a:p>
              <a:pPr algn="ctr">
                <a:defRPr/>
              </a:pPr>
              <a:r>
                <a:rPr lang="en-US" sz="2400" b="1" kern="0" dirty="0" smtClean="0">
                  <a:solidFill>
                    <a:prstClr val="black"/>
                  </a:solidFill>
                  <a:latin typeface="Gill Sans MT"/>
                </a:rPr>
                <a:t>Slow cells</a:t>
              </a:r>
            </a:p>
          </p:txBody>
        </p:sp>
      </p:grpSp>
      <p:sp>
        <p:nvSpPr>
          <p:cNvPr id="103" name="TextBox 102"/>
          <p:cNvSpPr txBox="1"/>
          <p:nvPr/>
        </p:nvSpPr>
        <p:spPr>
          <a:xfrm>
            <a:off x="304800" y="1282205"/>
            <a:ext cx="8686800" cy="954107"/>
          </a:xfrm>
          <a:prstGeom prst="rect">
            <a:avLst/>
          </a:prstGeom>
          <a:noFill/>
        </p:spPr>
        <p:txBody>
          <a:bodyPr wrap="square" rtlCol="0">
            <a:spAutoFit/>
          </a:bodyPr>
          <a:lstStyle/>
          <a:p>
            <a:r>
              <a:rPr lang="en-US" sz="2800" dirty="0" smtClean="0">
                <a:solidFill>
                  <a:prstClr val="black"/>
                </a:solidFill>
                <a:latin typeface="Gill Sans MT"/>
              </a:rPr>
              <a:t>Heterogeneous manufacturing &amp; operating conditions</a:t>
            </a:r>
            <a:r>
              <a:rPr lang="en-US" sz="2800" dirty="0" smtClean="0">
                <a:solidFill>
                  <a:prstClr val="black"/>
                </a:solidFill>
                <a:latin typeface="Cambria Math" panose="02040503050406030204" pitchFamily="18" charset="0"/>
                <a:ea typeface="Cambria Math" panose="02040503050406030204" pitchFamily="18" charset="0"/>
              </a:rPr>
              <a:t> → </a:t>
            </a:r>
            <a:br>
              <a:rPr lang="en-US" sz="2800" dirty="0" smtClean="0">
                <a:solidFill>
                  <a:prstClr val="black"/>
                </a:solidFill>
                <a:latin typeface="Cambria Math" panose="02040503050406030204" pitchFamily="18" charset="0"/>
                <a:ea typeface="Cambria Math" panose="02040503050406030204" pitchFamily="18" charset="0"/>
              </a:rPr>
            </a:br>
            <a:r>
              <a:rPr lang="en-US" sz="2800" dirty="0" smtClean="0">
                <a:solidFill>
                  <a:prstClr val="black"/>
                </a:solidFill>
                <a:latin typeface="Cambria Math" panose="02040503050406030204" pitchFamily="18" charset="0"/>
                <a:ea typeface="Cambria Math" panose="02040503050406030204" pitchFamily="18" charset="0"/>
              </a:rPr>
              <a:t>	</a:t>
            </a:r>
            <a:r>
              <a:rPr lang="en-US" sz="2800" dirty="0" smtClean="0">
                <a:solidFill>
                  <a:srgbClr val="C0504D"/>
                </a:solidFill>
                <a:latin typeface="Gill Sans MT"/>
              </a:rPr>
              <a:t>latency variation in timing parameters</a:t>
            </a:r>
            <a:endParaRPr lang="en-US" sz="2800" dirty="0">
              <a:solidFill>
                <a:srgbClr val="C0504D"/>
              </a:solidFill>
              <a:latin typeface="Gill Sans MT"/>
            </a:endParaRPr>
          </a:p>
        </p:txBody>
      </p:sp>
    </p:spTree>
    <p:extLst>
      <p:ext uri="{BB962C8B-B14F-4D97-AF65-F5344CB8AC3E}">
        <p14:creationId xmlns:p14="http://schemas.microsoft.com/office/powerpoint/2010/main" val="17090600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64"/>
                                        </p:tgtEl>
                                        <p:attrNameLst>
                                          <p:attrName>style.visibility</p:attrName>
                                        </p:attrNameLst>
                                      </p:cBhvr>
                                      <p:to>
                                        <p:strVal val="hidden"/>
                                      </p:to>
                                    </p:set>
                                  </p:childTnLst>
                                </p:cTn>
                              </p:par>
                              <p:par>
                                <p:cTn id="7" presetID="55" presetClass="entr" presetSubtype="0" fill="hold" nodeType="withEffect">
                                  <p:stCondLst>
                                    <p:cond delay="0"/>
                                  </p:stCondLst>
                                  <p:childTnLst>
                                    <p:set>
                                      <p:cBhvr>
                                        <p:cTn id="8" dur="1" fill="hold">
                                          <p:stCondLst>
                                            <p:cond delay="0"/>
                                          </p:stCondLst>
                                        </p:cTn>
                                        <p:tgtEl>
                                          <p:spTgt spid="89"/>
                                        </p:tgtEl>
                                        <p:attrNameLst>
                                          <p:attrName>style.visibility</p:attrName>
                                        </p:attrNameLst>
                                      </p:cBhvr>
                                      <p:to>
                                        <p:strVal val="visible"/>
                                      </p:to>
                                    </p:set>
                                    <p:anim calcmode="lin" valueType="num">
                                      <p:cBhvr>
                                        <p:cTn id="9" dur="1000" fill="hold"/>
                                        <p:tgtEl>
                                          <p:spTgt spid="89"/>
                                        </p:tgtEl>
                                        <p:attrNameLst>
                                          <p:attrName>ppt_w</p:attrName>
                                        </p:attrNameLst>
                                      </p:cBhvr>
                                      <p:tavLst>
                                        <p:tav tm="0">
                                          <p:val>
                                            <p:strVal val="#ppt_w*0.70"/>
                                          </p:val>
                                        </p:tav>
                                        <p:tav tm="100000">
                                          <p:val>
                                            <p:strVal val="#ppt_w"/>
                                          </p:val>
                                        </p:tav>
                                      </p:tavLst>
                                    </p:anim>
                                    <p:anim calcmode="lin" valueType="num">
                                      <p:cBhvr>
                                        <p:cTn id="10" dur="1000" fill="hold"/>
                                        <p:tgtEl>
                                          <p:spTgt spid="89"/>
                                        </p:tgtEl>
                                        <p:attrNameLst>
                                          <p:attrName>ppt_h</p:attrName>
                                        </p:attrNameLst>
                                      </p:cBhvr>
                                      <p:tavLst>
                                        <p:tav tm="0">
                                          <p:val>
                                            <p:strVal val="#ppt_h"/>
                                          </p:val>
                                        </p:tav>
                                        <p:tav tm="100000">
                                          <p:val>
                                            <p:strVal val="#ppt_h"/>
                                          </p:val>
                                        </p:tav>
                                      </p:tavLst>
                                    </p:anim>
                                    <p:animEffect transition="in" filter="fade">
                                      <p:cBhvr>
                                        <p:cTn id="11" dur="1000"/>
                                        <p:tgtEl>
                                          <p:spTgt spid="89"/>
                                        </p:tgtEl>
                                      </p:cBhvr>
                                    </p:animEffect>
                                  </p:childTnLst>
                                </p:cTn>
                              </p:par>
                              <p:par>
                                <p:cTn id="12" presetID="10" presetClass="entr" presetSubtype="0" fill="hold" nodeType="withEffect">
                                  <p:stCondLst>
                                    <p:cond delay="0"/>
                                  </p:stCondLst>
                                  <p:childTnLst>
                                    <p:set>
                                      <p:cBhvr>
                                        <p:cTn id="13" dur="1" fill="hold">
                                          <p:stCondLst>
                                            <p:cond delay="0"/>
                                          </p:stCondLst>
                                        </p:cTn>
                                        <p:tgtEl>
                                          <p:spTgt spid="100"/>
                                        </p:tgtEl>
                                        <p:attrNameLst>
                                          <p:attrName>style.visibility</p:attrName>
                                        </p:attrNameLst>
                                      </p:cBhvr>
                                      <p:to>
                                        <p:strVal val="visible"/>
                                      </p:to>
                                    </p:set>
                                    <p:animEffect transition="in" filter="fade">
                                      <p:cBhvr>
                                        <p:cTn id="14"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DRAM Characterization Infrastructure</a:t>
            </a:r>
            <a:endParaRPr lang="en-US" dirty="0"/>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147</a:t>
            </a:fld>
            <a:endParaRPr lang="en-US" altLang="en-US">
              <a:solidFill>
                <a:srgbClr val="000000"/>
              </a:solidFill>
            </a:endParaRPr>
          </a:p>
        </p:txBody>
      </p:sp>
      <p:sp>
        <p:nvSpPr>
          <p:cNvPr id="6" name="Rectangle 5"/>
          <p:cNvSpPr/>
          <p:nvPr/>
        </p:nvSpPr>
        <p:spPr>
          <a:xfrm>
            <a:off x="1979712"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rPr>
              <a:t>Controller</a:t>
            </a:r>
            <a:endParaRPr lang="en-US" sz="2400" b="1">
              <a:solidFill>
                <a:srgbClr val="FFFF00"/>
              </a:solidFill>
              <a:effectLst>
                <a:outerShdw blurRad="38100" dist="38100" dir="2700000" algn="tl">
                  <a:srgbClr val="000000">
                    <a:alpha val="43137"/>
                  </a:srgbClr>
                </a:outerShdw>
              </a:effectLst>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238"/>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4"/>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7"/>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
        <p:nvSpPr>
          <p:cNvPr id="11" name="Rectangle 10"/>
          <p:cNvSpPr/>
          <p:nvPr/>
        </p:nvSpPr>
        <p:spPr>
          <a:xfrm>
            <a:off x="5822502" y="1962447"/>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577792638"/>
      </p:ext>
    </p:extLst>
  </p:cSld>
  <p:clrMapOvr>
    <a:masterClrMapping/>
  </p:clrMapOvr>
  <p:transition/>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Characterization Infrastructure</a:t>
            </a:r>
          </a:p>
        </p:txBody>
      </p:sp>
      <p:sp>
        <p:nvSpPr>
          <p:cNvPr id="3" name="Content Placeholder 2"/>
          <p:cNvSpPr>
            <a:spLocks noGrp="1"/>
          </p:cNvSpPr>
          <p:nvPr>
            <p:ph idx="1"/>
          </p:nvPr>
        </p:nvSpPr>
        <p:spPr>
          <a:xfrm>
            <a:off x="35496" y="1432520"/>
            <a:ext cx="5112568" cy="4876800"/>
          </a:xfrm>
        </p:spPr>
        <p:txBody>
          <a:bodyPr/>
          <a:lstStyle/>
          <a:p>
            <a:r>
              <a:rPr lang="en-US" dirty="0" smtClean="0"/>
              <a:t>Hasan Hassan et al., </a:t>
            </a:r>
            <a:r>
              <a:rPr lang="en-US" b="1" dirty="0" smtClean="0">
                <a:hlinkClick r:id="rId2"/>
              </a:rPr>
              <a:t>SoftMC</a:t>
            </a:r>
            <a:r>
              <a:rPr lang="en-US" b="1" dirty="0">
                <a:hlinkClick r:id="rId2"/>
              </a:rPr>
              <a:t>: A Flexible and Practical Open-Source Infrastructure for Enabling Experimental DRAM </a:t>
            </a:r>
            <a:r>
              <a:rPr lang="en-US" b="1" dirty="0" smtClean="0">
                <a:hlinkClick r:id="rId2"/>
              </a:rPr>
              <a:t>Studies</a:t>
            </a:r>
            <a:r>
              <a:rPr lang="en-US" b="1" dirty="0" smtClean="0"/>
              <a:t>,</a:t>
            </a:r>
            <a:r>
              <a:rPr lang="en-US" dirty="0" smtClean="0"/>
              <a:t> HPCA 2017.</a:t>
            </a:r>
          </a:p>
          <a:p>
            <a:pPr marL="0" indent="0">
              <a:buNone/>
            </a:pPr>
            <a:endParaRPr lang="en-US" dirty="0" smtClean="0"/>
          </a:p>
          <a:p>
            <a:pPr marL="0" indent="0">
              <a:buNone/>
            </a:pPr>
            <a:endParaRPr lang="en-US" dirty="0"/>
          </a:p>
          <a:p>
            <a:r>
              <a:rPr lang="en-US" b="1" dirty="0">
                <a:solidFill>
                  <a:schemeClr val="accent2">
                    <a:lumMod val="75000"/>
                  </a:schemeClr>
                </a:solidFill>
              </a:rPr>
              <a:t>Flexible</a:t>
            </a:r>
          </a:p>
          <a:p>
            <a:r>
              <a:rPr lang="en-US" b="1" dirty="0" smtClean="0">
                <a:solidFill>
                  <a:schemeClr val="accent2">
                    <a:lumMod val="75000"/>
                  </a:schemeClr>
                </a:solidFill>
              </a:rPr>
              <a:t>Easy </a:t>
            </a:r>
            <a:r>
              <a:rPr lang="en-US" b="1" dirty="0">
                <a:solidFill>
                  <a:schemeClr val="accent2">
                    <a:lumMod val="75000"/>
                  </a:schemeClr>
                </a:solidFill>
              </a:rPr>
              <a:t>to Use (C++ API)</a:t>
            </a:r>
          </a:p>
          <a:p>
            <a:r>
              <a:rPr lang="en-US" b="1" dirty="0" smtClean="0">
                <a:solidFill>
                  <a:schemeClr val="accent2">
                    <a:lumMod val="75000"/>
                  </a:schemeClr>
                </a:solidFill>
              </a:rPr>
              <a:t>Open</a:t>
            </a:r>
            <a:r>
              <a:rPr lang="en-US" b="1" dirty="0">
                <a:solidFill>
                  <a:schemeClr val="accent2">
                    <a:lumMod val="75000"/>
                  </a:schemeClr>
                </a:solidFill>
              </a:rPr>
              <a:t>-source </a:t>
            </a:r>
          </a:p>
          <a:p>
            <a:pPr marL="0" indent="0">
              <a:buNone/>
            </a:pPr>
            <a:r>
              <a:rPr lang="en-US" i="1" dirty="0" smtClean="0">
                <a:solidFill>
                  <a:srgbClr val="0000FF"/>
                </a:solidFill>
              </a:rPr>
              <a:t>    </a:t>
            </a:r>
            <a:r>
              <a:rPr lang="en-US" i="1" dirty="0" err="1" smtClean="0">
                <a:solidFill>
                  <a:srgbClr val="0000FF"/>
                </a:solidFill>
              </a:rPr>
              <a:t>github.com</a:t>
            </a:r>
            <a:r>
              <a:rPr lang="en-US" i="1" dirty="0">
                <a:solidFill>
                  <a:srgbClr val="0000FF"/>
                </a:solidFill>
              </a:rPr>
              <a:t>/CMU-SAFARI/</a:t>
            </a:r>
            <a:r>
              <a:rPr lang="en-US" i="1" dirty="0" smtClean="0">
                <a:solidFill>
                  <a:srgbClr val="0000FF"/>
                </a:solidFill>
              </a:rPr>
              <a:t>SoftMC </a:t>
            </a:r>
            <a:endParaRPr lang="en-US" b="1" dirty="0" smtClean="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148</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48" y="1232759"/>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48"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832793710"/>
      </p:ext>
    </p:extLst>
  </p:cSld>
  <p:clrMapOvr>
    <a:masterClrMapping/>
  </p:clrMapOvr>
  <p:transition/>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642" y="152400"/>
            <a:ext cx="9144000" cy="1066800"/>
          </a:xfrm>
        </p:spPr>
        <p:txBody>
          <a:bodyPr/>
          <a:lstStyle/>
          <a:p>
            <a:r>
              <a:rPr lang="en-US" dirty="0"/>
              <a:t>SoftMC: Open Source DRAM Infrastructure</a:t>
            </a:r>
          </a:p>
        </p:txBody>
      </p:sp>
      <p:sp>
        <p:nvSpPr>
          <p:cNvPr id="3" name="Content Placeholder 2"/>
          <p:cNvSpPr>
            <a:spLocks noGrp="1"/>
          </p:cNvSpPr>
          <p:nvPr>
            <p:ph idx="1"/>
          </p:nvPr>
        </p:nvSpPr>
        <p:spPr/>
        <p:txBody>
          <a:bodyPr/>
          <a:lstStyle/>
          <a:p>
            <a:r>
              <a:rPr lang="en-US" dirty="0">
                <a:hlinkClick r:id="rId2"/>
              </a:rPr>
              <a:t>https://github.com/CMU-SAFARI/</a:t>
            </a:r>
            <a:r>
              <a:rPr lang="en-US" dirty="0" smtClean="0">
                <a:hlinkClick r:id="rId2"/>
              </a:rPr>
              <a:t>SoftMC</a:t>
            </a:r>
            <a:r>
              <a:rPr lang="en-US" dirty="0" smtClean="0"/>
              <a:t> </a:t>
            </a:r>
          </a:p>
          <a:p>
            <a:endParaRPr lang="en-US" dirty="0"/>
          </a:p>
          <a:p>
            <a:endParaRPr lang="en-US" dirty="0" smtClean="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149</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16129564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the Fixed Latency Mindset</a:t>
            </a:r>
            <a:endParaRPr lang="en-US" dirty="0"/>
          </a:p>
        </p:txBody>
      </p:sp>
      <p:sp>
        <p:nvSpPr>
          <p:cNvPr id="3" name="Content Placeholder 2"/>
          <p:cNvSpPr>
            <a:spLocks noGrp="1"/>
          </p:cNvSpPr>
          <p:nvPr>
            <p:ph idx="1"/>
          </p:nvPr>
        </p:nvSpPr>
        <p:spPr>
          <a:xfrm>
            <a:off x="228600" y="1052736"/>
            <a:ext cx="8610600" cy="4876800"/>
          </a:xfrm>
        </p:spPr>
        <p:txBody>
          <a:bodyPr/>
          <a:lstStyle/>
          <a:p>
            <a:r>
              <a:rPr lang="en-US" dirty="0" smtClean="0"/>
              <a:t>Reliable operation latency is actually very heterogeneous</a:t>
            </a:r>
          </a:p>
          <a:p>
            <a:pPr lvl="1"/>
            <a:r>
              <a:rPr lang="en-US" dirty="0" smtClean="0"/>
              <a:t>Across temperatures, chips, parts of a chip, voltage levels, </a:t>
            </a:r>
            <a:r>
              <a:rPr lang="is-IS" dirty="0" smtClean="0"/>
              <a:t>…</a:t>
            </a:r>
          </a:p>
          <a:p>
            <a:pPr lvl="1"/>
            <a:endParaRPr lang="is-IS" dirty="0"/>
          </a:p>
          <a:p>
            <a:r>
              <a:rPr lang="is-IS" dirty="0" smtClean="0"/>
              <a:t>Idea: </a:t>
            </a:r>
            <a:r>
              <a:rPr lang="is-IS" dirty="0" smtClean="0">
                <a:solidFill>
                  <a:srgbClr val="0000FF"/>
                </a:solidFill>
              </a:rPr>
              <a:t>Dynamically find out and use the lowest latency one can reliably access a memory location with</a:t>
            </a:r>
          </a:p>
          <a:p>
            <a:pPr lvl="1"/>
            <a:r>
              <a:rPr lang="is-IS" dirty="0" smtClean="0"/>
              <a:t>Adaptive-Latency DRAM [HPCA 2015]</a:t>
            </a:r>
          </a:p>
          <a:p>
            <a:pPr lvl="1"/>
            <a:r>
              <a:rPr lang="is-IS" dirty="0" smtClean="0"/>
              <a:t>Flexible-Latency DRAM [SIGMETRICS 2016]</a:t>
            </a:r>
          </a:p>
          <a:p>
            <a:pPr lvl="1"/>
            <a:r>
              <a:rPr lang="is-IS" dirty="0" smtClean="0"/>
              <a:t>Design-Induced Variation-Aware DRAM [SIGMETRICS 2017]</a:t>
            </a:r>
          </a:p>
          <a:p>
            <a:pPr lvl="1"/>
            <a:r>
              <a:rPr lang="is-IS" dirty="0" smtClean="0"/>
              <a:t>Voltron [SIGMETRICS 2017]</a:t>
            </a:r>
          </a:p>
          <a:p>
            <a:pPr lvl="1"/>
            <a:r>
              <a:rPr lang="is-IS" dirty="0" smtClean="0"/>
              <a:t>...</a:t>
            </a:r>
          </a:p>
          <a:p>
            <a:pPr lvl="1"/>
            <a:endParaRPr lang="is-IS" dirty="0"/>
          </a:p>
          <a:p>
            <a:r>
              <a:rPr lang="is-IS" dirty="0" smtClean="0">
                <a:solidFill>
                  <a:srgbClr val="FF0000"/>
                </a:solidFill>
              </a:rPr>
              <a:t>We would like to find sources of latency heterogeneity and exploit them to minimize latency</a:t>
            </a:r>
            <a:endParaRPr lang="is-IS" dirty="0">
              <a:solidFill>
                <a:srgbClr val="FF0000"/>
              </a:solidFill>
            </a:endParaRPr>
          </a:p>
          <a:p>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150</a:t>
            </a:fld>
            <a:endParaRPr lang="en-US" altLang="en-US">
              <a:solidFill>
                <a:srgbClr val="000000"/>
              </a:solidFill>
            </a:endParaRPr>
          </a:p>
        </p:txBody>
      </p:sp>
    </p:spTree>
    <p:extLst>
      <p:ext uri="{BB962C8B-B14F-4D97-AF65-F5344CB8AC3E}">
        <p14:creationId xmlns:p14="http://schemas.microsoft.com/office/powerpoint/2010/main" val="12733320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000" b="0" dirty="0" smtClean="0">
                <a:latin typeface="+mn-lt"/>
              </a:rPr>
              <a:t>Adaptive-Latency DRAM</a:t>
            </a:r>
            <a:endParaRPr lang="en-US" sz="4000" b="0" dirty="0">
              <a:latin typeface="+mn-lt"/>
            </a:endParaRPr>
          </a:p>
        </p:txBody>
      </p:sp>
      <p:sp>
        <p:nvSpPr>
          <p:cNvPr id="3" name="Content Placeholder 2"/>
          <p:cNvSpPr>
            <a:spLocks noGrp="1"/>
          </p:cNvSpPr>
          <p:nvPr>
            <p:ph idx="1"/>
          </p:nvPr>
        </p:nvSpPr>
        <p:spPr>
          <a:xfrm>
            <a:off x="0" y="1219200"/>
            <a:ext cx="9144000" cy="4648200"/>
          </a:xfrm>
        </p:spPr>
        <p:txBody>
          <a:bodyPr/>
          <a:lstStyle/>
          <a:p>
            <a:pPr marL="457200" indent="-457200">
              <a:lnSpc>
                <a:spcPct val="100000"/>
              </a:lnSpc>
              <a:spcBef>
                <a:spcPts val="0"/>
              </a:spcBef>
            </a:pPr>
            <a:r>
              <a:rPr lang="en-US" i="1" dirty="0" smtClean="0">
                <a:solidFill>
                  <a:srgbClr val="000000"/>
                </a:solidFill>
              </a:rPr>
              <a:t>Key idea</a:t>
            </a:r>
          </a:p>
          <a:p>
            <a:pPr marL="914400" lvl="1" indent="-457200">
              <a:lnSpc>
                <a:spcPct val="100000"/>
              </a:lnSpc>
              <a:spcBef>
                <a:spcPts val="0"/>
              </a:spcBef>
            </a:pPr>
            <a:r>
              <a:rPr lang="en-US" b="1" dirty="0" smtClean="0">
                <a:solidFill>
                  <a:srgbClr val="000000"/>
                </a:solidFill>
              </a:rPr>
              <a:t>Optimize </a:t>
            </a:r>
            <a:r>
              <a:rPr lang="en-US" b="1" dirty="0">
                <a:solidFill>
                  <a:srgbClr val="000000"/>
                </a:solidFill>
              </a:rPr>
              <a:t>DRAM timing parameters </a:t>
            </a:r>
            <a:r>
              <a:rPr lang="en-US" b="1" dirty="0" smtClean="0">
                <a:solidFill>
                  <a:srgbClr val="000000"/>
                </a:solidFill>
              </a:rPr>
              <a:t>online</a:t>
            </a:r>
          </a:p>
          <a:p>
            <a:pPr marL="914400" lvl="1" indent="-457200">
              <a:lnSpc>
                <a:spcPct val="100000"/>
              </a:lnSpc>
              <a:spcBef>
                <a:spcPts val="0"/>
              </a:spcBef>
            </a:pPr>
            <a:endParaRPr lang="en-US" sz="2000" i="1" dirty="0" smtClean="0">
              <a:solidFill>
                <a:srgbClr val="000000"/>
              </a:solidFill>
            </a:endParaRPr>
          </a:p>
          <a:p>
            <a:pPr marL="457200" indent="-457200">
              <a:lnSpc>
                <a:spcPct val="100000"/>
              </a:lnSpc>
              <a:spcBef>
                <a:spcPts val="0"/>
              </a:spcBef>
            </a:pPr>
            <a:r>
              <a:rPr lang="en-US" i="1" dirty="0" smtClean="0">
                <a:solidFill>
                  <a:srgbClr val="000000"/>
                </a:solidFill>
              </a:rPr>
              <a:t>Two components</a:t>
            </a:r>
            <a:endParaRPr lang="en-US" sz="3200" i="1" dirty="0">
              <a:solidFill>
                <a:srgbClr val="000000"/>
              </a:solidFill>
            </a:endParaRPr>
          </a:p>
          <a:p>
            <a:pPr lvl="1">
              <a:lnSpc>
                <a:spcPct val="100000"/>
              </a:lnSpc>
              <a:spcBef>
                <a:spcPts val="0"/>
              </a:spcBef>
            </a:pPr>
            <a:r>
              <a:rPr lang="en-US" dirty="0" smtClean="0">
                <a:solidFill>
                  <a:srgbClr val="000000"/>
                </a:solidFill>
                <a:ea typeface="Cambria Math" panose="02040503050406030204" pitchFamily="18" charset="0"/>
              </a:rPr>
              <a:t>DRAM manufacturer provides multiple sets of reliable DRAM timing parameters at different temperatures for each DIMM</a:t>
            </a:r>
          </a:p>
          <a:p>
            <a:pPr lvl="1">
              <a:lnSpc>
                <a:spcPct val="100000"/>
              </a:lnSpc>
              <a:spcBef>
                <a:spcPts val="0"/>
              </a:spcBef>
            </a:pPr>
            <a:r>
              <a:rPr lang="en-US" dirty="0" smtClean="0">
                <a:solidFill>
                  <a:srgbClr val="000000"/>
                </a:solidFill>
              </a:rPr>
              <a:t>System monitors </a:t>
            </a:r>
            <a:r>
              <a:rPr lang="en-US" dirty="0">
                <a:solidFill>
                  <a:srgbClr val="000000"/>
                </a:solidFill>
              </a:rPr>
              <a:t>DRAM temperature </a:t>
            </a:r>
            <a:r>
              <a:rPr lang="en-US" dirty="0" smtClean="0">
                <a:solidFill>
                  <a:srgbClr val="000000"/>
                </a:solidFill>
              </a:rPr>
              <a:t>&amp; uses appropriate </a:t>
            </a:r>
            <a:r>
              <a:rPr lang="en-US" dirty="0">
                <a:solidFill>
                  <a:srgbClr val="000000"/>
                </a:solidFill>
              </a:rPr>
              <a:t>DRAM timing </a:t>
            </a:r>
            <a:r>
              <a:rPr lang="en-US" dirty="0" smtClean="0">
                <a:solidFill>
                  <a:srgbClr val="000000"/>
                </a:solidFill>
              </a:rPr>
              <a:t>parameters</a:t>
            </a:r>
            <a:endParaRPr lang="en-US" sz="4000" dirty="0">
              <a:solidFill>
                <a:srgbClr val="000000"/>
              </a:solidFill>
            </a:endParaRPr>
          </a:p>
        </p:txBody>
      </p:sp>
      <p:sp>
        <p:nvSpPr>
          <p:cNvPr id="6" name="Content Placeholder 2"/>
          <p:cNvSpPr txBox="1">
            <a:spLocks/>
          </p:cNvSpPr>
          <p:nvPr/>
        </p:nvSpPr>
        <p:spPr>
          <a:xfrm>
            <a:off x="685800" y="3657600"/>
            <a:ext cx="5638800" cy="548640"/>
          </a:xfrm>
          <a:prstGeom prst="rect">
            <a:avLst/>
          </a:prstGeom>
          <a:solidFill>
            <a:srgbClr val="0000FF"/>
          </a:solidFill>
          <a:effectLst>
            <a:softEdge rad="50800"/>
          </a:effectLst>
        </p:spPr>
        <p:txBody>
          <a:bodyPr vert="horz" wrap="none"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smtClean="0">
                <a:solidFill>
                  <a:prstClr val="white"/>
                </a:solidFill>
                <a:ea typeface="Cambria Math" panose="02040503050406030204" pitchFamily="18" charset="0"/>
              </a:rPr>
              <a:t>reliable DRAM timing parameters</a:t>
            </a:r>
            <a:endParaRPr lang="en-US" sz="3200" dirty="0">
              <a:solidFill>
                <a:prstClr val="white"/>
              </a:solidFill>
            </a:endParaRPr>
          </a:p>
        </p:txBody>
      </p:sp>
      <p:sp>
        <p:nvSpPr>
          <p:cNvPr id="7" name="Content Placeholder 2"/>
          <p:cNvSpPr txBox="1">
            <a:spLocks/>
          </p:cNvSpPr>
          <p:nvPr/>
        </p:nvSpPr>
        <p:spPr>
          <a:xfrm>
            <a:off x="3581400" y="4648200"/>
            <a:ext cx="3352800" cy="548640"/>
          </a:xfrm>
          <a:prstGeom prst="rect">
            <a:avLst/>
          </a:prstGeom>
          <a:solidFill>
            <a:srgbClr val="0000FF"/>
          </a:solidFill>
          <a:effectLst>
            <a:softEdge rad="50800"/>
          </a:effectLst>
        </p:spPr>
        <p:txBody>
          <a:bodyPr vert="horz"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smtClean="0">
                <a:solidFill>
                  <a:prstClr val="white"/>
                </a:solidFill>
                <a:ea typeface="Cambria Math" panose="02040503050406030204" pitchFamily="18" charset="0"/>
              </a:rPr>
              <a:t>DRAM temperature</a:t>
            </a:r>
            <a:endParaRPr lang="en-US" sz="3200" dirty="0">
              <a:solidFill>
                <a:prstClr val="white"/>
              </a:solidFill>
            </a:endParaRPr>
          </a:p>
        </p:txBody>
      </p:sp>
      <p:sp>
        <p:nvSpPr>
          <p:cNvPr id="8" name="Rectangle 7"/>
          <p:cNvSpPr/>
          <p:nvPr/>
        </p:nvSpPr>
        <p:spPr>
          <a:xfrm>
            <a:off x="1403648" y="6309320"/>
            <a:ext cx="7056784" cy="553998"/>
          </a:xfrm>
          <a:prstGeom prst="rect">
            <a:avLst/>
          </a:prstGeom>
        </p:spPr>
        <p:txBody>
          <a:bodyPr wrap="square">
            <a:spAutoFit/>
          </a:bodyPr>
          <a:lstStyle/>
          <a:p>
            <a:r>
              <a:rPr lang="en-US" sz="1500" dirty="0" smtClean="0">
                <a:solidFill>
                  <a:prstClr val="black"/>
                </a:solidFill>
              </a:rPr>
              <a:t>Lee+</a:t>
            </a:r>
            <a:r>
              <a:rPr lang="en-US" sz="1500" dirty="0">
                <a:solidFill>
                  <a:prstClr val="black"/>
                </a:solidFill>
              </a:rPr>
              <a:t>, </a:t>
            </a:r>
            <a:r>
              <a:rPr lang="en-US" sz="1500" dirty="0" smtClean="0">
                <a:solidFill>
                  <a:prstClr val="black"/>
                </a:solidFill>
              </a:rPr>
              <a:t>“</a:t>
            </a:r>
            <a:r>
              <a:rPr lang="en-US" sz="1500" dirty="0" smtClean="0">
                <a:solidFill>
                  <a:srgbClr val="0000FF"/>
                </a:solidFill>
              </a:rPr>
              <a:t>Adaptive-Latency DRAM: Optimizing DRAM Timing for the Common-Case</a:t>
            </a:r>
            <a:r>
              <a:rPr lang="en-US" sz="1500" dirty="0" smtClean="0">
                <a:solidFill>
                  <a:prstClr val="black"/>
                </a:solidFill>
              </a:rPr>
              <a:t>,</a:t>
            </a:r>
            <a:r>
              <a:rPr lang="en-US" sz="1500" dirty="0">
                <a:solidFill>
                  <a:prstClr val="black"/>
                </a:solidFill>
              </a:rPr>
              <a:t>” </a:t>
            </a:r>
            <a:r>
              <a:rPr lang="en-US" sz="1500" dirty="0" smtClean="0">
                <a:solidFill>
                  <a:prstClr val="black"/>
                </a:solidFill>
              </a:rPr>
              <a:t>HPCA 2015.</a:t>
            </a:r>
            <a:endParaRPr lang="en-US" sz="1500" dirty="0">
              <a:solidFill>
                <a:prstClr val="black"/>
              </a:solidFill>
            </a:endParaRPr>
          </a:p>
        </p:txBody>
      </p:sp>
    </p:spTree>
    <p:extLst>
      <p:ext uri="{BB962C8B-B14F-4D97-AF65-F5344CB8AC3E}">
        <p14:creationId xmlns:p14="http://schemas.microsoft.com/office/powerpoint/2010/main" val="205410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prstClr val="black"/>
                </a:solidFill>
                <a:latin typeface="Calibri"/>
              </a:rPr>
              <a:t>Latency Reduction Summary of 115 DIMMs</a:t>
            </a:r>
            <a:endParaRPr lang="en-US" sz="4000" dirty="0">
              <a:solidFill>
                <a:prstClr val="black"/>
              </a:solidFill>
              <a:latin typeface="Calibri"/>
            </a:endParaRP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smtClean="0">
                <a:solidFill>
                  <a:srgbClr val="000000"/>
                </a:solidFill>
              </a:rPr>
              <a:t>Latency </a:t>
            </a:r>
            <a:r>
              <a:rPr lang="en-US" i="1" dirty="0">
                <a:solidFill>
                  <a:srgbClr val="000000"/>
                </a:solidFill>
              </a:rPr>
              <a:t>reduction for read &amp; write (55°C)</a:t>
            </a:r>
          </a:p>
          <a:p>
            <a:pPr lvl="1">
              <a:lnSpc>
                <a:spcPct val="100000"/>
              </a:lnSpc>
            </a:pPr>
            <a:r>
              <a:rPr lang="en-US" i="1" dirty="0" smtClean="0">
                <a:solidFill>
                  <a:srgbClr val="000000"/>
                </a:solidFill>
              </a:rPr>
              <a:t>Read Latency: </a:t>
            </a:r>
            <a:r>
              <a:rPr lang="en-US" b="1" i="1" dirty="0" smtClean="0">
                <a:solidFill>
                  <a:srgbClr val="0000FF"/>
                </a:solidFill>
              </a:rPr>
              <a:t>32.7%</a:t>
            </a:r>
          </a:p>
          <a:p>
            <a:pPr lvl="1">
              <a:lnSpc>
                <a:spcPct val="100000"/>
              </a:lnSpc>
            </a:pPr>
            <a:r>
              <a:rPr lang="en-US" i="1" dirty="0" smtClean="0">
                <a:solidFill>
                  <a:srgbClr val="000000"/>
                </a:solidFill>
              </a:rPr>
              <a:t>Write Latency: </a:t>
            </a:r>
            <a:r>
              <a:rPr lang="en-US" b="1" i="1" dirty="0" smtClean="0">
                <a:solidFill>
                  <a:srgbClr val="0000FF"/>
                </a:solidFill>
              </a:rPr>
              <a:t>55.1%</a:t>
            </a:r>
          </a:p>
          <a:p>
            <a:pPr marL="457200" indent="-457200">
              <a:lnSpc>
                <a:spcPct val="100000"/>
              </a:lnSpc>
              <a:spcBef>
                <a:spcPts val="3000"/>
              </a:spcBef>
            </a:pPr>
            <a:r>
              <a:rPr lang="en-US" i="1" dirty="0" smtClean="0">
                <a:solidFill>
                  <a:srgbClr val="000000"/>
                </a:solidFill>
              </a:rPr>
              <a:t>Latency reduction for each timing parameter (55°C) </a:t>
            </a:r>
          </a:p>
          <a:p>
            <a:pPr lvl="1">
              <a:lnSpc>
                <a:spcPct val="100000"/>
              </a:lnSpc>
            </a:pPr>
            <a:r>
              <a:rPr lang="en-US" i="1" dirty="0">
                <a:solidFill>
                  <a:srgbClr val="000000"/>
                </a:solidFill>
              </a:rPr>
              <a:t>S</a:t>
            </a:r>
            <a:r>
              <a:rPr lang="en-US" i="1" dirty="0" smtClean="0">
                <a:solidFill>
                  <a:srgbClr val="000000"/>
                </a:solidFill>
              </a:rPr>
              <a:t>ensing</a:t>
            </a:r>
            <a:r>
              <a:rPr lang="en-US" i="1" dirty="0">
                <a:solidFill>
                  <a:srgbClr val="000000"/>
                </a:solidFill>
              </a:rPr>
              <a:t>: </a:t>
            </a:r>
            <a:r>
              <a:rPr lang="en-US" b="1" i="1" dirty="0">
                <a:solidFill>
                  <a:srgbClr val="0000FF"/>
                </a:solidFill>
              </a:rPr>
              <a:t>17.3%</a:t>
            </a:r>
          </a:p>
          <a:p>
            <a:pPr lvl="1">
              <a:lnSpc>
                <a:spcPct val="100000"/>
              </a:lnSpc>
            </a:pPr>
            <a:r>
              <a:rPr lang="en-US" i="1" dirty="0" smtClean="0">
                <a:solidFill>
                  <a:srgbClr val="000000"/>
                </a:solidFill>
              </a:rPr>
              <a:t>Restore: </a:t>
            </a:r>
            <a:r>
              <a:rPr lang="en-US" b="1" i="1" dirty="0">
                <a:solidFill>
                  <a:srgbClr val="0000FF"/>
                </a:solidFill>
              </a:rPr>
              <a:t>37.3%</a:t>
            </a:r>
            <a:r>
              <a:rPr lang="en-US" i="1" dirty="0">
                <a:solidFill>
                  <a:srgbClr val="000000"/>
                </a:solidFill>
              </a:rPr>
              <a:t> (read), </a:t>
            </a:r>
            <a:r>
              <a:rPr lang="en-US" b="1" i="1" dirty="0">
                <a:solidFill>
                  <a:srgbClr val="0000FF"/>
                </a:solidFill>
              </a:rPr>
              <a:t>54.8%</a:t>
            </a:r>
            <a:r>
              <a:rPr lang="en-US" i="1" dirty="0">
                <a:solidFill>
                  <a:srgbClr val="000000"/>
                </a:solidFill>
              </a:rPr>
              <a:t> (write)</a:t>
            </a:r>
          </a:p>
          <a:p>
            <a:pPr lvl="1">
              <a:lnSpc>
                <a:spcPct val="100000"/>
              </a:lnSpc>
            </a:pPr>
            <a:r>
              <a:rPr lang="en-US" i="1" dirty="0" err="1" smtClean="0">
                <a:solidFill>
                  <a:srgbClr val="000000"/>
                </a:solidFill>
              </a:rPr>
              <a:t>Precharge</a:t>
            </a:r>
            <a:r>
              <a:rPr lang="en-US" i="1" dirty="0" smtClean="0">
                <a:solidFill>
                  <a:srgbClr val="000000"/>
                </a:solidFill>
              </a:rPr>
              <a:t>: </a:t>
            </a:r>
            <a:r>
              <a:rPr lang="en-US" b="1" i="1" dirty="0">
                <a:solidFill>
                  <a:srgbClr val="0000FF"/>
                </a:solidFill>
              </a:rPr>
              <a:t>35.2%</a:t>
            </a:r>
            <a:r>
              <a:rPr lang="en-US" i="1" dirty="0">
                <a:solidFill>
                  <a:srgbClr val="0000FF"/>
                </a:solidFill>
              </a:rPr>
              <a:t> </a:t>
            </a:r>
          </a:p>
        </p:txBody>
      </p:sp>
      <p:sp>
        <p:nvSpPr>
          <p:cNvPr id="4" name="Rectangle 3"/>
          <p:cNvSpPr/>
          <p:nvPr/>
        </p:nvSpPr>
        <p:spPr>
          <a:xfrm>
            <a:off x="1403648" y="6344604"/>
            <a:ext cx="7056784" cy="553998"/>
          </a:xfrm>
          <a:prstGeom prst="rect">
            <a:avLst/>
          </a:prstGeom>
        </p:spPr>
        <p:txBody>
          <a:bodyPr wrap="square">
            <a:spAutoFit/>
          </a:bodyPr>
          <a:lstStyle/>
          <a:p>
            <a:r>
              <a:rPr lang="en-US" sz="1500" dirty="0" smtClean="0">
                <a:solidFill>
                  <a:prstClr val="black"/>
                </a:solidFill>
              </a:rPr>
              <a:t>Lee+</a:t>
            </a:r>
            <a:r>
              <a:rPr lang="en-US" sz="1500" dirty="0">
                <a:solidFill>
                  <a:prstClr val="black"/>
                </a:solidFill>
              </a:rPr>
              <a:t>, </a:t>
            </a:r>
            <a:r>
              <a:rPr lang="en-US" sz="1500" dirty="0" smtClean="0">
                <a:solidFill>
                  <a:prstClr val="black"/>
                </a:solidFill>
              </a:rPr>
              <a:t>“</a:t>
            </a:r>
            <a:r>
              <a:rPr lang="en-US" sz="1500" dirty="0" smtClean="0">
                <a:solidFill>
                  <a:srgbClr val="0000FF"/>
                </a:solidFill>
              </a:rPr>
              <a:t>Adaptive-Latency DRAM: Optimizing DRAM Timing for the Common-Case</a:t>
            </a:r>
            <a:r>
              <a:rPr lang="en-US" sz="1500" dirty="0" smtClean="0">
                <a:solidFill>
                  <a:prstClr val="black"/>
                </a:solidFill>
              </a:rPr>
              <a:t>,</a:t>
            </a:r>
            <a:r>
              <a:rPr lang="en-US" sz="1500" dirty="0">
                <a:solidFill>
                  <a:prstClr val="black"/>
                </a:solidFill>
              </a:rPr>
              <a:t>” </a:t>
            </a:r>
            <a:r>
              <a:rPr lang="en-US" sz="1500" dirty="0" smtClean="0">
                <a:solidFill>
                  <a:prstClr val="black"/>
                </a:solidFill>
              </a:rPr>
              <a:t>HPCA 2015.</a:t>
            </a:r>
            <a:endParaRPr lang="en-US" sz="1500" dirty="0">
              <a:solidFill>
                <a:prstClr val="black"/>
              </a:solidFill>
            </a:endParaRPr>
          </a:p>
        </p:txBody>
      </p:sp>
    </p:spTree>
    <p:extLst>
      <p:ext uri="{BB962C8B-B14F-4D97-AF65-F5344CB8AC3E}">
        <p14:creationId xmlns:p14="http://schemas.microsoft.com/office/powerpoint/2010/main" val="2593121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Real System Evaluation</a:t>
            </a:r>
            <a:endParaRPr lang="en-US" sz="4000" dirty="0">
              <a:solidFill>
                <a:srgbClr val="000000"/>
              </a:solidFill>
              <a:latin typeface="Calibri"/>
            </a:endParaRP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smtClean="0">
                <a:solidFill>
                  <a:prstClr val="black"/>
                </a:solidFill>
              </a:rPr>
              <a:t>System</a:t>
            </a:r>
            <a:endParaRPr lang="en-US" i="1" dirty="0">
              <a:solidFill>
                <a:prstClr val="black"/>
              </a:solidFill>
            </a:endParaRPr>
          </a:p>
          <a:p>
            <a:pPr lvl="1">
              <a:lnSpc>
                <a:spcPct val="100000"/>
              </a:lnSpc>
            </a:pPr>
            <a:r>
              <a:rPr lang="en-US" i="1" dirty="0" smtClean="0">
                <a:solidFill>
                  <a:prstClr val="black"/>
                </a:solidFill>
              </a:rPr>
              <a:t>CPU: AMD 4386 ( 8 Cores, 3.1GHz, 8MB LLC)</a:t>
            </a:r>
            <a:endParaRPr lang="en-US" b="1" i="1" dirty="0" smtClean="0">
              <a:solidFill>
                <a:prstClr val="black"/>
              </a:solidFill>
            </a:endParaRPr>
          </a:p>
          <a:p>
            <a:pPr lvl="1">
              <a:lnSpc>
                <a:spcPct val="100000"/>
              </a:lnSpc>
            </a:pPr>
            <a:r>
              <a:rPr lang="en-US" dirty="0" smtClean="0">
                <a:solidFill>
                  <a:prstClr val="black"/>
                </a:solidFill>
              </a:rPr>
              <a:t>DRAM: 4GByte DDR3-1600 (800Mhz Clock)</a:t>
            </a:r>
          </a:p>
          <a:p>
            <a:pPr lvl="1">
              <a:lnSpc>
                <a:spcPct val="100000"/>
              </a:lnSpc>
            </a:pPr>
            <a:r>
              <a:rPr lang="en-US" dirty="0" smtClean="0">
                <a:solidFill>
                  <a:prstClr val="black"/>
                </a:solidFill>
              </a:rPr>
              <a:t>OS: Linux</a:t>
            </a:r>
          </a:p>
          <a:p>
            <a:pPr lvl="1">
              <a:lnSpc>
                <a:spcPct val="100000"/>
              </a:lnSpc>
            </a:pPr>
            <a:r>
              <a:rPr lang="en-US" dirty="0" smtClean="0">
                <a:solidFill>
                  <a:prstClr val="black"/>
                </a:solidFill>
              </a:rPr>
              <a:t>Storage: 128GByte SSD</a:t>
            </a:r>
          </a:p>
          <a:p>
            <a:pPr marL="457200" indent="-457200">
              <a:lnSpc>
                <a:spcPct val="100000"/>
              </a:lnSpc>
              <a:spcBef>
                <a:spcPts val="3000"/>
              </a:spcBef>
            </a:pPr>
            <a:r>
              <a:rPr lang="en-US" i="1" dirty="0" smtClean="0">
                <a:solidFill>
                  <a:prstClr val="black"/>
                </a:solidFill>
              </a:rPr>
              <a:t>Workload</a:t>
            </a:r>
            <a:endParaRPr lang="en-US" i="1" dirty="0">
              <a:solidFill>
                <a:prstClr val="black"/>
              </a:solidFill>
            </a:endParaRPr>
          </a:p>
          <a:p>
            <a:pPr lvl="1">
              <a:lnSpc>
                <a:spcPct val="100000"/>
              </a:lnSpc>
            </a:pPr>
            <a:r>
              <a:rPr lang="en-US" i="1" dirty="0" smtClean="0">
                <a:solidFill>
                  <a:prstClr val="black"/>
                </a:solidFill>
              </a:rPr>
              <a:t>35 applications from SPEC, STREAM, Parsec, </a:t>
            </a:r>
            <a:r>
              <a:rPr lang="en-US" i="1" dirty="0" err="1" smtClean="0">
                <a:solidFill>
                  <a:prstClr val="black"/>
                </a:solidFill>
              </a:rPr>
              <a:t>Memcached</a:t>
            </a:r>
            <a:r>
              <a:rPr lang="en-US" i="1" dirty="0" smtClean="0">
                <a:solidFill>
                  <a:prstClr val="black"/>
                </a:solidFill>
              </a:rPr>
              <a:t>, Apache, GUPS</a:t>
            </a:r>
          </a:p>
        </p:txBody>
      </p:sp>
      <p:pic>
        <p:nvPicPr>
          <p:cNvPr id="5" name="Picture 4"/>
          <p:cNvPicPr>
            <a:picLocks noChangeAspect="1"/>
          </p:cNvPicPr>
          <p:nvPr/>
        </p:nvPicPr>
        <p:blipFill>
          <a:blip r:embed="rId2"/>
          <a:stretch>
            <a:fillRect/>
          </a:stretch>
        </p:blipFill>
        <p:spPr>
          <a:xfrm>
            <a:off x="5095374" y="2743200"/>
            <a:ext cx="4048626" cy="2057400"/>
          </a:xfrm>
          <a:prstGeom prst="rect">
            <a:avLst/>
          </a:prstGeom>
        </p:spPr>
      </p:pic>
      <p:sp>
        <p:nvSpPr>
          <p:cNvPr id="3" name="Oval 2"/>
          <p:cNvSpPr/>
          <p:nvPr/>
        </p:nvSpPr>
        <p:spPr>
          <a:xfrm>
            <a:off x="7031736" y="4151376"/>
            <a:ext cx="182880" cy="182880"/>
          </a:xfrm>
          <a:prstGeom prst="ellipse">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prstClr val="white"/>
              </a:solidFill>
            </a:endParaRPr>
          </a:p>
        </p:txBody>
      </p:sp>
      <p:pic>
        <p:nvPicPr>
          <p:cNvPr id="2" name="Picture 1"/>
          <p:cNvPicPr>
            <a:picLocks noChangeAspect="1"/>
          </p:cNvPicPr>
          <p:nvPr/>
        </p:nvPicPr>
        <p:blipFill>
          <a:blip r:embed="rId3"/>
          <a:stretch>
            <a:fillRect/>
          </a:stretch>
        </p:blipFill>
        <p:spPr>
          <a:xfrm>
            <a:off x="76200" y="2286000"/>
            <a:ext cx="8943975" cy="4410075"/>
          </a:xfrm>
          <a:prstGeom prst="rect">
            <a:avLst/>
          </a:prstGeom>
          <a:ln w="50800">
            <a:solidFill>
              <a:schemeClr val="tx1"/>
            </a:solidFill>
          </a:ln>
        </p:spPr>
      </p:pic>
    </p:spTree>
    <p:extLst>
      <p:ext uri="{BB962C8B-B14F-4D97-AF65-F5344CB8AC3E}">
        <p14:creationId xmlns:p14="http://schemas.microsoft.com/office/powerpoint/2010/main" val="3196892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xit" presetSubtype="0" fill="hold" nodeType="clickEffect">
                                  <p:stCondLst>
                                    <p:cond delay="0"/>
                                  </p:stCondLst>
                                  <p:childTnLst>
                                    <p:animEffect transition="out" filter="fade">
                                      <p:cBhvr>
                                        <p:cTn id="18" dur="500"/>
                                        <p:tgtEl>
                                          <p:spTgt spid="2"/>
                                        </p:tgtEl>
                                      </p:cBhvr>
                                    </p:animEffect>
                                    <p:anim calcmode="lin" valueType="num">
                                      <p:cBhvr>
                                        <p:cTn id="19" dur="500"/>
                                        <p:tgtEl>
                                          <p:spTgt spid="2"/>
                                        </p:tgtEl>
                                        <p:attrNameLst>
                                          <p:attrName>ppt_x</p:attrName>
                                        </p:attrNameLst>
                                      </p:cBhvr>
                                      <p:tavLst>
                                        <p:tav tm="0">
                                          <p:val>
                                            <p:strVal val="ppt_x"/>
                                          </p:val>
                                        </p:tav>
                                        <p:tav tm="100000">
                                          <p:val>
                                            <p:strVal val="ppt_x"/>
                                          </p:val>
                                        </p:tav>
                                      </p:tavLst>
                                    </p:anim>
                                    <p:anim calcmode="lin" valueType="num">
                                      <p:cBhvr>
                                        <p:cTn id="20" dur="500"/>
                                        <p:tgtEl>
                                          <p:spTgt spid="2"/>
                                        </p:tgtEl>
                                        <p:attrNameLst>
                                          <p:attrName>ppt_y</p:attrName>
                                        </p:attrNameLst>
                                      </p:cBhvr>
                                      <p:tavLst>
                                        <p:tav tm="0">
                                          <p:val>
                                            <p:strVal val="ppt_y"/>
                                          </p:val>
                                        </p:tav>
                                        <p:tav tm="100000">
                                          <p:val>
                                            <p:strVal val="ppt_y+.1"/>
                                          </p:val>
                                        </p:tav>
                                      </p:tavLst>
                                    </p:anim>
                                    <p:set>
                                      <p:cBhvr>
                                        <p:cTn id="21" dur="1" fill="hold">
                                          <p:stCondLst>
                                            <p:cond delay="499"/>
                                          </p:stCondLst>
                                        </p:cTn>
                                        <p:tgtEl>
                                          <p:spTgt spid="2"/>
                                        </p:tgtEl>
                                        <p:attrNameLst>
                                          <p:attrName>style.visibility</p:attrName>
                                        </p:attrNameLst>
                                      </p:cBhvr>
                                      <p:to>
                                        <p:strVal val="hidden"/>
                                      </p:to>
                                    </p:se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0"/>
                                          </p:stCondLst>
                                        </p:cTn>
                                        <p:tgtEl>
                                          <p:spTgt spid="8">
                                            <p:txEl>
                                              <p:pRg st="2" end="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8">
                                            <p:txEl>
                                              <p:pRg st="3" end="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8">
                                            <p:txEl>
                                              <p:pRg st="4" end="4"/>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8">
                                            <p:txEl>
                                              <p:pRg st="5" end="5"/>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Chart 9"/>
          <p:cNvGraphicFramePr>
            <a:graphicFrameLocks/>
          </p:cNvGraphicFramePr>
          <p:nvPr>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2"/>
          </a:graphicData>
        </a:graphic>
      </p:graphicFrame>
      <p:grpSp>
        <p:nvGrpSpPr>
          <p:cNvPr id="21" name="Group 20"/>
          <p:cNvGrpSpPr/>
          <p:nvPr/>
        </p:nvGrpSpPr>
        <p:grpSpPr>
          <a:xfrm>
            <a:off x="461666" y="990600"/>
            <a:ext cx="8458200" cy="4267199"/>
            <a:chOff x="461666" y="1143000"/>
            <a:chExt cx="8458200" cy="4267199"/>
          </a:xfrm>
        </p:grpSpPr>
        <p:graphicFrame>
          <p:nvGraphicFramePr>
            <p:cNvPr id="8" name="Chart 7"/>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54"/>
            <p:cNvSpPr txBox="1"/>
            <p:nvPr/>
          </p:nvSpPr>
          <p:spPr>
            <a:xfrm>
              <a:off x="6977768" y="3010335"/>
              <a:ext cx="990624" cy="430902"/>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smtClean="0">
                  <a:solidFill>
                    <a:srgbClr val="4472C4"/>
                  </a:solidFill>
                  <a:latin typeface="Calibri Light"/>
                </a:rPr>
                <a:t>1.4%</a:t>
              </a:r>
              <a:endParaRPr lang="en-US" sz="2200" b="1" i="1" dirty="0">
                <a:solidFill>
                  <a:srgbClr val="4472C4"/>
                </a:solidFill>
                <a:latin typeface="Calibri Light"/>
              </a:endParaRPr>
            </a:p>
          </p:txBody>
        </p:sp>
        <p:sp>
          <p:nvSpPr>
            <p:cNvPr id="20" name="TextBox 54"/>
            <p:cNvSpPr txBox="1"/>
            <p:nvPr/>
          </p:nvSpPr>
          <p:spPr>
            <a:xfrm>
              <a:off x="7606889" y="2624282"/>
              <a:ext cx="990624" cy="430859"/>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smtClean="0">
                  <a:solidFill>
                    <a:srgbClr val="4472C4"/>
                  </a:solidFill>
                  <a:latin typeface="Calibri Light"/>
                </a:rPr>
                <a:t>6.7%</a:t>
              </a:r>
              <a:endParaRPr lang="en-US" sz="2200" b="1" i="1" dirty="0">
                <a:solidFill>
                  <a:srgbClr val="4472C4"/>
                </a:solidFill>
                <a:latin typeface="Calibri Light"/>
              </a:endParaRPr>
            </a:p>
          </p:txBody>
        </p:sp>
      </p:grpSp>
      <p:grpSp>
        <p:nvGrpSpPr>
          <p:cNvPr id="18" name="Group 17"/>
          <p:cNvGrpSpPr/>
          <p:nvPr/>
        </p:nvGrpSpPr>
        <p:grpSpPr>
          <a:xfrm>
            <a:off x="461666" y="990600"/>
            <a:ext cx="8458200" cy="4267199"/>
            <a:chOff x="461666" y="1143000"/>
            <a:chExt cx="8458200" cy="4267199"/>
          </a:xfrm>
        </p:grpSpPr>
        <p:graphicFrame>
          <p:nvGraphicFramePr>
            <p:cNvPr id="11" name="Chart 10"/>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54"/>
            <p:cNvSpPr txBox="1"/>
            <p:nvPr/>
          </p:nvSpPr>
          <p:spPr>
            <a:xfrm>
              <a:off x="7924800" y="2723778"/>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5.0%</a:t>
              </a:r>
              <a:endParaRPr lang="en-US" sz="2200" b="1" i="1" dirty="0">
                <a:solidFill>
                  <a:srgbClr val="4472C4"/>
                </a:solidFill>
                <a:latin typeface="Calibri Light"/>
              </a:endParaRP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Single-Core Evaluation</a:t>
            </a:r>
            <a:endParaRPr lang="en-US" sz="4000" dirty="0">
              <a:solidFill>
                <a:srgbClr val="000000"/>
              </a:solidFill>
              <a:latin typeface="Calibri"/>
            </a:endParaRPr>
          </a:p>
        </p:txBody>
      </p:sp>
      <p:sp>
        <p:nvSpPr>
          <p:cNvPr id="4" name="TextBox 54"/>
          <p:cNvSpPr txBox="1"/>
          <p:nvPr/>
        </p:nvSpPr>
        <p:spPr>
          <a:xfrm>
            <a:off x="3585866" y="1567190"/>
            <a:ext cx="15240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2" name="TextBox 54"/>
          <p:cNvSpPr txBox="1"/>
          <p:nvPr/>
        </p:nvSpPr>
        <p:spPr>
          <a:xfrm>
            <a:off x="3357266" y="1524000"/>
            <a:ext cx="20574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3" name="Punchline"/>
          <p:cNvSpPr txBox="1"/>
          <p:nvPr/>
        </p:nvSpPr>
        <p:spPr>
          <a:xfrm>
            <a:off x="-152400" y="5566750"/>
            <a:ext cx="9448800" cy="670562"/>
          </a:xfrm>
          <a:prstGeom prst="rect">
            <a:avLst/>
          </a:prstGeom>
          <a:noFill/>
        </p:spPr>
        <p:txBody>
          <a:bodyPr wrap="square" rtlCol="0" anchor="ctr">
            <a:noAutofit/>
          </a:bodyPr>
          <a:lstStyle/>
          <a:p>
            <a:pPr algn="ctr"/>
            <a:r>
              <a:rPr lang="en-US" sz="3600" i="1" dirty="0" smtClean="0">
                <a:solidFill>
                  <a:srgbClr val="0000FF"/>
                </a:solidFill>
                <a:latin typeface="Calibri Light"/>
              </a:rPr>
              <a:t>AL-DRAM </a:t>
            </a:r>
            <a:r>
              <a:rPr lang="en-US" sz="3600" b="1" i="1" dirty="0" smtClean="0">
                <a:solidFill>
                  <a:srgbClr val="0000FF"/>
                </a:solidFill>
                <a:latin typeface="Calibri Light"/>
              </a:rPr>
              <a:t>improves single-core performance </a:t>
            </a:r>
          </a:p>
          <a:p>
            <a:pPr algn="ctr"/>
            <a:r>
              <a:rPr lang="en-US" sz="3600" i="1" dirty="0" smtClean="0">
                <a:solidFill>
                  <a:srgbClr val="0000FF"/>
                </a:solidFill>
                <a:latin typeface="Calibri Light"/>
              </a:rPr>
              <a:t>on a real system</a:t>
            </a:r>
            <a:endParaRPr lang="en-US" sz="3600" i="1" dirty="0">
              <a:solidFill>
                <a:srgbClr val="0000FF"/>
              </a:solidFill>
              <a:latin typeface="Calibri Light"/>
            </a:endParaRPr>
          </a:p>
        </p:txBody>
      </p:sp>
      <p:sp>
        <p:nvSpPr>
          <p:cNvPr id="9" name="TextBox 8"/>
          <p:cNvSpPr txBox="1"/>
          <p:nvPr/>
        </p:nvSpPr>
        <p:spPr>
          <a:xfrm rot="16200000">
            <a:off x="-1559868" y="2626666"/>
            <a:ext cx="3581402" cy="461665"/>
          </a:xfrm>
          <a:prstGeom prst="rect">
            <a:avLst/>
          </a:prstGeom>
          <a:noFill/>
        </p:spPr>
        <p:txBody>
          <a:bodyPr wrap="square" rtlCol="0">
            <a:spAutoFit/>
          </a:bodyPr>
          <a:lstStyle/>
          <a:p>
            <a:pPr algn="ctr"/>
            <a:r>
              <a:rPr lang="en-US" sz="2400" b="1" i="1" dirty="0" smtClean="0">
                <a:solidFill>
                  <a:prstClr val="black"/>
                </a:solidFill>
                <a:latin typeface="Calibri Light"/>
              </a:rPr>
              <a:t>Performance Improvement</a:t>
            </a:r>
            <a:endParaRPr lang="en-US" sz="2400" b="1" i="1" dirty="0">
              <a:solidFill>
                <a:prstClr val="black"/>
              </a:solidFill>
              <a:latin typeface="Calibri Light"/>
            </a:endParaRPr>
          </a:p>
        </p:txBody>
      </p:sp>
      <p:cxnSp>
        <p:nvCxnSpPr>
          <p:cNvPr id="3" name="Straight Connector 2"/>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6858000" y="914400"/>
            <a:ext cx="2286000" cy="1384995"/>
          </a:xfrm>
          <a:prstGeom prst="rect">
            <a:avLst/>
          </a:prstGeom>
          <a:noFill/>
        </p:spPr>
        <p:txBody>
          <a:bodyPr wrap="square" rtlCol="0">
            <a:spAutoFit/>
          </a:bodyPr>
          <a:lstStyle/>
          <a:p>
            <a:pPr algn="ctr"/>
            <a:r>
              <a:rPr lang="en-US" sz="2800" dirty="0" smtClean="0">
                <a:solidFill>
                  <a:srgbClr val="000000"/>
                </a:solidFill>
                <a:latin typeface="Calibri Light"/>
              </a:rPr>
              <a:t>Average</a:t>
            </a:r>
          </a:p>
          <a:p>
            <a:pPr algn="ctr"/>
            <a:r>
              <a:rPr lang="en-US" sz="2800" dirty="0" smtClean="0">
                <a:solidFill>
                  <a:srgbClr val="000000"/>
                </a:solidFill>
                <a:latin typeface="Calibri Light"/>
              </a:rPr>
              <a:t>Improvement</a:t>
            </a:r>
          </a:p>
          <a:p>
            <a:pPr algn="ctr"/>
            <a:endParaRPr lang="en-US" sz="2800" dirty="0">
              <a:solidFill>
                <a:srgbClr val="000000"/>
              </a:solidFill>
              <a:latin typeface="Calibri Light"/>
            </a:endParaRPr>
          </a:p>
        </p:txBody>
      </p:sp>
      <p:sp>
        <p:nvSpPr>
          <p:cNvPr id="23" name="TextBox 22"/>
          <p:cNvSpPr txBox="1"/>
          <p:nvPr/>
        </p:nvSpPr>
        <p:spPr>
          <a:xfrm rot="16200000">
            <a:off x="7622234" y="4188768"/>
            <a:ext cx="2133599" cy="461665"/>
          </a:xfrm>
          <a:prstGeom prst="rect">
            <a:avLst/>
          </a:prstGeom>
          <a:solidFill>
            <a:schemeClr val="bg1"/>
          </a:solidFill>
        </p:spPr>
        <p:txBody>
          <a:bodyPr wrap="square" rtlCol="0">
            <a:spAutoFit/>
          </a:bodyPr>
          <a:lstStyle/>
          <a:p>
            <a:pPr algn="r"/>
            <a:r>
              <a:rPr lang="en-US" sz="2400" dirty="0" smtClean="0">
                <a:solidFill>
                  <a:prstClr val="black"/>
                </a:solidFill>
                <a:latin typeface="Calibri Light"/>
              </a:rPr>
              <a:t>all-35-workload</a:t>
            </a:r>
            <a:endParaRPr lang="en-US" sz="2400" dirty="0">
              <a:solidFill>
                <a:prstClr val="black"/>
              </a:solidFill>
              <a:latin typeface="Calibri Light"/>
            </a:endParaRPr>
          </a:p>
        </p:txBody>
      </p:sp>
    </p:spTree>
    <p:extLst>
      <p:ext uri="{BB962C8B-B14F-4D97-AF65-F5344CB8AC3E}">
        <p14:creationId xmlns:p14="http://schemas.microsoft.com/office/powerpoint/2010/main" val="1361055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p:cNvGraphicFramePr>
            <a:graphicFrameLocks/>
          </p:cNvGraphicFramePr>
          <p:nvPr>
            <p:extLst/>
          </p:nvPr>
        </p:nvGraphicFramePr>
        <p:xfrm>
          <a:off x="461666" y="9906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54"/>
          <p:cNvSpPr txBox="1"/>
          <p:nvPr/>
        </p:nvSpPr>
        <p:spPr>
          <a:xfrm>
            <a:off x="3357266" y="1567190"/>
            <a:ext cx="17526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graphicFrame>
        <p:nvGraphicFramePr>
          <p:cNvPr id="13" name="Chart 12"/>
          <p:cNvGraphicFramePr>
            <a:graphicFrameLocks/>
          </p:cNvGraphicFramePr>
          <p:nvPr>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p:cNvGrpSpPr/>
          <p:nvPr/>
        </p:nvGrpSpPr>
        <p:grpSpPr>
          <a:xfrm>
            <a:off x="461666" y="990600"/>
            <a:ext cx="8458200" cy="4267199"/>
            <a:chOff x="461666" y="1143000"/>
            <a:chExt cx="8458200" cy="4267199"/>
          </a:xfrm>
        </p:grpSpPr>
        <p:graphicFrame>
          <p:nvGraphicFramePr>
            <p:cNvPr id="14" name="Chart 13"/>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Box 54"/>
            <p:cNvSpPr txBox="1"/>
            <p:nvPr/>
          </p:nvSpPr>
          <p:spPr>
            <a:xfrm>
              <a:off x="7548251" y="2020897"/>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14.0%</a:t>
              </a:r>
              <a:endParaRPr lang="en-US" sz="2200" b="1" i="1" dirty="0">
                <a:solidFill>
                  <a:srgbClr val="4472C4"/>
                </a:solidFill>
                <a:latin typeface="Calibri Light"/>
              </a:endParaRPr>
            </a:p>
          </p:txBody>
        </p:sp>
        <p:sp>
          <p:nvSpPr>
            <p:cNvPr id="21" name="TextBox 54"/>
            <p:cNvSpPr txBox="1"/>
            <p:nvPr/>
          </p:nvSpPr>
          <p:spPr>
            <a:xfrm>
              <a:off x="6858000" y="2884992"/>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2.9%</a:t>
              </a:r>
              <a:endParaRPr lang="en-US" sz="2200" b="1" i="1" dirty="0">
                <a:solidFill>
                  <a:srgbClr val="4472C4"/>
                </a:solidFill>
                <a:latin typeface="Calibri Light"/>
              </a:endParaRPr>
            </a:p>
          </p:txBody>
        </p:sp>
      </p:grpSp>
      <p:grpSp>
        <p:nvGrpSpPr>
          <p:cNvPr id="5" name="Group 4"/>
          <p:cNvGrpSpPr/>
          <p:nvPr/>
        </p:nvGrpSpPr>
        <p:grpSpPr>
          <a:xfrm>
            <a:off x="461666" y="990600"/>
            <a:ext cx="8610617" cy="4267199"/>
            <a:chOff x="461666" y="1143000"/>
            <a:chExt cx="8610617" cy="4267199"/>
          </a:xfrm>
        </p:grpSpPr>
        <p:graphicFrame>
          <p:nvGraphicFramePr>
            <p:cNvPr id="15" name="Chart 14"/>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6"/>
            </a:graphicData>
          </a:graphic>
        </p:graphicFrame>
        <p:sp>
          <p:nvSpPr>
            <p:cNvPr id="19" name="TextBox 54"/>
            <p:cNvSpPr txBox="1"/>
            <p:nvPr/>
          </p:nvSpPr>
          <p:spPr>
            <a:xfrm>
              <a:off x="8157867" y="2312299"/>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10.4%</a:t>
              </a:r>
              <a:endParaRPr lang="en-US" sz="2200" b="1" i="1" dirty="0">
                <a:solidFill>
                  <a:srgbClr val="4472C4"/>
                </a:solidFill>
                <a:latin typeface="Calibri Light"/>
              </a:endParaRP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Multi-Core Evaluation</a:t>
            </a:r>
            <a:endParaRPr lang="en-US" sz="4000" dirty="0">
              <a:solidFill>
                <a:srgbClr val="000000"/>
              </a:solidFill>
              <a:latin typeface="Calibri"/>
            </a:endParaRPr>
          </a:p>
        </p:txBody>
      </p:sp>
      <p:sp>
        <p:nvSpPr>
          <p:cNvPr id="16" name="Punchline"/>
          <p:cNvSpPr txBox="1"/>
          <p:nvPr/>
        </p:nvSpPr>
        <p:spPr>
          <a:xfrm>
            <a:off x="0" y="5229200"/>
            <a:ext cx="9144000" cy="1066802"/>
          </a:xfrm>
          <a:prstGeom prst="rect">
            <a:avLst/>
          </a:prstGeom>
          <a:noFill/>
        </p:spPr>
        <p:txBody>
          <a:bodyPr wrap="square" rtlCol="0" anchor="ctr">
            <a:noAutofit/>
          </a:bodyPr>
          <a:lstStyle/>
          <a:p>
            <a:pPr algn="ctr"/>
            <a:r>
              <a:rPr lang="en-US" sz="3600" i="1" dirty="0" smtClean="0">
                <a:solidFill>
                  <a:srgbClr val="0000FF"/>
                </a:solidFill>
                <a:latin typeface="Calibri Light"/>
              </a:rPr>
              <a:t>AL-DRAM provides higher performance on</a:t>
            </a:r>
          </a:p>
          <a:p>
            <a:pPr algn="ctr"/>
            <a:r>
              <a:rPr lang="en-US" sz="3600" b="1" i="1" dirty="0" smtClean="0">
                <a:solidFill>
                  <a:srgbClr val="0000FF"/>
                </a:solidFill>
                <a:latin typeface="Calibri Light"/>
              </a:rPr>
              <a:t>multi-programmed &amp; multi-threaded workloads</a:t>
            </a:r>
          </a:p>
        </p:txBody>
      </p:sp>
      <p:sp>
        <p:nvSpPr>
          <p:cNvPr id="10" name="TextBox 9"/>
          <p:cNvSpPr txBox="1"/>
          <p:nvPr/>
        </p:nvSpPr>
        <p:spPr>
          <a:xfrm rot="16200000">
            <a:off x="-1559868" y="2626666"/>
            <a:ext cx="3581402" cy="461665"/>
          </a:xfrm>
          <a:prstGeom prst="rect">
            <a:avLst/>
          </a:prstGeom>
          <a:noFill/>
        </p:spPr>
        <p:txBody>
          <a:bodyPr wrap="square" rtlCol="0">
            <a:spAutoFit/>
          </a:bodyPr>
          <a:lstStyle/>
          <a:p>
            <a:pPr algn="ctr"/>
            <a:r>
              <a:rPr lang="en-US" sz="2400" b="1" i="1" dirty="0" smtClean="0">
                <a:solidFill>
                  <a:prstClr val="black"/>
                </a:solidFill>
                <a:latin typeface="Calibri Light"/>
              </a:rPr>
              <a:t>Performance Improvement</a:t>
            </a:r>
            <a:endParaRPr lang="en-US" sz="2400" b="1" i="1" dirty="0">
              <a:solidFill>
                <a:prstClr val="black"/>
              </a:solidFill>
              <a:latin typeface="Calibri Light"/>
            </a:endParaRPr>
          </a:p>
        </p:txBody>
      </p:sp>
      <p:cxnSp>
        <p:nvCxnSpPr>
          <p:cNvPr id="11" name="Straight Connector 10"/>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8000" y="914400"/>
            <a:ext cx="2286000" cy="954107"/>
          </a:xfrm>
          <a:prstGeom prst="rect">
            <a:avLst/>
          </a:prstGeom>
          <a:noFill/>
        </p:spPr>
        <p:txBody>
          <a:bodyPr wrap="square" rtlCol="0">
            <a:spAutoFit/>
          </a:bodyPr>
          <a:lstStyle/>
          <a:p>
            <a:pPr algn="ctr"/>
            <a:r>
              <a:rPr lang="en-US" sz="2800" dirty="0" smtClean="0">
                <a:solidFill>
                  <a:prstClr val="black"/>
                </a:solidFill>
                <a:latin typeface="Calibri Light"/>
              </a:rPr>
              <a:t>Average    </a:t>
            </a:r>
          </a:p>
          <a:p>
            <a:pPr algn="ctr"/>
            <a:r>
              <a:rPr lang="en-US" sz="2800" dirty="0" smtClean="0">
                <a:solidFill>
                  <a:prstClr val="black"/>
                </a:solidFill>
                <a:latin typeface="Calibri Light"/>
              </a:rPr>
              <a:t>Improvement</a:t>
            </a:r>
            <a:endParaRPr lang="en-US" sz="2800" dirty="0">
              <a:solidFill>
                <a:prstClr val="black"/>
              </a:solidFill>
              <a:latin typeface="Calibri Light"/>
            </a:endParaRPr>
          </a:p>
        </p:txBody>
      </p:sp>
      <p:sp>
        <p:nvSpPr>
          <p:cNvPr id="18" name="TextBox 17"/>
          <p:cNvSpPr txBox="1"/>
          <p:nvPr/>
        </p:nvSpPr>
        <p:spPr>
          <a:xfrm rot="16200000">
            <a:off x="7431733" y="4379268"/>
            <a:ext cx="2514600" cy="461665"/>
          </a:xfrm>
          <a:prstGeom prst="rect">
            <a:avLst/>
          </a:prstGeom>
          <a:solidFill>
            <a:schemeClr val="bg1"/>
          </a:solidFill>
        </p:spPr>
        <p:txBody>
          <a:bodyPr wrap="square" rtlCol="0">
            <a:spAutoFit/>
          </a:bodyPr>
          <a:lstStyle/>
          <a:p>
            <a:pPr algn="r"/>
            <a:r>
              <a:rPr lang="en-US" sz="2400" dirty="0" smtClean="0">
                <a:solidFill>
                  <a:prstClr val="black"/>
                </a:solidFill>
                <a:latin typeface="Calibri Light"/>
              </a:rPr>
              <a:t>all-35-workload</a:t>
            </a:r>
            <a:endParaRPr lang="en-US" sz="2400" dirty="0">
              <a:solidFill>
                <a:prstClr val="black"/>
              </a:solidFill>
              <a:latin typeface="Calibri Light"/>
            </a:endParaRPr>
          </a:p>
        </p:txBody>
      </p:sp>
    </p:spTree>
    <p:extLst>
      <p:ext uri="{BB962C8B-B14F-4D97-AF65-F5344CB8AC3E}">
        <p14:creationId xmlns:p14="http://schemas.microsoft.com/office/powerpoint/2010/main" val="11192808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 grpId="0">
        <p:bldAsOne/>
      </p:bldGraphic>
      <p:bldP spid="16"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Reducing Latency Also Reduces Energy</a:t>
            </a:r>
            <a:endParaRPr lang="en-US" dirty="0"/>
          </a:p>
        </p:txBody>
      </p:sp>
      <p:sp>
        <p:nvSpPr>
          <p:cNvPr id="3" name="Content Placeholder 2"/>
          <p:cNvSpPr>
            <a:spLocks noGrp="1"/>
          </p:cNvSpPr>
          <p:nvPr>
            <p:ph idx="1"/>
          </p:nvPr>
        </p:nvSpPr>
        <p:spPr>
          <a:xfrm>
            <a:off x="228600" y="1216496"/>
            <a:ext cx="8610600" cy="4876800"/>
          </a:xfrm>
        </p:spPr>
        <p:txBody>
          <a:bodyPr/>
          <a:lstStyle/>
          <a:p>
            <a:r>
              <a:rPr lang="en-US" dirty="0" smtClean="0"/>
              <a:t>AL-DRAM reduces </a:t>
            </a:r>
            <a:r>
              <a:rPr lang="en-US" dirty="0"/>
              <a:t>DRAM </a:t>
            </a:r>
            <a:r>
              <a:rPr lang="en-US" dirty="0" smtClean="0"/>
              <a:t>power consumption </a:t>
            </a:r>
            <a:r>
              <a:rPr lang="en-US" dirty="0"/>
              <a:t>by 5.8</a:t>
            </a:r>
            <a:r>
              <a:rPr lang="en-US" dirty="0" smtClean="0"/>
              <a:t>%</a:t>
            </a:r>
          </a:p>
          <a:p>
            <a:endParaRPr lang="en-US" dirty="0"/>
          </a:p>
          <a:p>
            <a:r>
              <a:rPr lang="en-US" dirty="0" smtClean="0"/>
              <a:t>Major reason: reduction in row activation time</a:t>
            </a:r>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156</a:t>
            </a:fld>
            <a:endParaRPr lang="en-US">
              <a:solidFill>
                <a:srgbClr val="000000"/>
              </a:solidFill>
            </a:endParaRPr>
          </a:p>
        </p:txBody>
      </p:sp>
    </p:spTree>
    <p:extLst>
      <p:ext uri="{BB962C8B-B14F-4D97-AF65-F5344CB8AC3E}">
        <p14:creationId xmlns:p14="http://schemas.microsoft.com/office/powerpoint/2010/main" val="11364746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Adaptive-Latency DRAM</a:t>
            </a:r>
            <a:endParaRPr lang="en-US" dirty="0"/>
          </a:p>
        </p:txBody>
      </p:sp>
      <p:sp>
        <p:nvSpPr>
          <p:cNvPr id="3" name="Content Placeholder 2"/>
          <p:cNvSpPr>
            <a:spLocks noGrp="1"/>
          </p:cNvSpPr>
          <p:nvPr>
            <p:ph idx="1"/>
          </p:nvPr>
        </p:nvSpPr>
        <p:spPr>
          <a:xfrm>
            <a:off x="228600" y="1000472"/>
            <a:ext cx="8610600" cy="4876800"/>
          </a:xfrm>
        </p:spPr>
        <p:txBody>
          <a:bodyPr/>
          <a:lstStyle/>
          <a:p>
            <a:r>
              <a:rPr lang="en-US" sz="2200" dirty="0"/>
              <a:t>Donghyuk Lee, Yoongu Kim, Gennady </a:t>
            </a:r>
            <a:r>
              <a:rPr lang="en-US" sz="2200" dirty="0" err="1"/>
              <a:t>Pekhimenko</a:t>
            </a:r>
            <a:r>
              <a:rPr lang="en-US" sz="2200" dirty="0"/>
              <a:t>, Samira Khan, Vivek Seshadri, Kevin Chang, and Onur Mutlu,</a:t>
            </a:r>
            <a:br>
              <a:rPr lang="en-US" sz="2200" dirty="0"/>
            </a:br>
            <a:r>
              <a:rPr lang="en-US" sz="2200" b="1" dirty="0">
                <a:hlinkClick r:id="rId2"/>
              </a:rPr>
              <a:t>"Adaptive-Latency DRAM: Optimizing DRAM Timing for the Common-Case"</a:t>
            </a:r>
            <a:r>
              <a:rPr lang="en-US" sz="2200" dirty="0"/>
              <a:t> </a:t>
            </a:r>
            <a:br>
              <a:rPr lang="en-US" sz="2200" dirty="0"/>
            </a:br>
            <a:r>
              <a:rPr lang="en-US" sz="2200" i="1" dirty="0"/>
              <a:t>Proceedings of the </a:t>
            </a:r>
            <a:r>
              <a:rPr lang="en-US" sz="2200" i="1" dirty="0">
                <a:hlinkClick r:id="rId3"/>
              </a:rPr>
              <a:t>21st International Symposium on High-Performance Computer Architecture</a:t>
            </a:r>
            <a:r>
              <a:rPr lang="en-US" sz="2200" i="1" dirty="0"/>
              <a:t> (</a:t>
            </a:r>
            <a:r>
              <a:rPr lang="en-US" sz="2200" b="1" i="1" dirty="0"/>
              <a:t>HPCA</a:t>
            </a:r>
            <a:r>
              <a:rPr lang="en-US" sz="2200" i="1" dirty="0"/>
              <a:t>)</a:t>
            </a:r>
            <a:r>
              <a:rPr lang="en-US" sz="2200" dirty="0"/>
              <a:t>, Bay Area, CA, February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Full data sets</a:t>
            </a:r>
            <a:r>
              <a:rPr lang="en-US" sz="2200" dirty="0"/>
              <a:t>] </a:t>
            </a:r>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157</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451880"/>
            <a:ext cx="9144000" cy="1713424"/>
          </a:xfrm>
          <a:prstGeom prst="rect">
            <a:avLst/>
          </a:prstGeom>
        </p:spPr>
      </p:pic>
    </p:spTree>
    <p:extLst>
      <p:ext uri="{BB962C8B-B14F-4D97-AF65-F5344CB8AC3E}">
        <p14:creationId xmlns:p14="http://schemas.microsoft.com/office/powerpoint/2010/main" val="10100710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Heterogeneous Latency within A Chip</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158</a:t>
            </a:fld>
            <a:endParaRPr lang="en-US" altLang="en-US">
              <a:solidFill>
                <a:srgbClr val="000000"/>
              </a:solidFill>
            </a:endParaRPr>
          </a:p>
        </p:txBody>
      </p:sp>
      <p:graphicFrame>
        <p:nvGraphicFramePr>
          <p:cNvPr id="12" name="Chart 11"/>
          <p:cNvGraphicFramePr>
            <a:graphicFrameLocks/>
          </p:cNvGraphicFramePr>
          <p:nvPr>
            <p:extLst/>
          </p:nvPr>
        </p:nvGraphicFramePr>
        <p:xfrm>
          <a:off x="762000" y="816322"/>
          <a:ext cx="7391400" cy="5060950"/>
        </p:xfrm>
        <a:graphic>
          <a:graphicData uri="http://schemas.openxmlformats.org/drawingml/2006/chart">
            <c:chart xmlns:c="http://schemas.openxmlformats.org/drawingml/2006/chart" xmlns:r="http://schemas.openxmlformats.org/officeDocument/2006/relationships" r:id="rId2"/>
          </a:graphicData>
        </a:graphic>
      </p:graphicFrame>
      <p:cxnSp>
        <p:nvCxnSpPr>
          <p:cNvPr id="13" name="Straight Connector 12"/>
          <p:cNvCxnSpPr/>
          <p:nvPr/>
        </p:nvCxnSpPr>
        <p:spPr>
          <a:xfrm>
            <a:off x="2171699" y="3924648"/>
            <a:ext cx="3505200" cy="0"/>
          </a:xfrm>
          <a:prstGeom prst="line">
            <a:avLst/>
          </a:prstGeom>
          <a:noFill/>
          <a:ln w="34925" cap="rnd" cmpd="sng" algn="ctr">
            <a:solidFill>
              <a:sysClr val="windowText" lastClr="000000"/>
            </a:solidFill>
            <a:prstDash val="solid"/>
            <a:miter lim="800000"/>
            <a:tailEnd type="none" w="lg" len="lg"/>
          </a:ln>
          <a:effectLst/>
        </p:spPr>
      </p:cxnSp>
      <p:sp>
        <p:nvSpPr>
          <p:cNvPr id="14" name="TextBox 13"/>
          <p:cNvSpPr txBox="1"/>
          <p:nvPr/>
        </p:nvSpPr>
        <p:spPr>
          <a:xfrm>
            <a:off x="3449532" y="1571541"/>
            <a:ext cx="798617" cy="400110"/>
          </a:xfrm>
          <a:prstGeom prst="rect">
            <a:avLst/>
          </a:prstGeom>
          <a:noFill/>
        </p:spPr>
        <p:txBody>
          <a:bodyPr wrap="none" rtlCol="0">
            <a:spAutoFit/>
          </a:bodyPr>
          <a:lstStyle/>
          <a:p>
            <a:pPr>
              <a:defRPr/>
            </a:pPr>
            <a:r>
              <a:rPr lang="en-US" sz="2000" kern="0" dirty="0" smtClean="0">
                <a:solidFill>
                  <a:sysClr val="windowText" lastClr="000000"/>
                </a:solidFill>
              </a:rPr>
              <a:t>17.6%</a:t>
            </a:r>
            <a:endParaRPr lang="en-US" sz="2000" kern="0" dirty="0">
              <a:solidFill>
                <a:sysClr val="windowText" lastClr="000000"/>
              </a:solidFill>
            </a:endParaRPr>
          </a:p>
        </p:txBody>
      </p:sp>
      <p:sp>
        <p:nvSpPr>
          <p:cNvPr id="15" name="TextBox 14"/>
          <p:cNvSpPr txBox="1"/>
          <p:nvPr/>
        </p:nvSpPr>
        <p:spPr>
          <a:xfrm>
            <a:off x="3924299" y="1330997"/>
            <a:ext cx="798617" cy="400110"/>
          </a:xfrm>
          <a:prstGeom prst="rect">
            <a:avLst/>
          </a:prstGeom>
          <a:noFill/>
        </p:spPr>
        <p:txBody>
          <a:bodyPr wrap="none" rtlCol="0">
            <a:spAutoFit/>
          </a:bodyPr>
          <a:lstStyle/>
          <a:p>
            <a:pPr>
              <a:defRPr/>
            </a:pPr>
            <a:r>
              <a:rPr lang="en-US" sz="2000" kern="0" dirty="0" smtClean="0">
                <a:solidFill>
                  <a:sysClr val="windowText" lastClr="000000"/>
                </a:solidFill>
              </a:rPr>
              <a:t>19.5%</a:t>
            </a:r>
            <a:endParaRPr lang="en-US" sz="2000" kern="0" dirty="0">
              <a:solidFill>
                <a:sysClr val="windowText" lastClr="000000"/>
              </a:solidFill>
            </a:endParaRPr>
          </a:p>
        </p:txBody>
      </p:sp>
      <p:sp>
        <p:nvSpPr>
          <p:cNvPr id="16" name="TextBox 15"/>
          <p:cNvSpPr txBox="1"/>
          <p:nvPr/>
        </p:nvSpPr>
        <p:spPr>
          <a:xfrm>
            <a:off x="4572000" y="1171431"/>
            <a:ext cx="798617" cy="400110"/>
          </a:xfrm>
          <a:prstGeom prst="rect">
            <a:avLst/>
          </a:prstGeom>
          <a:noFill/>
        </p:spPr>
        <p:txBody>
          <a:bodyPr wrap="none" rtlCol="0">
            <a:spAutoFit/>
          </a:bodyPr>
          <a:lstStyle/>
          <a:p>
            <a:pPr>
              <a:defRPr/>
            </a:pPr>
            <a:r>
              <a:rPr lang="en-US" sz="2000" kern="0" dirty="0" smtClean="0">
                <a:solidFill>
                  <a:sysClr val="windowText" lastClr="000000"/>
                </a:solidFill>
              </a:rPr>
              <a:t>19.7%</a:t>
            </a:r>
            <a:endParaRPr lang="en-US" sz="2000" kern="0" dirty="0">
              <a:solidFill>
                <a:sysClr val="windowText" lastClr="000000"/>
              </a:solidFill>
            </a:endParaRPr>
          </a:p>
        </p:txBody>
      </p:sp>
      <p:sp>
        <p:nvSpPr>
          <p:cNvPr id="17" name="TextBox 16"/>
          <p:cNvSpPr txBox="1"/>
          <p:nvPr/>
        </p:nvSpPr>
        <p:spPr>
          <a:xfrm>
            <a:off x="2895600" y="2062837"/>
            <a:ext cx="798617" cy="400110"/>
          </a:xfrm>
          <a:prstGeom prst="rect">
            <a:avLst/>
          </a:prstGeom>
          <a:noFill/>
        </p:spPr>
        <p:txBody>
          <a:bodyPr wrap="none" rtlCol="0">
            <a:spAutoFit/>
          </a:bodyPr>
          <a:lstStyle/>
          <a:p>
            <a:pPr>
              <a:defRPr/>
            </a:pPr>
            <a:r>
              <a:rPr lang="en-US" sz="2000" kern="0" dirty="0" smtClean="0">
                <a:solidFill>
                  <a:sysClr val="windowText" lastClr="000000"/>
                </a:solidFill>
              </a:rPr>
              <a:t>13.3%</a:t>
            </a:r>
            <a:endParaRPr lang="en-US" sz="2000" kern="0" dirty="0">
              <a:solidFill>
                <a:sysClr val="windowText" lastClr="000000"/>
              </a:solidFill>
            </a:endParaRPr>
          </a:p>
        </p:txBody>
      </p:sp>
      <p:sp>
        <p:nvSpPr>
          <p:cNvPr id="19" name="TextBox 18"/>
          <p:cNvSpPr txBox="1"/>
          <p:nvPr/>
        </p:nvSpPr>
        <p:spPr>
          <a:xfrm>
            <a:off x="180084" y="5733256"/>
            <a:ext cx="8928420" cy="615553"/>
          </a:xfrm>
          <a:prstGeom prst="rect">
            <a:avLst/>
          </a:prstGeom>
          <a:noFill/>
        </p:spPr>
        <p:txBody>
          <a:bodyPr wrap="none" rtlCol="0">
            <a:spAutoFit/>
          </a:bodyPr>
          <a:lstStyle/>
          <a:p>
            <a:r>
              <a:rPr lang="en-US" sz="1700" dirty="0" smtClean="0">
                <a:solidFill>
                  <a:srgbClr val="000000"/>
                </a:solidFill>
              </a:rPr>
              <a:t>Chang+, “</a:t>
            </a:r>
            <a:r>
              <a:rPr lang="en-US" sz="1700" b="1" dirty="0">
                <a:solidFill>
                  <a:srgbClr val="000000"/>
                </a:solidFill>
                <a:hlinkClick r:id="rId3"/>
              </a:rPr>
              <a:t>Understanding Latency Variation in Modern DRAM Chips: Experimental </a:t>
            </a:r>
            <a:endParaRPr lang="en-US" sz="1700" b="1" dirty="0" smtClean="0">
              <a:solidFill>
                <a:srgbClr val="000000"/>
              </a:solidFill>
              <a:hlinkClick r:id="rId3"/>
            </a:endParaRPr>
          </a:p>
          <a:p>
            <a:r>
              <a:rPr lang="en-US" sz="1700" b="1" dirty="0" smtClean="0">
                <a:solidFill>
                  <a:srgbClr val="000000"/>
                </a:solidFill>
                <a:hlinkClick r:id="rId3"/>
              </a:rPr>
              <a:t>Characterization</a:t>
            </a:r>
            <a:r>
              <a:rPr lang="en-US" sz="1700" b="1" dirty="0">
                <a:solidFill>
                  <a:srgbClr val="000000"/>
                </a:solidFill>
                <a:hlinkClick r:id="rId3"/>
              </a:rPr>
              <a:t>, Analysis, and Optimization"</a:t>
            </a:r>
            <a:r>
              <a:rPr lang="en-US" sz="1700" dirty="0" smtClean="0">
                <a:solidFill>
                  <a:srgbClr val="000000"/>
                </a:solidFill>
              </a:rPr>
              <a:t>,” SIGMETRICS 2016.</a:t>
            </a:r>
            <a:endParaRPr lang="en-US" sz="1700" dirty="0">
              <a:solidFill>
                <a:srgbClr val="000000"/>
              </a:solidFill>
            </a:endParaRPr>
          </a:p>
        </p:txBody>
      </p:sp>
    </p:spTree>
    <p:extLst>
      <p:ext uri="{BB962C8B-B14F-4D97-AF65-F5344CB8AC3E}">
        <p14:creationId xmlns:p14="http://schemas.microsoft.com/office/powerpoint/2010/main" val="405218728"/>
      </p:ext>
    </p:extLst>
  </p:cSld>
  <p:clrMapOvr>
    <a:masterClrMapping/>
  </p:clrMapOvr>
  <p:transition/>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smtClean="0"/>
              <a:t>Analysis of Latency Variation in DRAM Chips</a:t>
            </a:r>
            <a:endParaRPr lang="en-US" sz="3800" dirty="0"/>
          </a:p>
        </p:txBody>
      </p:sp>
      <p:sp>
        <p:nvSpPr>
          <p:cNvPr id="3" name="Content Placeholder 2"/>
          <p:cNvSpPr>
            <a:spLocks noGrp="1"/>
          </p:cNvSpPr>
          <p:nvPr>
            <p:ph idx="1"/>
          </p:nvPr>
        </p:nvSpPr>
        <p:spPr>
          <a:xfrm>
            <a:off x="228600" y="980728"/>
            <a:ext cx="8915400" cy="5193723"/>
          </a:xfrm>
        </p:spPr>
        <p:txBody>
          <a:bodyPr/>
          <a:lstStyle/>
          <a:p>
            <a:r>
              <a:rPr lang="en-US" sz="2000" dirty="0"/>
              <a:t>Kevin Chang, </a:t>
            </a:r>
            <a:r>
              <a:rPr lang="en-US" sz="2000" dirty="0" err="1"/>
              <a:t>Abhijith</a:t>
            </a:r>
            <a:r>
              <a:rPr lang="en-US" sz="2000" dirty="0"/>
              <a:t> </a:t>
            </a:r>
            <a:r>
              <a:rPr lang="en-US" sz="2000" dirty="0" err="1"/>
              <a:t>Kashyap</a:t>
            </a:r>
            <a:r>
              <a:rPr lang="en-US" sz="2000" dirty="0"/>
              <a:t>, </a:t>
            </a:r>
            <a:r>
              <a:rPr lang="en-US" sz="2000" dirty="0" err="1"/>
              <a:t>Hasan</a:t>
            </a:r>
            <a:r>
              <a:rPr lang="en-US" sz="2000" dirty="0"/>
              <a:t> Hassan, Samira Khan, Kevin Hsieh, </a:t>
            </a:r>
            <a:r>
              <a:rPr lang="en-US" sz="2000" dirty="0" err="1"/>
              <a:t>Donghyuk</a:t>
            </a:r>
            <a:r>
              <a:rPr lang="en-US" sz="2000" dirty="0"/>
              <a:t> Lee, </a:t>
            </a:r>
            <a:r>
              <a:rPr lang="en-US" sz="2000" dirty="0" err="1"/>
              <a:t>Saugata</a:t>
            </a:r>
            <a:r>
              <a:rPr lang="en-US" sz="2000" dirty="0"/>
              <a:t> </a:t>
            </a:r>
            <a:r>
              <a:rPr lang="en-US" sz="2000" dirty="0" err="1"/>
              <a:t>Ghose</a:t>
            </a:r>
            <a:r>
              <a:rPr lang="en-US" sz="2000" dirty="0"/>
              <a:t>, Gennady Pekhimenko, </a:t>
            </a:r>
            <a:r>
              <a:rPr lang="en-US" sz="2000" dirty="0" err="1"/>
              <a:t>Tianshi</a:t>
            </a:r>
            <a:r>
              <a:rPr lang="en-US" sz="2000" dirty="0"/>
              <a:t> Li, and Onur Mutlu,</a:t>
            </a:r>
            <a:br>
              <a:rPr lang="en-US" sz="2000" dirty="0"/>
            </a:br>
            <a:r>
              <a:rPr lang="en-US" sz="2000" b="1" dirty="0">
                <a:hlinkClick r:id="rId2"/>
              </a:rPr>
              <a:t>"Understanding Latency Variation in Modern DRAM Chips: Experimental Characterization, Analysis, and Optimization"</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Antibes Juan-Les-Pins, France,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Source Code</a:t>
            </a:r>
            <a:r>
              <a:rPr lang="en-US" sz="2000" dirty="0"/>
              <a:t>]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159</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16234" y="4365104"/>
            <a:ext cx="9144000" cy="818866"/>
          </a:xfrm>
          <a:prstGeom prst="rect">
            <a:avLst/>
          </a:prstGeom>
        </p:spPr>
      </p:pic>
      <p:pic>
        <p:nvPicPr>
          <p:cNvPr id="6" name="Picture 5"/>
          <p:cNvPicPr>
            <a:picLocks noChangeAspect="1"/>
          </p:cNvPicPr>
          <p:nvPr/>
        </p:nvPicPr>
        <p:blipFill>
          <a:blip r:embed="rId8"/>
          <a:stretch>
            <a:fillRect/>
          </a:stretch>
        </p:blipFill>
        <p:spPr>
          <a:xfrm>
            <a:off x="-36512" y="5229200"/>
            <a:ext cx="9144000" cy="1278739"/>
          </a:xfrm>
          <a:prstGeom prst="rect">
            <a:avLst/>
          </a:prstGeom>
        </p:spPr>
      </p:pic>
    </p:spTree>
    <p:extLst>
      <p:ext uri="{BB962C8B-B14F-4D97-AF65-F5344CB8AC3E}">
        <p14:creationId xmlns:p14="http://schemas.microsoft.com/office/powerpoint/2010/main" val="8405168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152400" y="3276600"/>
            <a:ext cx="4038600" cy="1575815"/>
            <a:chOff x="152400" y="3581400"/>
            <a:chExt cx="4038600" cy="1575815"/>
          </a:xfrm>
        </p:grpSpPr>
        <p:sp>
          <p:nvSpPr>
            <p:cNvPr id="160" name="Rounded Rectangle 159"/>
            <p:cNvSpPr/>
            <p:nvPr/>
          </p:nvSpPr>
          <p:spPr>
            <a:xfrm>
              <a:off x="3197351" y="3581400"/>
              <a:ext cx="993649" cy="990600"/>
            </a:xfrm>
            <a:prstGeom prst="roundRect">
              <a:avLst/>
            </a:prstGeom>
            <a:solidFill>
              <a:schemeClr val="accent5">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62" name="Freeform 161"/>
            <p:cNvSpPr/>
            <p:nvPr/>
          </p:nvSpPr>
          <p:spPr>
            <a:xfrm rot="10800000">
              <a:off x="2343151" y="4495799"/>
              <a:ext cx="936500" cy="509016"/>
            </a:xfrm>
            <a:custGeom>
              <a:avLst/>
              <a:gdLst>
                <a:gd name="connsiteX0" fmla="*/ 0 w 1066800"/>
                <a:gd name="connsiteY0" fmla="*/ 472660 h 472660"/>
                <a:gd name="connsiteX1" fmla="*/ 402336 w 1066800"/>
                <a:gd name="connsiteY1" fmla="*/ 58132 h 472660"/>
                <a:gd name="connsiteX2" fmla="*/ 1066800 w 1066800"/>
                <a:gd name="connsiteY2" fmla="*/ 3268 h 472660"/>
              </a:gdLst>
              <a:ahLst/>
              <a:cxnLst>
                <a:cxn ang="0">
                  <a:pos x="connsiteX0" y="connsiteY0"/>
                </a:cxn>
                <a:cxn ang="0">
                  <a:pos x="connsiteX1" y="connsiteY1"/>
                </a:cxn>
                <a:cxn ang="0">
                  <a:pos x="connsiteX2" y="connsiteY2"/>
                </a:cxn>
              </a:cxnLst>
              <a:rect l="l" t="t" r="r" b="b"/>
              <a:pathLst>
                <a:path w="1066800" h="472660">
                  <a:moveTo>
                    <a:pt x="0" y="472660"/>
                  </a:moveTo>
                  <a:cubicBezTo>
                    <a:pt x="112268" y="304512"/>
                    <a:pt x="224536" y="136364"/>
                    <a:pt x="402336" y="58132"/>
                  </a:cubicBezTo>
                  <a:cubicBezTo>
                    <a:pt x="580136" y="-20100"/>
                    <a:pt x="1066800" y="3268"/>
                    <a:pt x="1066800" y="3268"/>
                  </a:cubicBezTo>
                </a:path>
              </a:pathLst>
            </a:custGeom>
            <a:noFill/>
            <a:ln w="25400">
              <a:solidFill>
                <a:schemeClr val="accent5">
                  <a:lumMod val="75000"/>
                </a:schemeClr>
              </a:solidFill>
              <a:headEnd type="none"/>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3" name="TextBox 162"/>
            <p:cNvSpPr txBox="1"/>
            <p:nvPr/>
          </p:nvSpPr>
          <p:spPr>
            <a:xfrm>
              <a:off x="152400" y="4852415"/>
              <a:ext cx="2244856" cy="304800"/>
            </a:xfrm>
            <a:prstGeom prst="rect">
              <a:avLst/>
            </a:prstGeom>
            <a:noFill/>
          </p:spPr>
          <p:txBody>
            <a:bodyPr wrap="square" rtlCol="0" anchor="ctr">
              <a:noAutofit/>
            </a:bodyPr>
            <a:lstStyle/>
            <a:p>
              <a:pPr algn="ctr"/>
              <a:r>
                <a:rPr lang="en-US" sz="2800" spc="-50" dirty="0">
                  <a:solidFill>
                    <a:srgbClr val="4472C4">
                      <a:lumMod val="75000"/>
                    </a:srgbClr>
                  </a:solidFill>
                  <a:latin typeface="Calibri Light"/>
                </a:rPr>
                <a:t>Inherently fast</a:t>
              </a:r>
            </a:p>
          </p:txBody>
        </p:sp>
      </p:grpSp>
      <p:grpSp>
        <p:nvGrpSpPr>
          <p:cNvPr id="12" name="Group 11"/>
          <p:cNvGrpSpPr/>
          <p:nvPr/>
        </p:nvGrpSpPr>
        <p:grpSpPr>
          <a:xfrm>
            <a:off x="5026151" y="1066800"/>
            <a:ext cx="4117849" cy="1371600"/>
            <a:chOff x="5026151" y="1371600"/>
            <a:chExt cx="4117849" cy="1371600"/>
          </a:xfrm>
        </p:grpSpPr>
        <p:sp>
          <p:nvSpPr>
            <p:cNvPr id="7" name="Rounded Rectangle 6"/>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1" name="Freeform 10"/>
            <p:cNvSpPr/>
            <p:nvPr/>
          </p:nvSpPr>
          <p:spPr>
            <a:xfrm>
              <a:off x="5949696" y="1562100"/>
              <a:ext cx="908304" cy="266700"/>
            </a:xfrm>
            <a:custGeom>
              <a:avLst/>
              <a:gdLst>
                <a:gd name="connsiteX0" fmla="*/ 0 w 1066800"/>
                <a:gd name="connsiteY0" fmla="*/ 472660 h 472660"/>
                <a:gd name="connsiteX1" fmla="*/ 402336 w 1066800"/>
                <a:gd name="connsiteY1" fmla="*/ 58132 h 472660"/>
                <a:gd name="connsiteX2" fmla="*/ 1066800 w 1066800"/>
                <a:gd name="connsiteY2" fmla="*/ 3268 h 472660"/>
              </a:gdLst>
              <a:ahLst/>
              <a:cxnLst>
                <a:cxn ang="0">
                  <a:pos x="connsiteX0" y="connsiteY0"/>
                </a:cxn>
                <a:cxn ang="0">
                  <a:pos x="connsiteX1" y="connsiteY1"/>
                </a:cxn>
                <a:cxn ang="0">
                  <a:pos x="connsiteX2" y="connsiteY2"/>
                </a:cxn>
              </a:cxnLst>
              <a:rect l="l" t="t" r="r" b="b"/>
              <a:pathLst>
                <a:path w="1066800" h="472660">
                  <a:moveTo>
                    <a:pt x="0" y="472660"/>
                  </a:moveTo>
                  <a:cubicBezTo>
                    <a:pt x="112268" y="304512"/>
                    <a:pt x="224536" y="136364"/>
                    <a:pt x="402336" y="58132"/>
                  </a:cubicBezTo>
                  <a:cubicBezTo>
                    <a:pt x="580136" y="-20100"/>
                    <a:pt x="1066800" y="3268"/>
                    <a:pt x="1066800" y="3268"/>
                  </a:cubicBezTo>
                </a:path>
              </a:pathLst>
            </a:custGeom>
            <a:noFill/>
            <a:ln w="25400">
              <a:solidFill>
                <a:schemeClr val="accent2">
                  <a:lumMod val="75000"/>
                </a:schemeClr>
              </a:solidFill>
              <a:headEnd type="none"/>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1" name="TextBox 160"/>
            <p:cNvSpPr txBox="1"/>
            <p:nvPr/>
          </p:nvSpPr>
          <p:spPr>
            <a:xfrm>
              <a:off x="6749793" y="1371600"/>
              <a:ext cx="2394207" cy="304800"/>
            </a:xfrm>
            <a:prstGeom prst="rect">
              <a:avLst/>
            </a:prstGeom>
            <a:noFill/>
          </p:spPr>
          <p:txBody>
            <a:bodyPr wrap="square" rtlCol="0" anchor="ctr">
              <a:noAutofit/>
            </a:bodyPr>
            <a:lstStyle/>
            <a:p>
              <a:pPr algn="ctr"/>
              <a:r>
                <a:rPr lang="en-US" sz="2800" spc="-50" dirty="0">
                  <a:solidFill>
                    <a:srgbClr val="ED7D31">
                      <a:lumMod val="75000"/>
                    </a:srgbClr>
                  </a:solidFill>
                  <a:latin typeface="Calibri Light"/>
                </a:rPr>
                <a:t>inherently slow</a:t>
              </a:r>
            </a:p>
          </p:txBody>
        </p:sp>
      </p:grpSp>
      <p:sp>
        <p:nvSpPr>
          <p:cNvPr id="55" name="Title 1"/>
          <p:cNvSpPr txBox="1">
            <a:spLocks/>
          </p:cNvSpPr>
          <p:nvPr/>
        </p:nvSpPr>
        <p:spPr>
          <a:xfrm>
            <a:off x="0" y="152401"/>
            <a:ext cx="9144000" cy="761999"/>
          </a:xfrm>
          <a:prstGeom prst="rect">
            <a:avLst/>
          </a:prstGeom>
        </p:spPr>
        <p:txBody>
          <a:bodyPr vert="horz" lIns="0" tIns="45720" rIns="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spc="-150" dirty="0" smtClean="0">
                <a:solidFill>
                  <a:prstClr val="black"/>
                </a:solidFill>
              </a:rPr>
              <a:t>What Is Design-Induced Variation?</a:t>
            </a:r>
            <a:endParaRPr lang="en-US" sz="5400" spc="-150" dirty="0">
              <a:solidFill>
                <a:prstClr val="black"/>
              </a:solidFill>
            </a:endParaRPr>
          </a:p>
        </p:txBody>
      </p:sp>
      <p:sp>
        <p:nvSpPr>
          <p:cNvPr id="58" name="DRAM"/>
          <p:cNvSpPr/>
          <p:nvPr/>
        </p:nvSpPr>
        <p:spPr>
          <a:xfrm>
            <a:off x="32766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59" name="DRAM"/>
          <p:cNvSpPr/>
          <p:nvPr/>
        </p:nvSpPr>
        <p:spPr>
          <a:xfrm>
            <a:off x="37338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0" name="DRAM"/>
          <p:cNvSpPr/>
          <p:nvPr/>
        </p:nvSpPr>
        <p:spPr>
          <a:xfrm>
            <a:off x="41910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1" name="DRAM"/>
          <p:cNvSpPr/>
          <p:nvPr/>
        </p:nvSpPr>
        <p:spPr>
          <a:xfrm>
            <a:off x="46482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2" name="DRAM"/>
          <p:cNvSpPr/>
          <p:nvPr/>
        </p:nvSpPr>
        <p:spPr>
          <a:xfrm>
            <a:off x="51054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3" name="DRAM"/>
          <p:cNvSpPr/>
          <p:nvPr/>
        </p:nvSpPr>
        <p:spPr>
          <a:xfrm>
            <a:off x="55626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4" name="DRAM"/>
          <p:cNvSpPr/>
          <p:nvPr/>
        </p:nvSpPr>
        <p:spPr>
          <a:xfrm rot="5400000">
            <a:off x="2705101" y="1485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5" name="DRAM"/>
          <p:cNvSpPr/>
          <p:nvPr/>
        </p:nvSpPr>
        <p:spPr>
          <a:xfrm rot="5400000">
            <a:off x="2705101" y="1943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6" name="DRAM"/>
          <p:cNvSpPr/>
          <p:nvPr/>
        </p:nvSpPr>
        <p:spPr>
          <a:xfrm rot="5400000">
            <a:off x="2705101" y="2400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7" name="DRAM"/>
          <p:cNvSpPr/>
          <p:nvPr/>
        </p:nvSpPr>
        <p:spPr>
          <a:xfrm rot="5400000">
            <a:off x="2705101" y="2857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8" name="DRAM"/>
          <p:cNvSpPr/>
          <p:nvPr/>
        </p:nvSpPr>
        <p:spPr>
          <a:xfrm rot="5400000">
            <a:off x="2705101" y="3314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9" name="DRAM"/>
          <p:cNvSpPr/>
          <p:nvPr/>
        </p:nvSpPr>
        <p:spPr>
          <a:xfrm rot="5400000">
            <a:off x="2705101" y="3771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70" name="Straight Connector 69"/>
          <p:cNvCxnSpPr>
            <a:endCxn id="58" idx="0"/>
          </p:cNvCxnSpPr>
          <p:nvPr/>
        </p:nvCxnSpPr>
        <p:spPr>
          <a:xfrm>
            <a:off x="34671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a:endCxn id="60" idx="0"/>
          </p:cNvCxnSpPr>
          <p:nvPr/>
        </p:nvCxnSpPr>
        <p:spPr>
          <a:xfrm>
            <a:off x="43815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a:endCxn id="61" idx="0"/>
          </p:cNvCxnSpPr>
          <p:nvPr/>
        </p:nvCxnSpPr>
        <p:spPr>
          <a:xfrm>
            <a:off x="48387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a:endCxn id="62" idx="0"/>
          </p:cNvCxnSpPr>
          <p:nvPr/>
        </p:nvCxnSpPr>
        <p:spPr>
          <a:xfrm>
            <a:off x="52959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a:endCxn id="63" idx="0"/>
          </p:cNvCxnSpPr>
          <p:nvPr/>
        </p:nvCxnSpPr>
        <p:spPr>
          <a:xfrm>
            <a:off x="57531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a:endCxn id="59" idx="0"/>
          </p:cNvCxnSpPr>
          <p:nvPr/>
        </p:nvCxnSpPr>
        <p:spPr>
          <a:xfrm>
            <a:off x="39243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a:endCxn id="64" idx="0"/>
          </p:cNvCxnSpPr>
          <p:nvPr/>
        </p:nvCxnSpPr>
        <p:spPr>
          <a:xfrm flipH="1">
            <a:off x="3124201" y="1714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a:endCxn id="65" idx="0"/>
          </p:cNvCxnSpPr>
          <p:nvPr/>
        </p:nvCxnSpPr>
        <p:spPr>
          <a:xfrm flipH="1">
            <a:off x="3124201" y="2171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66" idx="0"/>
          </p:cNvCxnSpPr>
          <p:nvPr/>
        </p:nvCxnSpPr>
        <p:spPr>
          <a:xfrm flipH="1">
            <a:off x="3124201" y="2628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67" idx="0"/>
          </p:cNvCxnSpPr>
          <p:nvPr/>
        </p:nvCxnSpPr>
        <p:spPr>
          <a:xfrm flipH="1">
            <a:off x="3124201" y="3086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endCxn id="68" idx="0"/>
          </p:cNvCxnSpPr>
          <p:nvPr/>
        </p:nvCxnSpPr>
        <p:spPr>
          <a:xfrm flipH="1">
            <a:off x="3124201" y="3543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endCxn id="69" idx="0"/>
          </p:cNvCxnSpPr>
          <p:nvPr/>
        </p:nvCxnSpPr>
        <p:spPr>
          <a:xfrm flipH="1">
            <a:off x="3124201" y="4000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3276601" y="1524000"/>
            <a:ext cx="2667000" cy="2667000"/>
            <a:chOff x="3276601" y="1828800"/>
            <a:chExt cx="2667000" cy="2667000"/>
          </a:xfrm>
        </p:grpSpPr>
        <p:sp>
          <p:nvSpPr>
            <p:cNvPr id="82" name="Oval 81"/>
            <p:cNvSpPr/>
            <p:nvPr/>
          </p:nvSpPr>
          <p:spPr>
            <a:xfrm>
              <a:off x="32766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3" name="Oval 82"/>
            <p:cNvSpPr/>
            <p:nvPr/>
          </p:nvSpPr>
          <p:spPr>
            <a:xfrm>
              <a:off x="37338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4" name="Oval 83"/>
            <p:cNvSpPr/>
            <p:nvPr/>
          </p:nvSpPr>
          <p:spPr>
            <a:xfrm>
              <a:off x="41910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5" name="Oval 84"/>
            <p:cNvSpPr/>
            <p:nvPr/>
          </p:nvSpPr>
          <p:spPr>
            <a:xfrm>
              <a:off x="46482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6" name="Oval 85"/>
            <p:cNvSpPr/>
            <p:nvPr/>
          </p:nvSpPr>
          <p:spPr>
            <a:xfrm>
              <a:off x="51054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7" name="Oval 86"/>
            <p:cNvSpPr/>
            <p:nvPr/>
          </p:nvSpPr>
          <p:spPr>
            <a:xfrm>
              <a:off x="55626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8" name="Oval 87"/>
            <p:cNvSpPr/>
            <p:nvPr/>
          </p:nvSpPr>
          <p:spPr>
            <a:xfrm>
              <a:off x="32766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9" name="Oval 88"/>
            <p:cNvSpPr/>
            <p:nvPr/>
          </p:nvSpPr>
          <p:spPr>
            <a:xfrm>
              <a:off x="37338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0" name="Oval 89"/>
            <p:cNvSpPr/>
            <p:nvPr/>
          </p:nvSpPr>
          <p:spPr>
            <a:xfrm>
              <a:off x="41910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1" name="Oval 90"/>
            <p:cNvSpPr/>
            <p:nvPr/>
          </p:nvSpPr>
          <p:spPr>
            <a:xfrm>
              <a:off x="46482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2" name="Oval 91"/>
            <p:cNvSpPr/>
            <p:nvPr/>
          </p:nvSpPr>
          <p:spPr>
            <a:xfrm>
              <a:off x="51054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3" name="Oval 92"/>
            <p:cNvSpPr/>
            <p:nvPr/>
          </p:nvSpPr>
          <p:spPr>
            <a:xfrm>
              <a:off x="55626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4" name="Oval 93"/>
            <p:cNvSpPr/>
            <p:nvPr/>
          </p:nvSpPr>
          <p:spPr>
            <a:xfrm>
              <a:off x="32766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5" name="Oval 94"/>
            <p:cNvSpPr/>
            <p:nvPr/>
          </p:nvSpPr>
          <p:spPr>
            <a:xfrm>
              <a:off x="37338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6" name="Oval 95"/>
            <p:cNvSpPr/>
            <p:nvPr/>
          </p:nvSpPr>
          <p:spPr>
            <a:xfrm>
              <a:off x="41910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7" name="Oval 96"/>
            <p:cNvSpPr/>
            <p:nvPr/>
          </p:nvSpPr>
          <p:spPr>
            <a:xfrm>
              <a:off x="46482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8" name="Oval 97"/>
            <p:cNvSpPr/>
            <p:nvPr/>
          </p:nvSpPr>
          <p:spPr>
            <a:xfrm>
              <a:off x="51054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9" name="Oval 98"/>
            <p:cNvSpPr/>
            <p:nvPr/>
          </p:nvSpPr>
          <p:spPr>
            <a:xfrm>
              <a:off x="55626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0" name="Oval 99"/>
            <p:cNvSpPr/>
            <p:nvPr/>
          </p:nvSpPr>
          <p:spPr>
            <a:xfrm>
              <a:off x="32766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1" name="Oval 100"/>
            <p:cNvSpPr/>
            <p:nvPr/>
          </p:nvSpPr>
          <p:spPr>
            <a:xfrm>
              <a:off x="37338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2" name="Oval 101"/>
            <p:cNvSpPr/>
            <p:nvPr/>
          </p:nvSpPr>
          <p:spPr>
            <a:xfrm>
              <a:off x="41910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3" name="Oval 102"/>
            <p:cNvSpPr/>
            <p:nvPr/>
          </p:nvSpPr>
          <p:spPr>
            <a:xfrm>
              <a:off x="46482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4" name="Oval 103"/>
            <p:cNvSpPr/>
            <p:nvPr/>
          </p:nvSpPr>
          <p:spPr>
            <a:xfrm>
              <a:off x="51054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5" name="Oval 104"/>
            <p:cNvSpPr/>
            <p:nvPr/>
          </p:nvSpPr>
          <p:spPr>
            <a:xfrm>
              <a:off x="55626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6" name="Oval 105"/>
            <p:cNvSpPr/>
            <p:nvPr/>
          </p:nvSpPr>
          <p:spPr>
            <a:xfrm>
              <a:off x="32766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7" name="Oval 106"/>
            <p:cNvSpPr/>
            <p:nvPr/>
          </p:nvSpPr>
          <p:spPr>
            <a:xfrm>
              <a:off x="37338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8" name="Oval 107"/>
            <p:cNvSpPr/>
            <p:nvPr/>
          </p:nvSpPr>
          <p:spPr>
            <a:xfrm>
              <a:off x="41910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9" name="Oval 108"/>
            <p:cNvSpPr/>
            <p:nvPr/>
          </p:nvSpPr>
          <p:spPr>
            <a:xfrm>
              <a:off x="46482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0" name="Oval 109"/>
            <p:cNvSpPr/>
            <p:nvPr/>
          </p:nvSpPr>
          <p:spPr>
            <a:xfrm>
              <a:off x="51054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1" name="Oval 110"/>
            <p:cNvSpPr/>
            <p:nvPr/>
          </p:nvSpPr>
          <p:spPr>
            <a:xfrm>
              <a:off x="55626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2" name="Oval 111"/>
            <p:cNvSpPr/>
            <p:nvPr/>
          </p:nvSpPr>
          <p:spPr>
            <a:xfrm>
              <a:off x="32766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Oval 112"/>
            <p:cNvSpPr/>
            <p:nvPr/>
          </p:nvSpPr>
          <p:spPr>
            <a:xfrm>
              <a:off x="37338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Oval 113"/>
            <p:cNvSpPr/>
            <p:nvPr/>
          </p:nvSpPr>
          <p:spPr>
            <a:xfrm>
              <a:off x="41910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Oval 114"/>
            <p:cNvSpPr/>
            <p:nvPr/>
          </p:nvSpPr>
          <p:spPr>
            <a:xfrm>
              <a:off x="46482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Oval 115"/>
            <p:cNvSpPr/>
            <p:nvPr/>
          </p:nvSpPr>
          <p:spPr>
            <a:xfrm>
              <a:off x="51054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Oval 116"/>
            <p:cNvSpPr/>
            <p:nvPr/>
          </p:nvSpPr>
          <p:spPr>
            <a:xfrm>
              <a:off x="55626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sp>
        <p:nvSpPr>
          <p:cNvPr id="118" name="Down Arrow 117"/>
          <p:cNvSpPr/>
          <p:nvPr/>
        </p:nvSpPr>
        <p:spPr>
          <a:xfrm rot="16200000">
            <a:off x="4499999" y="-224403"/>
            <a:ext cx="296405" cy="2895600"/>
          </a:xfrm>
          <a:prstGeom prst="downArrow">
            <a:avLst>
              <a:gd name="adj1" fmla="val 50000"/>
              <a:gd name="adj2" fmla="val 585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own Arrow 118"/>
          <p:cNvSpPr/>
          <p:nvPr/>
        </p:nvSpPr>
        <p:spPr>
          <a:xfrm rot="10800000">
            <a:off x="6096001" y="1356360"/>
            <a:ext cx="296405" cy="2895600"/>
          </a:xfrm>
          <a:prstGeom prst="downArrow">
            <a:avLst>
              <a:gd name="adj1" fmla="val 50000"/>
              <a:gd name="adj2" fmla="val 585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nvGrpSpPr>
          <p:cNvPr id="5" name="Group 4"/>
          <p:cNvGrpSpPr/>
          <p:nvPr/>
        </p:nvGrpSpPr>
        <p:grpSpPr>
          <a:xfrm rot="16200000">
            <a:off x="3273552" y="1524000"/>
            <a:ext cx="2667000" cy="2667000"/>
            <a:chOff x="7255014" y="1897380"/>
            <a:chExt cx="2667000" cy="2667000"/>
          </a:xfrm>
        </p:grpSpPr>
        <p:sp>
          <p:nvSpPr>
            <p:cNvPr id="120" name="Oval 119"/>
            <p:cNvSpPr/>
            <p:nvPr/>
          </p:nvSpPr>
          <p:spPr>
            <a:xfrm>
              <a:off x="7255014" y="18973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Oval 120"/>
            <p:cNvSpPr/>
            <p:nvPr/>
          </p:nvSpPr>
          <p:spPr>
            <a:xfrm>
              <a:off x="7712214" y="18973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Oval 121"/>
            <p:cNvSpPr/>
            <p:nvPr/>
          </p:nvSpPr>
          <p:spPr>
            <a:xfrm>
              <a:off x="8169414" y="18973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Oval 122"/>
            <p:cNvSpPr/>
            <p:nvPr/>
          </p:nvSpPr>
          <p:spPr>
            <a:xfrm>
              <a:off x="8626614" y="18973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4" name="Oval 123"/>
            <p:cNvSpPr/>
            <p:nvPr/>
          </p:nvSpPr>
          <p:spPr>
            <a:xfrm>
              <a:off x="9083814" y="18973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5" name="Oval 124"/>
            <p:cNvSpPr/>
            <p:nvPr/>
          </p:nvSpPr>
          <p:spPr>
            <a:xfrm>
              <a:off x="9541014" y="18973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6" name="Oval 125"/>
            <p:cNvSpPr/>
            <p:nvPr/>
          </p:nvSpPr>
          <p:spPr>
            <a:xfrm>
              <a:off x="7255014" y="23545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7" name="Oval 126"/>
            <p:cNvSpPr/>
            <p:nvPr/>
          </p:nvSpPr>
          <p:spPr>
            <a:xfrm>
              <a:off x="7712214" y="23545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8" name="Oval 127"/>
            <p:cNvSpPr/>
            <p:nvPr/>
          </p:nvSpPr>
          <p:spPr>
            <a:xfrm>
              <a:off x="8169414" y="23545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9" name="Oval 128"/>
            <p:cNvSpPr/>
            <p:nvPr/>
          </p:nvSpPr>
          <p:spPr>
            <a:xfrm>
              <a:off x="8626614" y="23545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0" name="Oval 129"/>
            <p:cNvSpPr/>
            <p:nvPr/>
          </p:nvSpPr>
          <p:spPr>
            <a:xfrm>
              <a:off x="9083814" y="23545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1" name="Oval 130"/>
            <p:cNvSpPr/>
            <p:nvPr/>
          </p:nvSpPr>
          <p:spPr>
            <a:xfrm>
              <a:off x="9541014" y="23545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2" name="Oval 131"/>
            <p:cNvSpPr/>
            <p:nvPr/>
          </p:nvSpPr>
          <p:spPr>
            <a:xfrm>
              <a:off x="7255014" y="28117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3" name="Oval 132"/>
            <p:cNvSpPr/>
            <p:nvPr/>
          </p:nvSpPr>
          <p:spPr>
            <a:xfrm>
              <a:off x="7712214" y="28117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4" name="Oval 133"/>
            <p:cNvSpPr/>
            <p:nvPr/>
          </p:nvSpPr>
          <p:spPr>
            <a:xfrm>
              <a:off x="8169414" y="28117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5" name="Oval 134"/>
            <p:cNvSpPr/>
            <p:nvPr/>
          </p:nvSpPr>
          <p:spPr>
            <a:xfrm>
              <a:off x="8626614" y="28117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6" name="Oval 135"/>
            <p:cNvSpPr/>
            <p:nvPr/>
          </p:nvSpPr>
          <p:spPr>
            <a:xfrm>
              <a:off x="9083814" y="28117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7" name="Oval 136"/>
            <p:cNvSpPr/>
            <p:nvPr/>
          </p:nvSpPr>
          <p:spPr>
            <a:xfrm>
              <a:off x="9541014" y="28117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7255014" y="32689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7712214" y="32689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8169414" y="32689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8626614" y="32689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9083814" y="32689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9541014" y="32689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7255014" y="37261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7712214" y="37261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8169414" y="37261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8626614" y="37261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9083814" y="37261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9541014" y="37261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0" name="Oval 149"/>
            <p:cNvSpPr/>
            <p:nvPr/>
          </p:nvSpPr>
          <p:spPr>
            <a:xfrm>
              <a:off x="7255014" y="41833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7712214" y="41833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8169414" y="41833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8626614" y="41833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9083814" y="41833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9541014" y="41833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nvGrpSpPr>
          <p:cNvPr id="4" name="Group 3"/>
          <p:cNvGrpSpPr/>
          <p:nvPr/>
        </p:nvGrpSpPr>
        <p:grpSpPr>
          <a:xfrm>
            <a:off x="3276600" y="1524000"/>
            <a:ext cx="2667000" cy="2667000"/>
            <a:chOff x="3657601" y="5295900"/>
            <a:chExt cx="2667000" cy="2667000"/>
          </a:xfrm>
        </p:grpSpPr>
        <p:sp>
          <p:nvSpPr>
            <p:cNvPr id="194" name="Oval 193"/>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5" name="Oval 194"/>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6" name="Oval 195"/>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7" name="Oval 196"/>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8" name="Oval 197"/>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9" name="Oval 198"/>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0" name="Oval 199"/>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1" name="Oval 200"/>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2" name="Oval 201"/>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3" name="Oval 202"/>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4" name="Oval 203"/>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5" name="Oval 204"/>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6" name="Oval 205"/>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7" name="Oval 206"/>
            <p:cNvSpPr/>
            <p:nvPr/>
          </p:nvSpPr>
          <p:spPr>
            <a:xfrm>
              <a:off x="41148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8" name="Oval 207"/>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9" name="Oval 208"/>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0" name="Oval 209"/>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1" name="Oval 210"/>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2" name="Oval 211"/>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3" name="Oval 212"/>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4" name="Oval 213"/>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5" name="Oval 214"/>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6" name="Oval 215"/>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7" name="Oval 216"/>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8" name="Oval 217"/>
            <p:cNvSpPr/>
            <p:nvPr/>
          </p:nvSpPr>
          <p:spPr>
            <a:xfrm>
              <a:off x="3657601" y="71247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9" name="Oval 218"/>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0" name="Oval 219"/>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1" name="Oval 220"/>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2" name="Oval 221"/>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3" name="Oval 222"/>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4" name="Oval 223"/>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5" name="Oval 224"/>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6" name="Oval 225"/>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7" name="Oval 226"/>
            <p:cNvSpPr/>
            <p:nvPr/>
          </p:nvSpPr>
          <p:spPr>
            <a:xfrm>
              <a:off x="50292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8" name="Oval 227"/>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9" name="Oval 228"/>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nvGrpSpPr>
          <p:cNvPr id="2" name="Group 1"/>
          <p:cNvGrpSpPr/>
          <p:nvPr/>
        </p:nvGrpSpPr>
        <p:grpSpPr>
          <a:xfrm>
            <a:off x="2895600" y="838200"/>
            <a:ext cx="3200399" cy="304800"/>
            <a:chOff x="2895600" y="990600"/>
            <a:chExt cx="3200399" cy="304800"/>
          </a:xfrm>
        </p:grpSpPr>
        <p:sp>
          <p:nvSpPr>
            <p:cNvPr id="156" name="TextBox 155"/>
            <p:cNvSpPr txBox="1"/>
            <p:nvPr/>
          </p:nvSpPr>
          <p:spPr>
            <a:xfrm>
              <a:off x="4838700" y="99060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slow</a:t>
              </a:r>
            </a:p>
          </p:txBody>
        </p:sp>
        <p:sp>
          <p:nvSpPr>
            <p:cNvPr id="157" name="TextBox 156"/>
            <p:cNvSpPr txBox="1"/>
            <p:nvPr/>
          </p:nvSpPr>
          <p:spPr>
            <a:xfrm>
              <a:off x="2895600" y="99060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fast</a:t>
              </a:r>
            </a:p>
          </p:txBody>
        </p:sp>
      </p:grpSp>
      <p:grpSp>
        <p:nvGrpSpPr>
          <p:cNvPr id="3" name="Group 2"/>
          <p:cNvGrpSpPr/>
          <p:nvPr/>
        </p:nvGrpSpPr>
        <p:grpSpPr>
          <a:xfrm>
            <a:off x="6400800" y="1295400"/>
            <a:ext cx="304800" cy="2971799"/>
            <a:chOff x="6553200" y="1600200"/>
            <a:chExt cx="304800" cy="2971799"/>
          </a:xfrm>
        </p:grpSpPr>
        <p:sp>
          <p:nvSpPr>
            <p:cNvPr id="158" name="TextBox 157"/>
            <p:cNvSpPr txBox="1"/>
            <p:nvPr/>
          </p:nvSpPr>
          <p:spPr>
            <a:xfrm rot="5400000">
              <a:off x="6076950" y="207645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slow</a:t>
              </a:r>
            </a:p>
          </p:txBody>
        </p:sp>
        <p:sp>
          <p:nvSpPr>
            <p:cNvPr id="159" name="TextBox 158"/>
            <p:cNvSpPr txBox="1"/>
            <p:nvPr/>
          </p:nvSpPr>
          <p:spPr>
            <a:xfrm rot="5400000">
              <a:off x="6076950" y="3790950"/>
              <a:ext cx="1257299" cy="304800"/>
            </a:xfrm>
            <a:prstGeom prst="rect">
              <a:avLst/>
            </a:prstGeom>
            <a:noFill/>
          </p:spPr>
          <p:txBody>
            <a:bodyPr wrap="square" rtlCol="0" anchor="ctr">
              <a:noAutofit/>
            </a:bodyPr>
            <a:lstStyle/>
            <a:p>
              <a:pPr algn="r"/>
              <a:r>
                <a:rPr lang="en-US" sz="2800" dirty="0">
                  <a:solidFill>
                    <a:srgbClr val="000000"/>
                  </a:solidFill>
                  <a:latin typeface="Calibri Light"/>
                </a:rPr>
                <a:t>fast</a:t>
              </a:r>
            </a:p>
          </p:txBody>
        </p:sp>
      </p:grpSp>
      <p:sp>
        <p:nvSpPr>
          <p:cNvPr id="164" name="Punchline"/>
          <p:cNvSpPr txBox="1"/>
          <p:nvPr/>
        </p:nvSpPr>
        <p:spPr>
          <a:xfrm>
            <a:off x="0" y="5204460"/>
            <a:ext cx="9144000" cy="1196340"/>
          </a:xfrm>
          <a:prstGeom prst="rect">
            <a:avLst/>
          </a:prstGeom>
          <a:solidFill>
            <a:schemeClr val="accent1">
              <a:lumMod val="75000"/>
            </a:schemeClr>
          </a:solidFill>
        </p:spPr>
        <p:txBody>
          <a:bodyPr wrap="square" rtlCol="0" anchor="ctr">
            <a:noAutofit/>
          </a:bodyPr>
          <a:lstStyle/>
          <a:p>
            <a:pPr algn="ctr"/>
            <a:r>
              <a:rPr lang="en-US" sz="3600" b="1" i="1" dirty="0" smtClean="0">
                <a:solidFill>
                  <a:prstClr val="white"/>
                </a:solidFill>
              </a:rPr>
              <a:t>Systematic variation</a:t>
            </a:r>
            <a:r>
              <a:rPr lang="en-US" sz="3600" dirty="0" smtClean="0">
                <a:solidFill>
                  <a:prstClr val="white"/>
                </a:solidFill>
                <a:latin typeface="Calibri Light"/>
              </a:rPr>
              <a:t> </a:t>
            </a:r>
            <a:r>
              <a:rPr lang="en-US" sz="3600" dirty="0">
                <a:solidFill>
                  <a:prstClr val="white"/>
                </a:solidFill>
                <a:latin typeface="Calibri Light"/>
              </a:rPr>
              <a:t>in cell access </a:t>
            </a:r>
            <a:r>
              <a:rPr lang="en-US" sz="3600" dirty="0" smtClean="0">
                <a:solidFill>
                  <a:prstClr val="white"/>
                </a:solidFill>
                <a:latin typeface="Calibri Light"/>
              </a:rPr>
              <a:t>times</a:t>
            </a:r>
            <a:endParaRPr lang="en-US" sz="3600" dirty="0">
              <a:solidFill>
                <a:prstClr val="white"/>
              </a:solidFill>
              <a:latin typeface="Calibri Light"/>
            </a:endParaRPr>
          </a:p>
          <a:p>
            <a:pPr algn="ctr"/>
            <a:r>
              <a:rPr lang="en-US" sz="3600" dirty="0">
                <a:solidFill>
                  <a:prstClr val="white"/>
                </a:solidFill>
                <a:latin typeface="Calibri Light"/>
              </a:rPr>
              <a:t>caused by the </a:t>
            </a:r>
            <a:r>
              <a:rPr lang="en-US" sz="3600" b="1" i="1" dirty="0">
                <a:solidFill>
                  <a:prstClr val="white"/>
                </a:solidFill>
              </a:rPr>
              <a:t>physical organization</a:t>
            </a:r>
            <a:r>
              <a:rPr lang="en-US" sz="3600" b="1" i="1" dirty="0">
                <a:solidFill>
                  <a:prstClr val="white"/>
                </a:solidFill>
                <a:latin typeface="Calibri Light"/>
              </a:rPr>
              <a:t> </a:t>
            </a:r>
            <a:r>
              <a:rPr lang="en-US" sz="3600" dirty="0">
                <a:solidFill>
                  <a:prstClr val="white"/>
                </a:solidFill>
                <a:latin typeface="Calibri Light"/>
              </a:rPr>
              <a:t>of DRAM</a:t>
            </a:r>
          </a:p>
        </p:txBody>
      </p:sp>
      <p:sp>
        <p:nvSpPr>
          <p:cNvPr id="165" name="TextBox 164"/>
          <p:cNvSpPr txBox="1"/>
          <p:nvPr/>
        </p:nvSpPr>
        <p:spPr>
          <a:xfrm>
            <a:off x="3276600" y="48006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t>
            </a:r>
            <a:r>
              <a:rPr lang="en-US" sz="2800" dirty="0" smtClean="0">
                <a:solidFill>
                  <a:srgbClr val="000000"/>
                </a:solidFill>
                <a:latin typeface="Calibri Light"/>
              </a:rPr>
              <a:t>amplifiers</a:t>
            </a:r>
            <a:endParaRPr lang="en-US" sz="2800" dirty="0">
              <a:solidFill>
                <a:srgbClr val="000000"/>
              </a:solidFill>
              <a:latin typeface="Calibri Light"/>
            </a:endParaRPr>
          </a:p>
        </p:txBody>
      </p:sp>
      <p:sp>
        <p:nvSpPr>
          <p:cNvPr id="166" name="TextBox 165"/>
          <p:cNvSpPr txBox="1"/>
          <p:nvPr/>
        </p:nvSpPr>
        <p:spPr>
          <a:xfrm rot="5400000">
            <a:off x="1066801" y="2590801"/>
            <a:ext cx="2743198"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a:t>
            </a:r>
            <a:r>
              <a:rPr lang="en-US" sz="2800" dirty="0" smtClean="0">
                <a:solidFill>
                  <a:srgbClr val="000000"/>
                </a:solidFill>
                <a:latin typeface="Calibri Light"/>
              </a:rPr>
              <a:t>drivers</a:t>
            </a:r>
            <a:endParaRPr lang="en-US" sz="2800" dirty="0">
              <a:solidFill>
                <a:srgbClr val="000000"/>
              </a:solidFill>
              <a:latin typeface="Calibri Light"/>
            </a:endParaRPr>
          </a:p>
        </p:txBody>
      </p:sp>
      <p:grpSp>
        <p:nvGrpSpPr>
          <p:cNvPr id="8" name="Group 7"/>
          <p:cNvGrpSpPr/>
          <p:nvPr/>
        </p:nvGrpSpPr>
        <p:grpSpPr>
          <a:xfrm>
            <a:off x="6781800" y="2324100"/>
            <a:ext cx="2362200" cy="1257300"/>
            <a:chOff x="6781800" y="2324100"/>
            <a:chExt cx="2362200" cy="1257300"/>
          </a:xfrm>
        </p:grpSpPr>
        <p:sp>
          <p:nvSpPr>
            <p:cNvPr id="167" name="TextBox 166"/>
            <p:cNvSpPr txBox="1"/>
            <p:nvPr/>
          </p:nvSpPr>
          <p:spPr>
            <a:xfrm>
              <a:off x="6781800" y="2324100"/>
              <a:ext cx="2362200" cy="419100"/>
            </a:xfrm>
            <a:prstGeom prst="rect">
              <a:avLst/>
            </a:prstGeom>
            <a:noFill/>
          </p:spPr>
          <p:txBody>
            <a:bodyPr wrap="square" rtlCol="0" anchor="ctr">
              <a:noAutofit/>
            </a:bodyPr>
            <a:lstStyle/>
            <a:p>
              <a:r>
                <a:rPr lang="en-US" sz="2800" b="1" dirty="0">
                  <a:solidFill>
                    <a:srgbClr val="ED7D31">
                      <a:lumMod val="75000"/>
                    </a:srgbClr>
                  </a:solidFill>
                  <a:latin typeface="Calibri Light"/>
                </a:rPr>
                <a:t>across row</a:t>
              </a:r>
            </a:p>
          </p:txBody>
        </p:sp>
        <p:sp>
          <p:nvSpPr>
            <p:cNvPr id="168" name="TextBox 167"/>
            <p:cNvSpPr txBox="1"/>
            <p:nvPr/>
          </p:nvSpPr>
          <p:spPr>
            <a:xfrm>
              <a:off x="6781800" y="2895600"/>
              <a:ext cx="2362200" cy="685800"/>
            </a:xfrm>
            <a:prstGeom prst="rect">
              <a:avLst/>
            </a:prstGeom>
            <a:noFill/>
          </p:spPr>
          <p:txBody>
            <a:bodyPr wrap="square" rtlCol="0" anchor="ctr">
              <a:noAutofit/>
            </a:bodyPr>
            <a:lstStyle/>
            <a:p>
              <a:pPr>
                <a:lnSpc>
                  <a:spcPts val="2500"/>
                </a:lnSpc>
              </a:pPr>
              <a:r>
                <a:rPr lang="en-US" sz="2800" dirty="0">
                  <a:solidFill>
                    <a:srgbClr val="ED7D31">
                      <a:lumMod val="75000"/>
                    </a:srgbClr>
                  </a:solidFill>
                  <a:latin typeface="Calibri Light"/>
                </a:rPr>
                <a:t>distance from sense amplifier</a:t>
              </a:r>
            </a:p>
          </p:txBody>
        </p:sp>
      </p:grpSp>
      <p:grpSp>
        <p:nvGrpSpPr>
          <p:cNvPr id="9" name="Group 8"/>
          <p:cNvGrpSpPr/>
          <p:nvPr/>
        </p:nvGrpSpPr>
        <p:grpSpPr>
          <a:xfrm>
            <a:off x="0" y="990600"/>
            <a:ext cx="2470407" cy="1295400"/>
            <a:chOff x="0" y="990600"/>
            <a:chExt cx="2470407" cy="1295400"/>
          </a:xfrm>
        </p:grpSpPr>
        <p:sp>
          <p:nvSpPr>
            <p:cNvPr id="169" name="TextBox 168"/>
            <p:cNvSpPr txBox="1"/>
            <p:nvPr/>
          </p:nvSpPr>
          <p:spPr>
            <a:xfrm>
              <a:off x="0" y="990600"/>
              <a:ext cx="2470407" cy="419100"/>
            </a:xfrm>
            <a:prstGeom prst="rect">
              <a:avLst/>
            </a:prstGeom>
            <a:noFill/>
          </p:spPr>
          <p:txBody>
            <a:bodyPr wrap="square" rtlCol="0" anchor="ctr">
              <a:noAutofit/>
            </a:bodyPr>
            <a:lstStyle/>
            <a:p>
              <a:r>
                <a:rPr lang="en-US" sz="2800" b="1" dirty="0">
                  <a:solidFill>
                    <a:srgbClr val="ED7D31">
                      <a:lumMod val="75000"/>
                    </a:srgbClr>
                  </a:solidFill>
                  <a:latin typeface="Calibri Light"/>
                </a:rPr>
                <a:t>across column</a:t>
              </a:r>
            </a:p>
          </p:txBody>
        </p:sp>
        <p:sp>
          <p:nvSpPr>
            <p:cNvPr id="170" name="TextBox 169"/>
            <p:cNvSpPr txBox="1"/>
            <p:nvPr/>
          </p:nvSpPr>
          <p:spPr>
            <a:xfrm>
              <a:off x="0" y="1600200"/>
              <a:ext cx="2470407" cy="685800"/>
            </a:xfrm>
            <a:prstGeom prst="rect">
              <a:avLst/>
            </a:prstGeom>
            <a:noFill/>
          </p:spPr>
          <p:txBody>
            <a:bodyPr wrap="square" rtlCol="0" anchor="ctr">
              <a:noAutofit/>
            </a:bodyPr>
            <a:lstStyle/>
            <a:p>
              <a:pPr>
                <a:lnSpc>
                  <a:spcPts val="2500"/>
                </a:lnSpc>
              </a:pPr>
              <a:r>
                <a:rPr lang="en-US" sz="2800" dirty="0">
                  <a:solidFill>
                    <a:srgbClr val="ED7D31">
                      <a:lumMod val="75000"/>
                    </a:srgbClr>
                  </a:solidFill>
                  <a:latin typeface="Calibri Light"/>
                </a:rPr>
                <a:t>distance from </a:t>
              </a:r>
              <a:r>
                <a:rPr lang="en-US" sz="2800" dirty="0" err="1">
                  <a:solidFill>
                    <a:srgbClr val="ED7D31">
                      <a:lumMod val="75000"/>
                    </a:srgbClr>
                  </a:solidFill>
                  <a:latin typeface="Calibri Light"/>
                </a:rPr>
                <a:t>wordline</a:t>
              </a:r>
              <a:r>
                <a:rPr lang="en-US" sz="2800" dirty="0">
                  <a:solidFill>
                    <a:srgbClr val="ED7D31">
                      <a:lumMod val="75000"/>
                    </a:srgbClr>
                  </a:solidFill>
                  <a:latin typeface="Calibri Light"/>
                </a:rPr>
                <a:t> driver</a:t>
              </a:r>
            </a:p>
          </p:txBody>
        </p:sp>
      </p:grpSp>
    </p:spTree>
    <p:extLst>
      <p:ext uri="{BB962C8B-B14F-4D97-AF65-F5344CB8AC3E}">
        <p14:creationId xmlns:p14="http://schemas.microsoft.com/office/powerpoint/2010/main" val="11379548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19"/>
                                        </p:tgtEl>
                                        <p:attrNameLst>
                                          <p:attrName>style.visibility</p:attrName>
                                        </p:attrNameLst>
                                      </p:cBhvr>
                                      <p:to>
                                        <p:strVal val="visible"/>
                                      </p:to>
                                    </p:set>
                                    <p:animEffect transition="in" filter="wipe(down)">
                                      <p:cBhvr>
                                        <p:cTn id="11" dur="500"/>
                                        <p:tgtEl>
                                          <p:spTgt spid="119"/>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down)">
                                      <p:cBhvr>
                                        <p:cTn id="15" dur="500"/>
                                        <p:tgtEl>
                                          <p:spTgt spid="5"/>
                                        </p:tgtEl>
                                      </p:cBhvr>
                                    </p:animEffect>
                                  </p:childTnLst>
                                </p:cTn>
                              </p:par>
                              <p:par>
                                <p:cTn id="16" presetID="10" presetClass="entr" presetSubtype="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5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par>
                          <p:cTn id="24" fill="hold">
                            <p:stCondLst>
                              <p:cond delay="500"/>
                            </p:stCondLst>
                            <p:childTnLst>
                              <p:par>
                                <p:cTn id="25" presetID="22" presetClass="entr" presetSubtype="8" fill="hold" grpId="0" nodeType="afterEffect">
                                  <p:stCondLst>
                                    <p:cond delay="0"/>
                                  </p:stCondLst>
                                  <p:childTnLst>
                                    <p:set>
                                      <p:cBhvr>
                                        <p:cTn id="26" dur="1" fill="hold">
                                          <p:stCondLst>
                                            <p:cond delay="0"/>
                                          </p:stCondLst>
                                        </p:cTn>
                                        <p:tgtEl>
                                          <p:spTgt spid="118"/>
                                        </p:tgtEl>
                                        <p:attrNameLst>
                                          <p:attrName>style.visibility</p:attrName>
                                        </p:attrNameLst>
                                      </p:cBhvr>
                                      <p:to>
                                        <p:strVal val="visible"/>
                                      </p:to>
                                    </p:set>
                                    <p:animEffect transition="in" filter="wipe(left)">
                                      <p:cBhvr>
                                        <p:cTn id="27" dur="500"/>
                                        <p:tgtEl>
                                          <p:spTgt spid="118"/>
                                        </p:tgtEl>
                                      </p:cBhvr>
                                    </p:animEffect>
                                  </p:childTnLst>
                                </p:cTn>
                              </p:par>
                            </p:childTnLst>
                          </p:cTn>
                        </p:par>
                        <p:par>
                          <p:cTn id="28" fill="hold">
                            <p:stCondLst>
                              <p:cond delay="1000"/>
                            </p:stCondLst>
                            <p:childTnLst>
                              <p:par>
                                <p:cTn id="29" presetID="22" presetClass="entr" presetSubtype="8"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wipe(left)">
                                      <p:cBhvr>
                                        <p:cTn id="31" dur="500"/>
                                        <p:tgtEl>
                                          <p:spTgt spid="4"/>
                                        </p:tgtEl>
                                      </p:cBhvr>
                                    </p:animEffect>
                                  </p:childTnLst>
                                </p:cTn>
                              </p:par>
                              <p:par>
                                <p:cTn id="32" presetID="10" presetClass="entr" presetSubtype="0" fill="hold" nodeType="with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500"/>
                                        <p:tgtEl>
                                          <p:spTgt spid="2"/>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fade">
                                      <p:cBhvr>
                                        <p:cTn id="44" dur="500"/>
                                        <p:tgtEl>
                                          <p:spTgt spid="12"/>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64"/>
                                        </p:tgtEl>
                                        <p:attrNameLst>
                                          <p:attrName>style.visibility</p:attrName>
                                        </p:attrNameLst>
                                      </p:cBhvr>
                                      <p:to>
                                        <p:strVal val="visible"/>
                                      </p:to>
                                    </p:set>
                                    <p:animEffect transition="in" filter="fade">
                                      <p:cBhvr>
                                        <p:cTn id="49"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64"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Title 1"/>
          <p:cNvSpPr txBox="1">
            <a:spLocks/>
          </p:cNvSpPr>
          <p:nvPr/>
        </p:nvSpPr>
        <p:spPr>
          <a:xfrm>
            <a:off x="-76200" y="152400"/>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b="1" u="sng" spc="-60" dirty="0" smtClean="0">
                <a:solidFill>
                  <a:prstClr val="black"/>
                </a:solidFill>
                <a:latin typeface="Calibri"/>
              </a:rPr>
              <a:t>DIVA</a:t>
            </a:r>
            <a:r>
              <a:rPr lang="en-US" sz="5400" spc="-60" dirty="0" smtClean="0">
                <a:solidFill>
                  <a:prstClr val="black"/>
                </a:solidFill>
              </a:rPr>
              <a:t> </a:t>
            </a:r>
            <a:r>
              <a:rPr lang="en-US" sz="5400" spc="-60" dirty="0">
                <a:solidFill>
                  <a:prstClr val="black"/>
                </a:solidFill>
              </a:rPr>
              <a:t>Online </a:t>
            </a:r>
            <a:r>
              <a:rPr lang="en-US" sz="5400" b="1" spc="-60" dirty="0">
                <a:solidFill>
                  <a:prstClr val="black"/>
                </a:solidFill>
                <a:latin typeface="Calibri"/>
              </a:rPr>
              <a:t>Profiling</a:t>
            </a:r>
          </a:p>
        </p:txBody>
      </p:sp>
      <p:grpSp>
        <p:nvGrpSpPr>
          <p:cNvPr id="240" name="Group 239"/>
          <p:cNvGrpSpPr/>
          <p:nvPr/>
        </p:nvGrpSpPr>
        <p:grpSpPr>
          <a:xfrm>
            <a:off x="5181601" y="1371600"/>
            <a:ext cx="4038598" cy="990600"/>
            <a:chOff x="5181601" y="1524000"/>
            <a:chExt cx="4038598" cy="990600"/>
          </a:xfrm>
        </p:grpSpPr>
        <p:grpSp>
          <p:nvGrpSpPr>
            <p:cNvPr id="241" name="Group 240"/>
            <p:cNvGrpSpPr/>
            <p:nvPr/>
          </p:nvGrpSpPr>
          <p:grpSpPr>
            <a:xfrm>
              <a:off x="5181601" y="1524000"/>
              <a:ext cx="4038598" cy="990600"/>
              <a:chOff x="5026151" y="1752600"/>
              <a:chExt cx="4038598" cy="990600"/>
            </a:xfrm>
          </p:grpSpPr>
          <p:sp>
            <p:nvSpPr>
              <p:cNvPr id="243" name="Rounded Rectangle 242"/>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244" name="TextBox 243"/>
              <p:cNvSpPr txBox="1"/>
              <p:nvPr/>
            </p:nvSpPr>
            <p:spPr>
              <a:xfrm>
                <a:off x="6476998" y="1828800"/>
                <a:ext cx="2587751" cy="381000"/>
              </a:xfrm>
              <a:prstGeom prst="rect">
                <a:avLst/>
              </a:prstGeom>
              <a:noFill/>
            </p:spPr>
            <p:txBody>
              <a:bodyPr wrap="square" rtlCol="0" anchor="ctr">
                <a:noAutofit/>
              </a:bodyPr>
              <a:lstStyle/>
              <a:p>
                <a:pPr algn="ctr"/>
                <a:r>
                  <a:rPr lang="en-US" sz="3200" b="1" spc="-50" dirty="0">
                    <a:solidFill>
                      <a:srgbClr val="ED7D31">
                        <a:lumMod val="75000"/>
                      </a:srgbClr>
                    </a:solidFill>
                    <a:latin typeface="Calibri Light"/>
                  </a:rPr>
                  <a:t>inherently slow</a:t>
                </a:r>
              </a:p>
            </p:txBody>
          </p:sp>
        </p:grpSp>
        <p:sp>
          <p:nvSpPr>
            <p:cNvPr id="242" name="Freeform 241"/>
            <p:cNvSpPr/>
            <p:nvPr/>
          </p:nvSpPr>
          <p:spPr>
            <a:xfrm>
              <a:off x="6096000" y="1600200"/>
              <a:ext cx="603380" cy="163286"/>
            </a:xfrm>
            <a:custGeom>
              <a:avLst/>
              <a:gdLst>
                <a:gd name="connsiteX0" fmla="*/ 0 w 615821"/>
                <a:gd name="connsiteY0" fmla="*/ 8457 h 167078"/>
                <a:gd name="connsiteX1" fmla="*/ 363894 w 615821"/>
                <a:gd name="connsiteY1" fmla="*/ 17788 h 167078"/>
                <a:gd name="connsiteX2" fmla="*/ 615821 w 615821"/>
                <a:gd name="connsiteY2" fmla="*/ 167078 h 167078"/>
              </a:gdLst>
              <a:ahLst/>
              <a:cxnLst>
                <a:cxn ang="0">
                  <a:pos x="connsiteX0" y="connsiteY0"/>
                </a:cxn>
                <a:cxn ang="0">
                  <a:pos x="connsiteX1" y="connsiteY1"/>
                </a:cxn>
                <a:cxn ang="0">
                  <a:pos x="connsiteX2" y="connsiteY2"/>
                </a:cxn>
              </a:cxnLst>
              <a:rect l="l" t="t" r="r" b="b"/>
              <a:pathLst>
                <a:path w="615821" h="167078">
                  <a:moveTo>
                    <a:pt x="0" y="8457"/>
                  </a:moveTo>
                  <a:cubicBezTo>
                    <a:pt x="130628" y="-96"/>
                    <a:pt x="261257" y="-8649"/>
                    <a:pt x="363894" y="17788"/>
                  </a:cubicBezTo>
                  <a:cubicBezTo>
                    <a:pt x="466531" y="44225"/>
                    <a:pt x="541176" y="105651"/>
                    <a:pt x="615821" y="167078"/>
                  </a:cubicBezTo>
                </a:path>
              </a:pathLst>
            </a:custGeom>
            <a:noFill/>
            <a:ln w="25400" cap="rnd">
              <a:solidFill>
                <a:schemeClr val="accent2">
                  <a:lumMod val="60000"/>
                  <a:lumOff val="40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1" name="Group 110"/>
          <p:cNvGrpSpPr/>
          <p:nvPr/>
        </p:nvGrpSpPr>
        <p:grpSpPr>
          <a:xfrm>
            <a:off x="2819401" y="1295400"/>
            <a:ext cx="3428999" cy="3429000"/>
            <a:chOff x="2667001" y="1524000"/>
            <a:chExt cx="3428999" cy="3429000"/>
          </a:xfrm>
        </p:grpSpPr>
        <p:sp>
          <p:nvSpPr>
            <p:cNvPr id="112" name="DRAM"/>
            <p:cNvSpPr/>
            <p:nvPr/>
          </p:nvSpPr>
          <p:spPr>
            <a:xfrm>
              <a:off x="3276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DRAM"/>
            <p:cNvSpPr/>
            <p:nvPr/>
          </p:nvSpPr>
          <p:spPr>
            <a:xfrm>
              <a:off x="37338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DRAM"/>
            <p:cNvSpPr/>
            <p:nvPr/>
          </p:nvSpPr>
          <p:spPr>
            <a:xfrm>
              <a:off x="41910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DRAM"/>
            <p:cNvSpPr/>
            <p:nvPr/>
          </p:nvSpPr>
          <p:spPr>
            <a:xfrm>
              <a:off x="46482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DRAM"/>
            <p:cNvSpPr/>
            <p:nvPr/>
          </p:nvSpPr>
          <p:spPr>
            <a:xfrm>
              <a:off x="51054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DRAM"/>
            <p:cNvSpPr/>
            <p:nvPr/>
          </p:nvSpPr>
          <p:spPr>
            <a:xfrm>
              <a:off x="5562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8" name="DRAM"/>
            <p:cNvSpPr/>
            <p:nvPr/>
          </p:nvSpPr>
          <p:spPr>
            <a:xfrm rot="5400000">
              <a:off x="2705101" y="1638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RAM"/>
            <p:cNvSpPr/>
            <p:nvPr/>
          </p:nvSpPr>
          <p:spPr>
            <a:xfrm rot="5400000">
              <a:off x="2705101" y="2095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0" name="DRAM"/>
            <p:cNvSpPr/>
            <p:nvPr/>
          </p:nvSpPr>
          <p:spPr>
            <a:xfrm rot="5400000">
              <a:off x="2705101" y="2552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DRAM"/>
            <p:cNvSpPr/>
            <p:nvPr/>
          </p:nvSpPr>
          <p:spPr>
            <a:xfrm rot="5400000">
              <a:off x="2705101" y="3009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DRAM"/>
            <p:cNvSpPr/>
            <p:nvPr/>
          </p:nvSpPr>
          <p:spPr>
            <a:xfrm rot="5400000">
              <a:off x="2705101" y="3467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DRAM"/>
            <p:cNvSpPr/>
            <p:nvPr/>
          </p:nvSpPr>
          <p:spPr>
            <a:xfrm rot="5400000">
              <a:off x="2705101" y="3924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24" name="Straight Connector 123"/>
            <p:cNvCxnSpPr>
              <a:endCxn id="112" idx="0"/>
            </p:cNvCxnSpPr>
            <p:nvPr/>
          </p:nvCxnSpPr>
          <p:spPr>
            <a:xfrm>
              <a:off x="3467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endCxn id="114" idx="0"/>
            </p:cNvCxnSpPr>
            <p:nvPr/>
          </p:nvCxnSpPr>
          <p:spPr>
            <a:xfrm>
              <a:off x="43815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endCxn id="115" idx="0"/>
            </p:cNvCxnSpPr>
            <p:nvPr/>
          </p:nvCxnSpPr>
          <p:spPr>
            <a:xfrm>
              <a:off x="48387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endCxn id="116" idx="0"/>
            </p:cNvCxnSpPr>
            <p:nvPr/>
          </p:nvCxnSpPr>
          <p:spPr>
            <a:xfrm>
              <a:off x="52959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endCxn id="117" idx="0"/>
            </p:cNvCxnSpPr>
            <p:nvPr/>
          </p:nvCxnSpPr>
          <p:spPr>
            <a:xfrm>
              <a:off x="5753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endCxn id="113" idx="0"/>
            </p:cNvCxnSpPr>
            <p:nvPr/>
          </p:nvCxnSpPr>
          <p:spPr>
            <a:xfrm>
              <a:off x="39243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a:endCxn id="118" idx="0"/>
            </p:cNvCxnSpPr>
            <p:nvPr/>
          </p:nvCxnSpPr>
          <p:spPr>
            <a:xfrm flipH="1">
              <a:off x="3124201" y="1866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a:endCxn id="119" idx="0"/>
            </p:cNvCxnSpPr>
            <p:nvPr/>
          </p:nvCxnSpPr>
          <p:spPr>
            <a:xfrm flipH="1">
              <a:off x="3124201" y="2324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a:endCxn id="120" idx="0"/>
            </p:cNvCxnSpPr>
            <p:nvPr/>
          </p:nvCxnSpPr>
          <p:spPr>
            <a:xfrm flipH="1">
              <a:off x="3124201" y="2781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a:endCxn id="121" idx="0"/>
            </p:cNvCxnSpPr>
            <p:nvPr/>
          </p:nvCxnSpPr>
          <p:spPr>
            <a:xfrm flipH="1">
              <a:off x="3124201" y="3238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a:endCxn id="122" idx="0"/>
            </p:cNvCxnSpPr>
            <p:nvPr/>
          </p:nvCxnSpPr>
          <p:spPr>
            <a:xfrm flipH="1">
              <a:off x="3124201" y="3695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a:endCxn id="123" idx="0"/>
            </p:cNvCxnSpPr>
            <p:nvPr/>
          </p:nvCxnSpPr>
          <p:spPr>
            <a:xfrm flipH="1">
              <a:off x="3124201" y="4152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136" name="Group 135"/>
            <p:cNvGrpSpPr/>
            <p:nvPr/>
          </p:nvGrpSpPr>
          <p:grpSpPr>
            <a:xfrm>
              <a:off x="3273552" y="1676400"/>
              <a:ext cx="2667000" cy="2667000"/>
              <a:chOff x="3657601" y="5295900"/>
              <a:chExt cx="2667000" cy="2667000"/>
            </a:xfrm>
          </p:grpSpPr>
          <p:sp>
            <p:nvSpPr>
              <p:cNvPr id="137" name="Oval 136"/>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0" name="Oval 149"/>
              <p:cNvSpPr/>
              <p:nvPr/>
            </p:nvSpPr>
            <p:spPr>
              <a:xfrm>
                <a:off x="41148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6" name="Oval 155"/>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7" name="Oval 156"/>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8" name="Oval 157"/>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9" name="Oval 158"/>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0" name="Oval 159"/>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1" name="Oval 160"/>
              <p:cNvSpPr/>
              <p:nvPr/>
            </p:nvSpPr>
            <p:spPr>
              <a:xfrm>
                <a:off x="3657601" y="71247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2" name="Oval 161"/>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3" name="Oval 162"/>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4" name="Oval 163"/>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5" name="Oval 164"/>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6" name="Oval 165"/>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7" name="Oval 166"/>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8" name="Oval 167"/>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9" name="Oval 168"/>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0" name="Oval 169"/>
              <p:cNvSpPr/>
              <p:nvPr/>
            </p:nvSpPr>
            <p:spPr>
              <a:xfrm>
                <a:off x="50292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1" name="Oval 170"/>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2" name="Oval 171"/>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sp>
        <p:nvSpPr>
          <p:cNvPr id="235" name="Punchline"/>
          <p:cNvSpPr txBox="1"/>
          <p:nvPr/>
        </p:nvSpPr>
        <p:spPr>
          <a:xfrm>
            <a:off x="0" y="51816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rPr>
              <a:t>Profile </a:t>
            </a:r>
            <a:r>
              <a:rPr lang="en-US" sz="3600" b="1" i="1" spc="-100" dirty="0">
                <a:solidFill>
                  <a:srgbClr val="4472C4">
                    <a:lumMod val="75000"/>
                  </a:srgbClr>
                </a:solidFill>
                <a:latin typeface="Calibri Light"/>
              </a:rPr>
              <a:t>only</a:t>
            </a:r>
            <a:r>
              <a:rPr lang="en-US" sz="3600" spc="-100" dirty="0">
                <a:solidFill>
                  <a:prstClr val="black"/>
                </a:solidFill>
                <a:latin typeface="Calibri Light"/>
              </a:rPr>
              <a:t> </a:t>
            </a:r>
            <a:r>
              <a:rPr lang="en-US" sz="3600" b="1" i="1" spc="-100" dirty="0">
                <a:solidFill>
                  <a:srgbClr val="ED7D31">
                    <a:lumMod val="75000"/>
                  </a:srgbClr>
                </a:solidFill>
                <a:latin typeface="Calibri Light"/>
              </a:rPr>
              <a:t>slow regions </a:t>
            </a:r>
            <a:r>
              <a:rPr lang="en-US" sz="3600" spc="-100" dirty="0">
                <a:solidFill>
                  <a:prstClr val="black"/>
                </a:solidFill>
                <a:latin typeface="Calibri Light"/>
              </a:rPr>
              <a:t>to determine </a:t>
            </a:r>
            <a:r>
              <a:rPr lang="en-US" sz="3600" spc="-100" dirty="0" smtClean="0">
                <a:solidFill>
                  <a:prstClr val="black"/>
                </a:solidFill>
                <a:latin typeface="Calibri Light"/>
              </a:rPr>
              <a:t>min. latency</a:t>
            </a:r>
            <a:endParaRPr lang="en-US" sz="3600" spc="-100" dirty="0">
              <a:solidFill>
                <a:prstClr val="black"/>
              </a:solidFill>
              <a:latin typeface="Calibri Light"/>
            </a:endParaRPr>
          </a:p>
        </p:txBody>
      </p:sp>
      <p:sp>
        <p:nvSpPr>
          <p:cNvPr id="237" name="Punchline"/>
          <p:cNvSpPr txBox="1"/>
          <p:nvPr/>
        </p:nvSpPr>
        <p:spPr>
          <a:xfrm>
            <a:off x="0" y="56388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sym typeface="Wingdings" panose="05000000000000000000" pitchFamily="2" charset="2"/>
              </a:rPr>
              <a:t> </a:t>
            </a:r>
            <a:r>
              <a:rPr lang="en-US" sz="3600" b="1" i="1" spc="-100" dirty="0">
                <a:solidFill>
                  <a:srgbClr val="4472C4">
                    <a:lumMod val="75000"/>
                  </a:srgbClr>
                </a:solidFill>
                <a:latin typeface="Calibri Light"/>
                <a:sym typeface="Wingdings" panose="05000000000000000000" pitchFamily="2" charset="2"/>
              </a:rPr>
              <a:t>Dynamic</a:t>
            </a:r>
            <a:r>
              <a:rPr lang="en-US" sz="3600" spc="-100" dirty="0">
                <a:solidFill>
                  <a:prstClr val="black"/>
                </a:solidFill>
                <a:latin typeface="Calibri Light"/>
                <a:sym typeface="Wingdings" panose="05000000000000000000" pitchFamily="2" charset="2"/>
              </a:rPr>
              <a:t> &amp; </a:t>
            </a:r>
            <a:r>
              <a:rPr lang="en-US" sz="3600" b="1" i="1" spc="-100" dirty="0">
                <a:solidFill>
                  <a:srgbClr val="4472C4">
                    <a:lumMod val="75000"/>
                  </a:srgbClr>
                </a:solidFill>
                <a:latin typeface="Calibri Light"/>
                <a:sym typeface="Wingdings" panose="05000000000000000000" pitchFamily="2" charset="2"/>
              </a:rPr>
              <a:t>low cost </a:t>
            </a:r>
            <a:r>
              <a:rPr lang="en-US" sz="3600" spc="-100" dirty="0">
                <a:solidFill>
                  <a:prstClr val="black"/>
                </a:solidFill>
                <a:latin typeface="Calibri Light"/>
                <a:sym typeface="Wingdings" panose="05000000000000000000" pitchFamily="2" charset="2"/>
              </a:rPr>
              <a:t>latency optimization</a:t>
            </a:r>
            <a:endParaRPr lang="en-US" sz="3600" spc="-100" dirty="0">
              <a:solidFill>
                <a:prstClr val="black"/>
              </a:solidFill>
              <a:latin typeface="Calibri Light"/>
            </a:endParaRPr>
          </a:p>
        </p:txBody>
      </p:sp>
      <p:sp>
        <p:nvSpPr>
          <p:cNvPr id="74" name="TextBox 73"/>
          <p:cNvSpPr txBox="1"/>
          <p:nvPr/>
        </p:nvSpPr>
        <p:spPr>
          <a:xfrm>
            <a:off x="3432048" y="47244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amplifier</a:t>
            </a:r>
          </a:p>
        </p:txBody>
      </p:sp>
      <p:sp>
        <p:nvSpPr>
          <p:cNvPr id="75" name="TextBox 74"/>
          <p:cNvSpPr txBox="1"/>
          <p:nvPr/>
        </p:nvSpPr>
        <p:spPr>
          <a:xfrm rot="5400000">
            <a:off x="1260348" y="2552700"/>
            <a:ext cx="2667000"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driver</a:t>
            </a:r>
          </a:p>
        </p:txBody>
      </p:sp>
      <p:sp>
        <p:nvSpPr>
          <p:cNvPr id="76" name="Punchline"/>
          <p:cNvSpPr txBox="1"/>
          <p:nvPr/>
        </p:nvSpPr>
        <p:spPr>
          <a:xfrm>
            <a:off x="0" y="762000"/>
            <a:ext cx="5635752" cy="533400"/>
          </a:xfrm>
          <a:prstGeom prst="rect">
            <a:avLst/>
          </a:prstGeom>
          <a:noFill/>
        </p:spPr>
        <p:txBody>
          <a:bodyPr wrap="square" rtlCol="0" anchor="ctr">
            <a:noAutofit/>
          </a:bodyPr>
          <a:lstStyle/>
          <a:p>
            <a:pPr algn="ctr"/>
            <a:r>
              <a:rPr lang="en-US" sz="3200" b="1" spc="-100" dirty="0" smtClean="0">
                <a:solidFill>
                  <a:prstClr val="black"/>
                </a:solidFill>
              </a:rPr>
              <a:t>D</a:t>
            </a:r>
            <a:r>
              <a:rPr lang="en-US" sz="3200" spc="-100" dirty="0" smtClean="0">
                <a:solidFill>
                  <a:prstClr val="black"/>
                </a:solidFill>
              </a:rPr>
              <a:t>esign-</a:t>
            </a:r>
            <a:r>
              <a:rPr lang="en-US" sz="3200" b="1" spc="-100" dirty="0" smtClean="0">
                <a:solidFill>
                  <a:prstClr val="black"/>
                </a:solidFill>
              </a:rPr>
              <a:t>I</a:t>
            </a:r>
            <a:r>
              <a:rPr lang="en-US" sz="3200" spc="-100" dirty="0" smtClean="0">
                <a:solidFill>
                  <a:prstClr val="black"/>
                </a:solidFill>
              </a:rPr>
              <a:t>nduced</a:t>
            </a:r>
            <a:r>
              <a:rPr lang="en-US" sz="3200" spc="-100" dirty="0" smtClean="0">
                <a:solidFill>
                  <a:prstClr val="black"/>
                </a:solidFill>
                <a:latin typeface="Calibri Light"/>
              </a:rPr>
              <a:t>-</a:t>
            </a:r>
            <a:r>
              <a:rPr lang="en-US" sz="3200" b="1" spc="-100" dirty="0">
                <a:solidFill>
                  <a:prstClr val="black"/>
                </a:solidFill>
              </a:rPr>
              <a:t>V</a:t>
            </a:r>
            <a:r>
              <a:rPr lang="en-US" sz="3200" spc="-100" dirty="0">
                <a:solidFill>
                  <a:prstClr val="black"/>
                </a:solidFill>
                <a:latin typeface="Calibri Light"/>
              </a:rPr>
              <a:t>ariation-</a:t>
            </a:r>
            <a:r>
              <a:rPr lang="en-US" sz="3200" b="1" spc="-100" dirty="0">
                <a:solidFill>
                  <a:prstClr val="black"/>
                </a:solidFill>
              </a:rPr>
              <a:t>A</a:t>
            </a:r>
            <a:r>
              <a:rPr lang="en-US" sz="3200" spc="-100" dirty="0">
                <a:solidFill>
                  <a:prstClr val="black"/>
                </a:solidFill>
                <a:latin typeface="Calibri Light"/>
              </a:rPr>
              <a:t>ware</a:t>
            </a:r>
          </a:p>
        </p:txBody>
      </p:sp>
    </p:spTree>
    <p:extLst>
      <p:ext uri="{BB962C8B-B14F-4D97-AF65-F5344CB8AC3E}">
        <p14:creationId xmlns:p14="http://schemas.microsoft.com/office/powerpoint/2010/main" val="5674365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wipe(left)">
                                      <p:cBhvr>
                                        <p:cTn id="7" dur="500"/>
                                        <p:tgtEl>
                                          <p:spTgt spid="7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40"/>
                                        </p:tgtEl>
                                        <p:attrNameLst>
                                          <p:attrName>style.visibility</p:attrName>
                                        </p:attrNameLst>
                                      </p:cBhvr>
                                      <p:to>
                                        <p:strVal val="visible"/>
                                      </p:to>
                                    </p:set>
                                    <p:animEffect transition="in" filter="fade">
                                      <p:cBhvr>
                                        <p:cTn id="12" dur="500"/>
                                        <p:tgtEl>
                                          <p:spTgt spid="24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5"/>
                                        </p:tgtEl>
                                        <p:attrNameLst>
                                          <p:attrName>style.visibility</p:attrName>
                                        </p:attrNameLst>
                                      </p:cBhvr>
                                      <p:to>
                                        <p:strVal val="visible"/>
                                      </p:to>
                                    </p:set>
                                    <p:animEffect transition="in" filter="fade">
                                      <p:cBhvr>
                                        <p:cTn id="17" dur="500"/>
                                        <p:tgtEl>
                                          <p:spTgt spid="23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37"/>
                                        </p:tgtEl>
                                        <p:attrNameLst>
                                          <p:attrName>style.visibility</p:attrName>
                                        </p:attrNameLst>
                                      </p:cBhvr>
                                      <p:to>
                                        <p:strVal val="visible"/>
                                      </p:to>
                                    </p:set>
                                    <p:animEffect transition="in" filter="fade">
                                      <p:cBhvr>
                                        <p:cTn id="22" dur="500"/>
                                        <p:tgtEl>
                                          <p:spTgt spid="2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p:bldP spid="237" grpId="0"/>
      <p:bldP spid="76"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5181601" y="1371600"/>
            <a:ext cx="4038599" cy="990600"/>
            <a:chOff x="5181601" y="1524000"/>
            <a:chExt cx="4038599" cy="990600"/>
          </a:xfrm>
        </p:grpSpPr>
        <p:grpSp>
          <p:nvGrpSpPr>
            <p:cNvPr id="108" name="Group 107"/>
            <p:cNvGrpSpPr/>
            <p:nvPr/>
          </p:nvGrpSpPr>
          <p:grpSpPr>
            <a:xfrm>
              <a:off x="5181601" y="1524000"/>
              <a:ext cx="4038599" cy="990600"/>
              <a:chOff x="5026151" y="1752600"/>
              <a:chExt cx="4038599" cy="990600"/>
            </a:xfrm>
          </p:grpSpPr>
          <p:sp>
            <p:nvSpPr>
              <p:cNvPr id="109" name="Rounded Rectangle 108"/>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10" name="TextBox 109"/>
              <p:cNvSpPr txBox="1"/>
              <p:nvPr/>
            </p:nvSpPr>
            <p:spPr>
              <a:xfrm>
                <a:off x="6476998" y="1828800"/>
                <a:ext cx="2587752" cy="381000"/>
              </a:xfrm>
              <a:prstGeom prst="rect">
                <a:avLst/>
              </a:prstGeom>
              <a:noFill/>
            </p:spPr>
            <p:txBody>
              <a:bodyPr wrap="square" rtlCol="0" anchor="ctr">
                <a:noAutofit/>
              </a:bodyPr>
              <a:lstStyle/>
              <a:p>
                <a:pPr algn="ctr"/>
                <a:r>
                  <a:rPr lang="en-US" sz="3200" b="1" spc="-50" dirty="0">
                    <a:solidFill>
                      <a:srgbClr val="ED7D31">
                        <a:lumMod val="75000"/>
                      </a:srgbClr>
                    </a:solidFill>
                    <a:latin typeface="Calibri Light"/>
                  </a:rPr>
                  <a:t>inherently slow</a:t>
                </a:r>
              </a:p>
            </p:txBody>
          </p:sp>
        </p:grpSp>
        <p:sp>
          <p:nvSpPr>
            <p:cNvPr id="13" name="Freeform 12"/>
            <p:cNvSpPr/>
            <p:nvPr/>
          </p:nvSpPr>
          <p:spPr>
            <a:xfrm>
              <a:off x="6096000" y="1600200"/>
              <a:ext cx="603380" cy="163286"/>
            </a:xfrm>
            <a:custGeom>
              <a:avLst/>
              <a:gdLst>
                <a:gd name="connsiteX0" fmla="*/ 0 w 615821"/>
                <a:gd name="connsiteY0" fmla="*/ 8457 h 167078"/>
                <a:gd name="connsiteX1" fmla="*/ 363894 w 615821"/>
                <a:gd name="connsiteY1" fmla="*/ 17788 h 167078"/>
                <a:gd name="connsiteX2" fmla="*/ 615821 w 615821"/>
                <a:gd name="connsiteY2" fmla="*/ 167078 h 167078"/>
              </a:gdLst>
              <a:ahLst/>
              <a:cxnLst>
                <a:cxn ang="0">
                  <a:pos x="connsiteX0" y="connsiteY0"/>
                </a:cxn>
                <a:cxn ang="0">
                  <a:pos x="connsiteX1" y="connsiteY1"/>
                </a:cxn>
                <a:cxn ang="0">
                  <a:pos x="connsiteX2" y="connsiteY2"/>
                </a:cxn>
              </a:cxnLst>
              <a:rect l="l" t="t" r="r" b="b"/>
              <a:pathLst>
                <a:path w="615821" h="167078">
                  <a:moveTo>
                    <a:pt x="0" y="8457"/>
                  </a:moveTo>
                  <a:cubicBezTo>
                    <a:pt x="130628" y="-96"/>
                    <a:pt x="261257" y="-8649"/>
                    <a:pt x="363894" y="17788"/>
                  </a:cubicBezTo>
                  <a:cubicBezTo>
                    <a:pt x="466531" y="44225"/>
                    <a:pt x="541176" y="105651"/>
                    <a:pt x="615821" y="167078"/>
                  </a:cubicBezTo>
                </a:path>
              </a:pathLst>
            </a:custGeom>
            <a:noFill/>
            <a:ln w="25400" cap="rnd">
              <a:solidFill>
                <a:schemeClr val="accent2">
                  <a:lumMod val="60000"/>
                  <a:lumOff val="40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76" name="Rounded Rectangle 75"/>
          <p:cNvSpPr/>
          <p:nvPr/>
        </p:nvSpPr>
        <p:spPr>
          <a:xfrm>
            <a:off x="3810000" y="22860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77" name="Rounded Rectangle 76"/>
          <p:cNvSpPr/>
          <p:nvPr/>
        </p:nvSpPr>
        <p:spPr>
          <a:xfrm>
            <a:off x="4724400" y="36576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78" name="Rounded Rectangle 77"/>
          <p:cNvSpPr/>
          <p:nvPr/>
        </p:nvSpPr>
        <p:spPr>
          <a:xfrm>
            <a:off x="3358897" y="32004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328"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b="1" u="sng" spc="-60" dirty="0" smtClean="0">
                <a:solidFill>
                  <a:prstClr val="black"/>
                </a:solidFill>
                <a:latin typeface="Calibri"/>
              </a:rPr>
              <a:t>DIVA</a:t>
            </a:r>
            <a:r>
              <a:rPr lang="en-US" sz="5400" spc="-60" dirty="0" smtClean="0">
                <a:solidFill>
                  <a:prstClr val="black"/>
                </a:solidFill>
              </a:rPr>
              <a:t> </a:t>
            </a:r>
            <a:r>
              <a:rPr lang="en-US" sz="5400" spc="-60" dirty="0">
                <a:solidFill>
                  <a:prstClr val="black"/>
                </a:solidFill>
              </a:rPr>
              <a:t>Online </a:t>
            </a:r>
            <a:r>
              <a:rPr lang="en-US" sz="5400" b="1" spc="-60" dirty="0">
                <a:solidFill>
                  <a:prstClr val="black"/>
                </a:solidFill>
                <a:latin typeface="Calibri"/>
              </a:rPr>
              <a:t>Profiling</a:t>
            </a:r>
          </a:p>
        </p:txBody>
      </p:sp>
      <p:grpSp>
        <p:nvGrpSpPr>
          <p:cNvPr id="111" name="Group 110"/>
          <p:cNvGrpSpPr/>
          <p:nvPr/>
        </p:nvGrpSpPr>
        <p:grpSpPr>
          <a:xfrm>
            <a:off x="2819401" y="1295400"/>
            <a:ext cx="3428999" cy="3429000"/>
            <a:chOff x="2667001" y="1524000"/>
            <a:chExt cx="3428999" cy="3429000"/>
          </a:xfrm>
        </p:grpSpPr>
        <p:sp>
          <p:nvSpPr>
            <p:cNvPr id="112" name="DRAM"/>
            <p:cNvSpPr/>
            <p:nvPr/>
          </p:nvSpPr>
          <p:spPr>
            <a:xfrm>
              <a:off x="3276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DRAM"/>
            <p:cNvSpPr/>
            <p:nvPr/>
          </p:nvSpPr>
          <p:spPr>
            <a:xfrm>
              <a:off x="37338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DRAM"/>
            <p:cNvSpPr/>
            <p:nvPr/>
          </p:nvSpPr>
          <p:spPr>
            <a:xfrm>
              <a:off x="41910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DRAM"/>
            <p:cNvSpPr/>
            <p:nvPr/>
          </p:nvSpPr>
          <p:spPr>
            <a:xfrm>
              <a:off x="46482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DRAM"/>
            <p:cNvSpPr/>
            <p:nvPr/>
          </p:nvSpPr>
          <p:spPr>
            <a:xfrm>
              <a:off x="51054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DRAM"/>
            <p:cNvSpPr/>
            <p:nvPr/>
          </p:nvSpPr>
          <p:spPr>
            <a:xfrm>
              <a:off x="5562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8" name="DRAM"/>
            <p:cNvSpPr/>
            <p:nvPr/>
          </p:nvSpPr>
          <p:spPr>
            <a:xfrm rot="5400000">
              <a:off x="2705101" y="1638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RAM"/>
            <p:cNvSpPr/>
            <p:nvPr/>
          </p:nvSpPr>
          <p:spPr>
            <a:xfrm rot="5400000">
              <a:off x="2705101" y="2095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0" name="DRAM"/>
            <p:cNvSpPr/>
            <p:nvPr/>
          </p:nvSpPr>
          <p:spPr>
            <a:xfrm rot="5400000">
              <a:off x="2705101" y="2552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DRAM"/>
            <p:cNvSpPr/>
            <p:nvPr/>
          </p:nvSpPr>
          <p:spPr>
            <a:xfrm rot="5400000">
              <a:off x="2705101" y="3009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DRAM"/>
            <p:cNvSpPr/>
            <p:nvPr/>
          </p:nvSpPr>
          <p:spPr>
            <a:xfrm rot="5400000">
              <a:off x="2705101" y="3467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DRAM"/>
            <p:cNvSpPr/>
            <p:nvPr/>
          </p:nvSpPr>
          <p:spPr>
            <a:xfrm rot="5400000">
              <a:off x="2705101" y="3924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24" name="Straight Connector 123"/>
            <p:cNvCxnSpPr>
              <a:endCxn id="112" idx="0"/>
            </p:cNvCxnSpPr>
            <p:nvPr/>
          </p:nvCxnSpPr>
          <p:spPr>
            <a:xfrm>
              <a:off x="3467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endCxn id="114" idx="0"/>
            </p:cNvCxnSpPr>
            <p:nvPr/>
          </p:nvCxnSpPr>
          <p:spPr>
            <a:xfrm>
              <a:off x="43815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endCxn id="115" idx="0"/>
            </p:cNvCxnSpPr>
            <p:nvPr/>
          </p:nvCxnSpPr>
          <p:spPr>
            <a:xfrm>
              <a:off x="48387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endCxn id="116" idx="0"/>
            </p:cNvCxnSpPr>
            <p:nvPr/>
          </p:nvCxnSpPr>
          <p:spPr>
            <a:xfrm>
              <a:off x="52959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endCxn id="117" idx="0"/>
            </p:cNvCxnSpPr>
            <p:nvPr/>
          </p:nvCxnSpPr>
          <p:spPr>
            <a:xfrm>
              <a:off x="5753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endCxn id="113" idx="0"/>
            </p:cNvCxnSpPr>
            <p:nvPr/>
          </p:nvCxnSpPr>
          <p:spPr>
            <a:xfrm>
              <a:off x="39243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a:endCxn id="118" idx="0"/>
            </p:cNvCxnSpPr>
            <p:nvPr/>
          </p:nvCxnSpPr>
          <p:spPr>
            <a:xfrm flipH="1">
              <a:off x="3124201" y="1866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a:endCxn id="119" idx="0"/>
            </p:cNvCxnSpPr>
            <p:nvPr/>
          </p:nvCxnSpPr>
          <p:spPr>
            <a:xfrm flipH="1">
              <a:off x="3124201" y="2324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a:endCxn id="120" idx="0"/>
            </p:cNvCxnSpPr>
            <p:nvPr/>
          </p:nvCxnSpPr>
          <p:spPr>
            <a:xfrm flipH="1">
              <a:off x="3124201" y="2781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a:endCxn id="121" idx="0"/>
            </p:cNvCxnSpPr>
            <p:nvPr/>
          </p:nvCxnSpPr>
          <p:spPr>
            <a:xfrm flipH="1">
              <a:off x="3124201" y="3238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a:endCxn id="122" idx="0"/>
            </p:cNvCxnSpPr>
            <p:nvPr/>
          </p:nvCxnSpPr>
          <p:spPr>
            <a:xfrm flipH="1">
              <a:off x="3124201" y="3695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a:endCxn id="123" idx="0"/>
            </p:cNvCxnSpPr>
            <p:nvPr/>
          </p:nvCxnSpPr>
          <p:spPr>
            <a:xfrm flipH="1">
              <a:off x="3124201" y="4152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136" name="Group 135"/>
            <p:cNvGrpSpPr/>
            <p:nvPr/>
          </p:nvGrpSpPr>
          <p:grpSpPr>
            <a:xfrm>
              <a:off x="3273552" y="1676400"/>
              <a:ext cx="2667000" cy="2667000"/>
              <a:chOff x="3657601" y="5295900"/>
              <a:chExt cx="2667000" cy="2667000"/>
            </a:xfrm>
          </p:grpSpPr>
          <p:sp>
            <p:nvSpPr>
              <p:cNvPr id="137" name="Oval 136"/>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6" name="Oval 155"/>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7" name="Oval 156"/>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8" name="Oval 157"/>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9" name="Oval 158"/>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0" name="Oval 159"/>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2" name="Oval 161"/>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3" name="Oval 162"/>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4" name="Oval 163"/>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5" name="Oval 164"/>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6" name="Oval 165"/>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7" name="Oval 166"/>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8" name="Oval 167"/>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9" name="Oval 168"/>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1" name="Oval 170"/>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2" name="Oval 171"/>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sp>
        <p:nvSpPr>
          <p:cNvPr id="73" name="Oval 72"/>
          <p:cNvSpPr/>
          <p:nvPr/>
        </p:nvSpPr>
        <p:spPr>
          <a:xfrm>
            <a:off x="3962400" y="2438400"/>
            <a:ext cx="228600" cy="2286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4" name="Oval 73"/>
          <p:cNvSpPr/>
          <p:nvPr/>
        </p:nvSpPr>
        <p:spPr>
          <a:xfrm>
            <a:off x="3505200" y="3352800"/>
            <a:ext cx="222504" cy="2286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5" name="Oval 74"/>
          <p:cNvSpPr/>
          <p:nvPr/>
        </p:nvSpPr>
        <p:spPr>
          <a:xfrm>
            <a:off x="4876800" y="3810000"/>
            <a:ext cx="222504" cy="2286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0" name="Oval 69"/>
          <p:cNvSpPr/>
          <p:nvPr/>
        </p:nvSpPr>
        <p:spPr>
          <a:xfrm>
            <a:off x="3425952" y="32766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1" name="Oval 70"/>
          <p:cNvSpPr/>
          <p:nvPr/>
        </p:nvSpPr>
        <p:spPr>
          <a:xfrm>
            <a:off x="3883152" y="23622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2" name="Oval 71"/>
          <p:cNvSpPr/>
          <p:nvPr/>
        </p:nvSpPr>
        <p:spPr>
          <a:xfrm>
            <a:off x="4797552" y="3733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nvGrpSpPr>
          <p:cNvPr id="11" name="Group 10"/>
          <p:cNvGrpSpPr/>
          <p:nvPr/>
        </p:nvGrpSpPr>
        <p:grpSpPr>
          <a:xfrm>
            <a:off x="228600" y="1447800"/>
            <a:ext cx="4575810" cy="2293620"/>
            <a:chOff x="228600" y="1600200"/>
            <a:chExt cx="4575810" cy="2293620"/>
          </a:xfrm>
        </p:grpSpPr>
        <p:sp>
          <p:nvSpPr>
            <p:cNvPr id="83" name="TextBox 82"/>
            <p:cNvSpPr txBox="1"/>
            <p:nvPr/>
          </p:nvSpPr>
          <p:spPr>
            <a:xfrm>
              <a:off x="228600" y="1600200"/>
              <a:ext cx="2130551" cy="381000"/>
            </a:xfrm>
            <a:prstGeom prst="rect">
              <a:avLst/>
            </a:prstGeom>
            <a:noFill/>
          </p:spPr>
          <p:txBody>
            <a:bodyPr wrap="square" rtlCol="0" anchor="ctr">
              <a:noAutofit/>
            </a:bodyPr>
            <a:lstStyle/>
            <a:p>
              <a:pPr algn="ctr">
                <a:lnSpc>
                  <a:spcPts val="2500"/>
                </a:lnSpc>
              </a:pPr>
              <a:r>
                <a:rPr lang="en-US" sz="3200" b="1" spc="-50" dirty="0">
                  <a:solidFill>
                    <a:srgbClr val="ED7D31">
                      <a:lumMod val="75000"/>
                    </a:srgbClr>
                  </a:solidFill>
                  <a:latin typeface="Calibri Light"/>
                </a:rPr>
                <a:t>slow cells  </a:t>
              </a:r>
            </a:p>
          </p:txBody>
        </p:sp>
        <p:grpSp>
          <p:nvGrpSpPr>
            <p:cNvPr id="10" name="Group 9"/>
            <p:cNvGrpSpPr/>
            <p:nvPr/>
          </p:nvGrpSpPr>
          <p:grpSpPr>
            <a:xfrm>
              <a:off x="2305050" y="1828797"/>
              <a:ext cx="2499360" cy="2065023"/>
              <a:chOff x="2305050" y="1828797"/>
              <a:chExt cx="2499360" cy="2065023"/>
            </a:xfrm>
          </p:grpSpPr>
          <p:sp>
            <p:nvSpPr>
              <p:cNvPr id="7" name="Freeform 6"/>
              <p:cNvSpPr/>
              <p:nvPr/>
            </p:nvSpPr>
            <p:spPr>
              <a:xfrm>
                <a:off x="2305050" y="1828798"/>
                <a:ext cx="1577340" cy="685801"/>
              </a:xfrm>
              <a:custGeom>
                <a:avLst/>
                <a:gdLst>
                  <a:gd name="connsiteX0" fmla="*/ 1577340 w 1577340"/>
                  <a:gd name="connsiteY0" fmla="*/ 727710 h 727710"/>
                  <a:gd name="connsiteX1" fmla="*/ 1080135 w 1577340"/>
                  <a:gd name="connsiteY1" fmla="*/ 137160 h 727710"/>
                  <a:gd name="connsiteX2" fmla="*/ 0 w 1577340"/>
                  <a:gd name="connsiteY2" fmla="*/ 0 h 727710"/>
                </a:gdLst>
                <a:ahLst/>
                <a:cxnLst>
                  <a:cxn ang="0">
                    <a:pos x="connsiteX0" y="connsiteY0"/>
                  </a:cxn>
                  <a:cxn ang="0">
                    <a:pos x="connsiteX1" y="connsiteY1"/>
                  </a:cxn>
                  <a:cxn ang="0">
                    <a:pos x="connsiteX2" y="connsiteY2"/>
                  </a:cxn>
                </a:cxnLst>
                <a:rect l="l" t="t" r="r" b="b"/>
                <a:pathLst>
                  <a:path w="1577340" h="727710">
                    <a:moveTo>
                      <a:pt x="1577340" y="727710"/>
                    </a:moveTo>
                    <a:cubicBezTo>
                      <a:pt x="1460182" y="493077"/>
                      <a:pt x="1343025" y="258445"/>
                      <a:pt x="1080135" y="137160"/>
                    </a:cubicBezTo>
                    <a:cubicBezTo>
                      <a:pt x="817245" y="15875"/>
                      <a:pt x="179705" y="24447"/>
                      <a:pt x="0" y="0"/>
                    </a:cubicBezTo>
                  </a:path>
                </a:pathLst>
              </a:custGeom>
              <a:noFill/>
              <a:ln w="25400">
                <a:solidFill>
                  <a:schemeClr val="accent2">
                    <a:lumMod val="75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Freeform 7"/>
              <p:cNvSpPr/>
              <p:nvPr/>
            </p:nvSpPr>
            <p:spPr>
              <a:xfrm>
                <a:off x="2362200" y="1828797"/>
                <a:ext cx="2442210" cy="2065023"/>
              </a:xfrm>
              <a:custGeom>
                <a:avLst/>
                <a:gdLst>
                  <a:gd name="connsiteX0" fmla="*/ 2487930 w 2487930"/>
                  <a:gd name="connsiteY0" fmla="*/ 2061210 h 2061210"/>
                  <a:gd name="connsiteX1" fmla="*/ 1581150 w 2487930"/>
                  <a:gd name="connsiteY1" fmla="*/ 1337310 h 2061210"/>
                  <a:gd name="connsiteX2" fmla="*/ 979170 w 2487930"/>
                  <a:gd name="connsiteY2" fmla="*/ 400050 h 2061210"/>
                  <a:gd name="connsiteX3" fmla="*/ 0 w 2487930"/>
                  <a:gd name="connsiteY3" fmla="*/ 0 h 2061210"/>
                </a:gdLst>
                <a:ahLst/>
                <a:cxnLst>
                  <a:cxn ang="0">
                    <a:pos x="connsiteX0" y="connsiteY0"/>
                  </a:cxn>
                  <a:cxn ang="0">
                    <a:pos x="connsiteX1" y="connsiteY1"/>
                  </a:cxn>
                  <a:cxn ang="0">
                    <a:pos x="connsiteX2" y="connsiteY2"/>
                  </a:cxn>
                  <a:cxn ang="0">
                    <a:pos x="connsiteX3" y="connsiteY3"/>
                  </a:cxn>
                </a:cxnLst>
                <a:rect l="l" t="t" r="r" b="b"/>
                <a:pathLst>
                  <a:path w="2487930" h="2061210">
                    <a:moveTo>
                      <a:pt x="2487930" y="2061210"/>
                    </a:moveTo>
                    <a:cubicBezTo>
                      <a:pt x="2160270" y="1837690"/>
                      <a:pt x="1832610" y="1614170"/>
                      <a:pt x="1581150" y="1337310"/>
                    </a:cubicBezTo>
                    <a:cubicBezTo>
                      <a:pt x="1329690" y="1060450"/>
                      <a:pt x="1242695" y="622935"/>
                      <a:pt x="979170" y="400050"/>
                    </a:cubicBezTo>
                    <a:cubicBezTo>
                      <a:pt x="715645" y="177165"/>
                      <a:pt x="160655" y="68580"/>
                      <a:pt x="0" y="0"/>
                    </a:cubicBezTo>
                  </a:path>
                </a:pathLst>
              </a:custGeom>
              <a:noFill/>
              <a:ln w="25400" cap="rnd">
                <a:solidFill>
                  <a:schemeClr val="accent2">
                    <a:lumMod val="75000"/>
                  </a:schemeClr>
                </a:solidFill>
                <a:headEnd type="non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reeform 8"/>
              <p:cNvSpPr/>
              <p:nvPr/>
            </p:nvSpPr>
            <p:spPr>
              <a:xfrm>
                <a:off x="2362200" y="1828800"/>
                <a:ext cx="1066800" cy="1596390"/>
              </a:xfrm>
              <a:custGeom>
                <a:avLst/>
                <a:gdLst>
                  <a:gd name="connsiteX0" fmla="*/ 1108710 w 1108710"/>
                  <a:gd name="connsiteY0" fmla="*/ 1596390 h 1596390"/>
                  <a:gd name="connsiteX1" fmla="*/ 586740 w 1108710"/>
                  <a:gd name="connsiteY1" fmla="*/ 403860 h 1596390"/>
                  <a:gd name="connsiteX2" fmla="*/ 0 w 1108710"/>
                  <a:gd name="connsiteY2" fmla="*/ 0 h 1596390"/>
                </a:gdLst>
                <a:ahLst/>
                <a:cxnLst>
                  <a:cxn ang="0">
                    <a:pos x="connsiteX0" y="connsiteY0"/>
                  </a:cxn>
                  <a:cxn ang="0">
                    <a:pos x="connsiteX1" y="connsiteY1"/>
                  </a:cxn>
                  <a:cxn ang="0">
                    <a:pos x="connsiteX2" y="connsiteY2"/>
                  </a:cxn>
                </a:cxnLst>
                <a:rect l="l" t="t" r="r" b="b"/>
                <a:pathLst>
                  <a:path w="1108710" h="1596390">
                    <a:moveTo>
                      <a:pt x="1108710" y="1596390"/>
                    </a:moveTo>
                    <a:cubicBezTo>
                      <a:pt x="940117" y="1133157"/>
                      <a:pt x="771525" y="669925"/>
                      <a:pt x="586740" y="403860"/>
                    </a:cubicBezTo>
                    <a:cubicBezTo>
                      <a:pt x="401955" y="137795"/>
                      <a:pt x="200977" y="68897"/>
                      <a:pt x="0" y="0"/>
                    </a:cubicBezTo>
                  </a:path>
                </a:pathLst>
              </a:custGeom>
              <a:noFill/>
              <a:ln w="25400" cap="rnd">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sp>
        <p:nvSpPr>
          <p:cNvPr id="92" name="TextBox 91"/>
          <p:cNvSpPr txBox="1"/>
          <p:nvPr/>
        </p:nvSpPr>
        <p:spPr>
          <a:xfrm>
            <a:off x="6550151" y="19812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d</a:t>
            </a:r>
            <a:r>
              <a:rPr lang="en-US" sz="2800" spc="-50" dirty="0" smtClean="0">
                <a:solidFill>
                  <a:prstClr val="black"/>
                </a:solidFill>
                <a:latin typeface="Calibri Light"/>
              </a:rPr>
              <a:t>esign-induced</a:t>
            </a:r>
            <a:endParaRPr lang="en-US" sz="2800" spc="-50" dirty="0">
              <a:solidFill>
                <a:prstClr val="black"/>
              </a:solidFill>
              <a:latin typeface="Calibri Light"/>
            </a:endParaRPr>
          </a:p>
          <a:p>
            <a:pPr algn="ctr">
              <a:lnSpc>
                <a:spcPts val="2500"/>
              </a:lnSpc>
            </a:pPr>
            <a:r>
              <a:rPr lang="en-US" sz="2800" spc="-50" dirty="0">
                <a:solidFill>
                  <a:prstClr val="black"/>
                </a:solidFill>
                <a:latin typeface="Calibri Light"/>
              </a:rPr>
              <a:t>variation</a:t>
            </a:r>
          </a:p>
        </p:txBody>
      </p:sp>
      <p:sp>
        <p:nvSpPr>
          <p:cNvPr id="93" name="TextBox 92"/>
          <p:cNvSpPr txBox="1"/>
          <p:nvPr/>
        </p:nvSpPr>
        <p:spPr>
          <a:xfrm>
            <a:off x="-3049" y="19812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process</a:t>
            </a:r>
          </a:p>
          <a:p>
            <a:pPr algn="ctr">
              <a:lnSpc>
                <a:spcPts val="2500"/>
              </a:lnSpc>
            </a:pPr>
            <a:r>
              <a:rPr lang="en-US" sz="2800" spc="-50" dirty="0">
                <a:solidFill>
                  <a:prstClr val="black"/>
                </a:solidFill>
                <a:latin typeface="Calibri Light"/>
              </a:rPr>
              <a:t>variation</a:t>
            </a:r>
          </a:p>
        </p:txBody>
      </p:sp>
      <p:sp>
        <p:nvSpPr>
          <p:cNvPr id="94" name="TextBox 93"/>
          <p:cNvSpPr txBox="1"/>
          <p:nvPr/>
        </p:nvSpPr>
        <p:spPr>
          <a:xfrm>
            <a:off x="6553200" y="25908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localized error</a:t>
            </a:r>
          </a:p>
        </p:txBody>
      </p:sp>
      <p:sp>
        <p:nvSpPr>
          <p:cNvPr id="95" name="TextBox 94"/>
          <p:cNvSpPr txBox="1"/>
          <p:nvPr/>
        </p:nvSpPr>
        <p:spPr>
          <a:xfrm>
            <a:off x="0" y="25908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random error</a:t>
            </a:r>
          </a:p>
        </p:txBody>
      </p:sp>
      <p:sp>
        <p:nvSpPr>
          <p:cNvPr id="96" name="TextBox 95"/>
          <p:cNvSpPr txBox="1"/>
          <p:nvPr/>
        </p:nvSpPr>
        <p:spPr>
          <a:xfrm>
            <a:off x="6553200" y="4038600"/>
            <a:ext cx="2593849" cy="685800"/>
          </a:xfrm>
          <a:prstGeom prst="rect">
            <a:avLst/>
          </a:prstGeom>
          <a:noFill/>
        </p:spPr>
        <p:txBody>
          <a:bodyPr wrap="square" rtlCol="0" anchor="ctr">
            <a:noAutofit/>
          </a:bodyPr>
          <a:lstStyle/>
          <a:p>
            <a:pPr algn="ctr">
              <a:lnSpc>
                <a:spcPts val="2500"/>
              </a:lnSpc>
            </a:pPr>
            <a:r>
              <a:rPr lang="en-US" sz="3200" b="1" spc="-50" dirty="0">
                <a:solidFill>
                  <a:prstClr val="black"/>
                </a:solidFill>
                <a:latin typeface="Calibri Light"/>
              </a:rPr>
              <a:t>online profiling</a:t>
            </a:r>
          </a:p>
        </p:txBody>
      </p:sp>
      <p:sp>
        <p:nvSpPr>
          <p:cNvPr id="97" name="TextBox 96"/>
          <p:cNvSpPr txBox="1"/>
          <p:nvPr/>
        </p:nvSpPr>
        <p:spPr>
          <a:xfrm>
            <a:off x="-76200" y="4038600"/>
            <a:ext cx="2740153" cy="685800"/>
          </a:xfrm>
          <a:prstGeom prst="rect">
            <a:avLst/>
          </a:prstGeom>
          <a:noFill/>
        </p:spPr>
        <p:txBody>
          <a:bodyPr wrap="square" rtlCol="0" anchor="ctr">
            <a:noAutofit/>
          </a:bodyPr>
          <a:lstStyle/>
          <a:p>
            <a:pPr algn="ctr">
              <a:lnSpc>
                <a:spcPts val="2500"/>
              </a:lnSpc>
            </a:pPr>
            <a:r>
              <a:rPr lang="en-US" sz="3200" b="1" spc="-50" dirty="0">
                <a:solidFill>
                  <a:prstClr val="black"/>
                </a:solidFill>
                <a:latin typeface="Calibri Light"/>
              </a:rPr>
              <a:t>error-correcting code</a:t>
            </a:r>
          </a:p>
        </p:txBody>
      </p:sp>
      <p:sp>
        <p:nvSpPr>
          <p:cNvPr id="98" name="Down Arrow 97"/>
          <p:cNvSpPr/>
          <p:nvPr/>
        </p:nvSpPr>
        <p:spPr>
          <a:xfrm>
            <a:off x="914400" y="3272790"/>
            <a:ext cx="762000" cy="689610"/>
          </a:xfrm>
          <a:prstGeom prst="downArrow">
            <a:avLst>
              <a:gd name="adj1" fmla="val 50000"/>
              <a:gd name="adj2" fmla="val 313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9" name="Down Arrow 98"/>
          <p:cNvSpPr/>
          <p:nvPr/>
        </p:nvSpPr>
        <p:spPr>
          <a:xfrm>
            <a:off x="7467600" y="3276600"/>
            <a:ext cx="762000" cy="689610"/>
          </a:xfrm>
          <a:prstGeom prst="downArrow">
            <a:avLst>
              <a:gd name="adj1" fmla="val 50000"/>
              <a:gd name="adj2" fmla="val 313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1" name="Punchline"/>
          <p:cNvSpPr txBox="1"/>
          <p:nvPr/>
        </p:nvSpPr>
        <p:spPr>
          <a:xfrm>
            <a:off x="0" y="5181600"/>
            <a:ext cx="9144000" cy="533400"/>
          </a:xfrm>
          <a:prstGeom prst="rect">
            <a:avLst/>
          </a:prstGeom>
          <a:noFill/>
        </p:spPr>
        <p:txBody>
          <a:bodyPr wrap="square" rtlCol="0" anchor="ctr">
            <a:noAutofit/>
          </a:bodyPr>
          <a:lstStyle/>
          <a:p>
            <a:pPr algn="ctr"/>
            <a:r>
              <a:rPr lang="en-US" sz="3600" spc="-100" dirty="0" smtClean="0">
                <a:solidFill>
                  <a:prstClr val="black"/>
                </a:solidFill>
                <a:latin typeface="Calibri Light"/>
              </a:rPr>
              <a:t>Combine </a:t>
            </a:r>
            <a:r>
              <a:rPr lang="en-US" sz="3600" b="1" spc="-100" dirty="0">
                <a:solidFill>
                  <a:srgbClr val="4472C4">
                    <a:lumMod val="75000"/>
                  </a:srgbClr>
                </a:solidFill>
                <a:latin typeface="Calibri Light"/>
              </a:rPr>
              <a:t>error-correcting </a:t>
            </a:r>
            <a:r>
              <a:rPr lang="en-US" sz="3600" b="1" spc="-100" dirty="0" smtClean="0">
                <a:solidFill>
                  <a:srgbClr val="4472C4">
                    <a:lumMod val="75000"/>
                  </a:srgbClr>
                </a:solidFill>
                <a:latin typeface="Calibri Light"/>
              </a:rPr>
              <a:t>codes </a:t>
            </a:r>
            <a:r>
              <a:rPr lang="en-US" sz="3600" spc="-100" dirty="0">
                <a:solidFill>
                  <a:prstClr val="black"/>
                </a:solidFill>
                <a:latin typeface="Calibri Light"/>
              </a:rPr>
              <a:t>&amp;</a:t>
            </a:r>
            <a:r>
              <a:rPr lang="en-US" sz="3600" b="1" spc="-100" dirty="0">
                <a:solidFill>
                  <a:srgbClr val="4472C4">
                    <a:lumMod val="75000"/>
                  </a:srgbClr>
                </a:solidFill>
                <a:latin typeface="Calibri Light"/>
              </a:rPr>
              <a:t> online profiling</a:t>
            </a:r>
          </a:p>
        </p:txBody>
      </p:sp>
      <p:sp>
        <p:nvSpPr>
          <p:cNvPr id="102" name="Punchline"/>
          <p:cNvSpPr txBox="1"/>
          <p:nvPr/>
        </p:nvSpPr>
        <p:spPr>
          <a:xfrm>
            <a:off x="0" y="56388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sym typeface="Wingdings" panose="05000000000000000000" pitchFamily="2" charset="2"/>
              </a:rPr>
              <a:t> </a:t>
            </a:r>
            <a:r>
              <a:rPr lang="en-US" sz="3600" b="1" spc="-100" dirty="0">
                <a:solidFill>
                  <a:srgbClr val="4472C4">
                    <a:lumMod val="75000"/>
                  </a:srgbClr>
                </a:solidFill>
                <a:latin typeface="Calibri Light"/>
                <a:sym typeface="Wingdings" panose="05000000000000000000" pitchFamily="2" charset="2"/>
              </a:rPr>
              <a:t>Reliably</a:t>
            </a:r>
            <a:r>
              <a:rPr lang="en-US" sz="3600" spc="-100" dirty="0">
                <a:solidFill>
                  <a:prstClr val="black"/>
                </a:solidFill>
                <a:latin typeface="Calibri Light"/>
                <a:sym typeface="Wingdings" panose="05000000000000000000" pitchFamily="2" charset="2"/>
              </a:rPr>
              <a:t> reduce DRAM latency</a:t>
            </a:r>
            <a:endParaRPr lang="en-US" sz="3600" spc="-100" dirty="0">
              <a:solidFill>
                <a:prstClr val="black"/>
              </a:solidFill>
              <a:latin typeface="Calibri Light"/>
            </a:endParaRPr>
          </a:p>
        </p:txBody>
      </p:sp>
      <p:sp>
        <p:nvSpPr>
          <p:cNvPr id="100" name="TextBox 99"/>
          <p:cNvSpPr txBox="1"/>
          <p:nvPr/>
        </p:nvSpPr>
        <p:spPr>
          <a:xfrm>
            <a:off x="3432048" y="47244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amplifier</a:t>
            </a:r>
          </a:p>
        </p:txBody>
      </p:sp>
      <p:sp>
        <p:nvSpPr>
          <p:cNvPr id="105" name="TextBox 104"/>
          <p:cNvSpPr txBox="1"/>
          <p:nvPr/>
        </p:nvSpPr>
        <p:spPr>
          <a:xfrm rot="5400000">
            <a:off x="1260348" y="2552700"/>
            <a:ext cx="2667000"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driver</a:t>
            </a:r>
          </a:p>
        </p:txBody>
      </p:sp>
      <p:sp>
        <p:nvSpPr>
          <p:cNvPr id="104" name="Punchline"/>
          <p:cNvSpPr txBox="1"/>
          <p:nvPr/>
        </p:nvSpPr>
        <p:spPr>
          <a:xfrm>
            <a:off x="0" y="762000"/>
            <a:ext cx="5635752" cy="533400"/>
          </a:xfrm>
          <a:prstGeom prst="rect">
            <a:avLst/>
          </a:prstGeom>
          <a:noFill/>
        </p:spPr>
        <p:txBody>
          <a:bodyPr wrap="square" rtlCol="0" anchor="ctr">
            <a:noAutofit/>
          </a:bodyPr>
          <a:lstStyle/>
          <a:p>
            <a:pPr algn="ctr"/>
            <a:r>
              <a:rPr lang="en-US" sz="3200" b="1" spc="-100" dirty="0" smtClean="0">
                <a:solidFill>
                  <a:prstClr val="black"/>
                </a:solidFill>
              </a:rPr>
              <a:t>D</a:t>
            </a:r>
            <a:r>
              <a:rPr lang="en-US" sz="3200" spc="-100" dirty="0" smtClean="0">
                <a:solidFill>
                  <a:prstClr val="black"/>
                </a:solidFill>
              </a:rPr>
              <a:t>esign-</a:t>
            </a:r>
            <a:r>
              <a:rPr lang="en-US" sz="3200" b="1" spc="-100" dirty="0" smtClean="0">
                <a:solidFill>
                  <a:prstClr val="black"/>
                </a:solidFill>
              </a:rPr>
              <a:t>I</a:t>
            </a:r>
            <a:r>
              <a:rPr lang="en-US" sz="3200" spc="-100" dirty="0" smtClean="0">
                <a:solidFill>
                  <a:prstClr val="black"/>
                </a:solidFill>
              </a:rPr>
              <a:t>nduced</a:t>
            </a:r>
            <a:r>
              <a:rPr lang="en-US" sz="3200" spc="-100" dirty="0" smtClean="0">
                <a:solidFill>
                  <a:prstClr val="black"/>
                </a:solidFill>
                <a:latin typeface="Calibri Light"/>
              </a:rPr>
              <a:t>-</a:t>
            </a:r>
            <a:r>
              <a:rPr lang="en-US" sz="3200" b="1" spc="-100" dirty="0">
                <a:solidFill>
                  <a:prstClr val="black"/>
                </a:solidFill>
              </a:rPr>
              <a:t>V</a:t>
            </a:r>
            <a:r>
              <a:rPr lang="en-US" sz="3200" spc="-100" dirty="0">
                <a:solidFill>
                  <a:prstClr val="black"/>
                </a:solidFill>
                <a:latin typeface="Calibri Light"/>
              </a:rPr>
              <a:t>ariation-</a:t>
            </a:r>
            <a:r>
              <a:rPr lang="en-US" sz="3200" b="1" spc="-100" dirty="0">
                <a:solidFill>
                  <a:prstClr val="black"/>
                </a:solidFill>
              </a:rPr>
              <a:t>A</a:t>
            </a:r>
            <a:r>
              <a:rPr lang="en-US" sz="3200" spc="-100" dirty="0">
                <a:solidFill>
                  <a:prstClr val="black"/>
                </a:solidFill>
                <a:latin typeface="Calibri Light"/>
              </a:rPr>
              <a:t>ware</a:t>
            </a:r>
          </a:p>
        </p:txBody>
      </p:sp>
    </p:spTree>
    <p:extLst>
      <p:ext uri="{BB962C8B-B14F-4D97-AF65-F5344CB8AC3E}">
        <p14:creationId xmlns:p14="http://schemas.microsoft.com/office/powerpoint/2010/main" val="1163253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withEffect">
                                  <p:stCondLst>
                                    <p:cond delay="0"/>
                                  </p:stCondLst>
                                  <p:childTnLst>
                                    <p:animEffect transition="out" filter="fade">
                                      <p:cBhvr>
                                        <p:cTn id="6" dur="500"/>
                                        <p:tgtEl>
                                          <p:spTgt spid="71"/>
                                        </p:tgtEl>
                                      </p:cBhvr>
                                    </p:animEffect>
                                    <p:set>
                                      <p:cBhvr>
                                        <p:cTn id="7" dur="1" fill="hold">
                                          <p:stCondLst>
                                            <p:cond delay="499"/>
                                          </p:stCondLst>
                                        </p:cTn>
                                        <p:tgtEl>
                                          <p:spTgt spid="71"/>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70"/>
                                        </p:tgtEl>
                                      </p:cBhvr>
                                    </p:animEffect>
                                    <p:set>
                                      <p:cBhvr>
                                        <p:cTn id="10" dur="1" fill="hold">
                                          <p:stCondLst>
                                            <p:cond delay="499"/>
                                          </p:stCondLst>
                                        </p:cTn>
                                        <p:tgtEl>
                                          <p:spTgt spid="70"/>
                                        </p:tgtEl>
                                        <p:attrNameLst>
                                          <p:attrName>style.visibility</p:attrName>
                                        </p:attrNameLst>
                                      </p:cBhvr>
                                      <p:to>
                                        <p:strVal val="hidden"/>
                                      </p:to>
                                    </p:set>
                                  </p:childTnLst>
                                </p:cTn>
                              </p:par>
                              <p:par>
                                <p:cTn id="11" presetID="10" presetClass="exit" presetSubtype="0" fill="hold" grpId="0" nodeType="withEffect">
                                  <p:stCondLst>
                                    <p:cond delay="0"/>
                                  </p:stCondLst>
                                  <p:childTnLst>
                                    <p:animEffect transition="out" filter="fade">
                                      <p:cBhvr>
                                        <p:cTn id="12" dur="500"/>
                                        <p:tgtEl>
                                          <p:spTgt spid="72"/>
                                        </p:tgtEl>
                                      </p:cBhvr>
                                    </p:animEffect>
                                    <p:set>
                                      <p:cBhvr>
                                        <p:cTn id="13" dur="1" fill="hold">
                                          <p:stCondLst>
                                            <p:cond delay="499"/>
                                          </p:stCondLst>
                                        </p:cTn>
                                        <p:tgtEl>
                                          <p:spTgt spid="72"/>
                                        </p:tgtEl>
                                        <p:attrNameLst>
                                          <p:attrName>style.visibility</p:attrName>
                                        </p:attrNameLst>
                                      </p:cBhvr>
                                      <p:to>
                                        <p:strVal val="hidden"/>
                                      </p:to>
                                    </p:se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78"/>
                                        </p:tgtEl>
                                        <p:attrNameLst>
                                          <p:attrName>style.visibility</p:attrName>
                                        </p:attrNameLst>
                                      </p:cBhvr>
                                      <p:to>
                                        <p:strVal val="visible"/>
                                      </p:to>
                                    </p:set>
                                    <p:animEffect transition="in" filter="fade">
                                      <p:cBhvr>
                                        <p:cTn id="17" dur="500"/>
                                        <p:tgtEl>
                                          <p:spTgt spid="7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6"/>
                                        </p:tgtEl>
                                        <p:attrNameLst>
                                          <p:attrName>style.visibility</p:attrName>
                                        </p:attrNameLst>
                                      </p:cBhvr>
                                      <p:to>
                                        <p:strVal val="visible"/>
                                      </p:to>
                                    </p:set>
                                    <p:animEffect transition="in" filter="fade">
                                      <p:cBhvr>
                                        <p:cTn id="20" dur="500"/>
                                        <p:tgtEl>
                                          <p:spTgt spid="76"/>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77"/>
                                        </p:tgtEl>
                                        <p:attrNameLst>
                                          <p:attrName>style.visibility</p:attrName>
                                        </p:attrNameLst>
                                      </p:cBhvr>
                                      <p:to>
                                        <p:strVal val="visible"/>
                                      </p:to>
                                    </p:set>
                                    <p:animEffect transition="in" filter="fade">
                                      <p:cBhvr>
                                        <p:cTn id="23" dur="500"/>
                                        <p:tgtEl>
                                          <p:spTgt spid="77"/>
                                        </p:tgtEl>
                                      </p:cBhvr>
                                    </p:animEffect>
                                  </p:childTnLst>
                                </p:cTn>
                              </p:par>
                            </p:childTnLst>
                          </p:cTn>
                        </p:par>
                        <p:par>
                          <p:cTn id="24" fill="hold">
                            <p:stCondLst>
                              <p:cond delay="1000"/>
                            </p:stCondLst>
                            <p:childTnLst>
                              <p:par>
                                <p:cTn id="25" presetID="10" presetClass="entr" presetSubtype="0"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2"/>
                                        </p:tgtEl>
                                        <p:attrNameLst>
                                          <p:attrName>style.visibility</p:attrName>
                                        </p:attrNameLst>
                                      </p:cBhvr>
                                      <p:to>
                                        <p:strVal val="visible"/>
                                      </p:to>
                                    </p:set>
                                    <p:animEffect transition="in" filter="fade">
                                      <p:cBhvr>
                                        <p:cTn id="32" dur="500"/>
                                        <p:tgtEl>
                                          <p:spTgt spid="9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93"/>
                                        </p:tgtEl>
                                        <p:attrNameLst>
                                          <p:attrName>style.visibility</p:attrName>
                                        </p:attrNameLst>
                                      </p:cBhvr>
                                      <p:to>
                                        <p:strVal val="visible"/>
                                      </p:to>
                                    </p:set>
                                    <p:animEffect transition="in" filter="fade">
                                      <p:cBhvr>
                                        <p:cTn id="35" dur="500"/>
                                        <p:tgtEl>
                                          <p:spTgt spid="93"/>
                                        </p:tgtEl>
                                      </p:cBhvr>
                                    </p:animEffect>
                                  </p:childTnLst>
                                </p:cTn>
                              </p:par>
                            </p:childTnLst>
                          </p:cTn>
                        </p:par>
                        <p:par>
                          <p:cTn id="36" fill="hold">
                            <p:stCondLst>
                              <p:cond delay="500"/>
                            </p:stCondLst>
                            <p:childTnLst>
                              <p:par>
                                <p:cTn id="37" presetID="10" presetClass="entr" presetSubtype="0" fill="hold" grpId="0" nodeType="afterEffect">
                                  <p:stCondLst>
                                    <p:cond delay="0"/>
                                  </p:stCondLst>
                                  <p:childTnLst>
                                    <p:set>
                                      <p:cBhvr>
                                        <p:cTn id="38" dur="1" fill="hold">
                                          <p:stCondLst>
                                            <p:cond delay="0"/>
                                          </p:stCondLst>
                                        </p:cTn>
                                        <p:tgtEl>
                                          <p:spTgt spid="94"/>
                                        </p:tgtEl>
                                        <p:attrNameLst>
                                          <p:attrName>style.visibility</p:attrName>
                                        </p:attrNameLst>
                                      </p:cBhvr>
                                      <p:to>
                                        <p:strVal val="visible"/>
                                      </p:to>
                                    </p:set>
                                    <p:animEffect transition="in" filter="fade">
                                      <p:cBhvr>
                                        <p:cTn id="39" dur="500"/>
                                        <p:tgtEl>
                                          <p:spTgt spid="94"/>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95"/>
                                        </p:tgtEl>
                                        <p:attrNameLst>
                                          <p:attrName>style.visibility</p:attrName>
                                        </p:attrNameLst>
                                      </p:cBhvr>
                                      <p:to>
                                        <p:strVal val="visible"/>
                                      </p:to>
                                    </p:set>
                                    <p:animEffect transition="in" filter="fade">
                                      <p:cBhvr>
                                        <p:cTn id="42" dur="500"/>
                                        <p:tgtEl>
                                          <p:spTgt spid="9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wipe(up)">
                                      <p:cBhvr>
                                        <p:cTn id="47" dur="500"/>
                                        <p:tgtEl>
                                          <p:spTgt spid="98"/>
                                        </p:tgtEl>
                                      </p:cBhvr>
                                    </p:animEffect>
                                  </p:childTnLst>
                                </p:cTn>
                              </p:par>
                            </p:childTnLst>
                          </p:cTn>
                        </p:par>
                        <p:par>
                          <p:cTn id="48" fill="hold">
                            <p:stCondLst>
                              <p:cond delay="500"/>
                            </p:stCondLst>
                            <p:childTnLst>
                              <p:par>
                                <p:cTn id="49" presetID="22" presetClass="entr" presetSubtype="1" fill="hold" grpId="0" nodeType="afterEffect">
                                  <p:stCondLst>
                                    <p:cond delay="0"/>
                                  </p:stCondLst>
                                  <p:childTnLst>
                                    <p:set>
                                      <p:cBhvr>
                                        <p:cTn id="50" dur="1" fill="hold">
                                          <p:stCondLst>
                                            <p:cond delay="0"/>
                                          </p:stCondLst>
                                        </p:cTn>
                                        <p:tgtEl>
                                          <p:spTgt spid="97"/>
                                        </p:tgtEl>
                                        <p:attrNameLst>
                                          <p:attrName>style.visibility</p:attrName>
                                        </p:attrNameLst>
                                      </p:cBhvr>
                                      <p:to>
                                        <p:strVal val="visible"/>
                                      </p:to>
                                    </p:set>
                                    <p:animEffect transition="in" filter="wipe(up)">
                                      <p:cBhvr>
                                        <p:cTn id="51" dur="500"/>
                                        <p:tgtEl>
                                          <p:spTgt spid="9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1" fill="hold" grpId="0" nodeType="clickEffect">
                                  <p:stCondLst>
                                    <p:cond delay="0"/>
                                  </p:stCondLst>
                                  <p:childTnLst>
                                    <p:set>
                                      <p:cBhvr>
                                        <p:cTn id="55" dur="1" fill="hold">
                                          <p:stCondLst>
                                            <p:cond delay="0"/>
                                          </p:stCondLst>
                                        </p:cTn>
                                        <p:tgtEl>
                                          <p:spTgt spid="99"/>
                                        </p:tgtEl>
                                        <p:attrNameLst>
                                          <p:attrName>style.visibility</p:attrName>
                                        </p:attrNameLst>
                                      </p:cBhvr>
                                      <p:to>
                                        <p:strVal val="visible"/>
                                      </p:to>
                                    </p:set>
                                    <p:animEffect transition="in" filter="wipe(up)">
                                      <p:cBhvr>
                                        <p:cTn id="56" dur="500"/>
                                        <p:tgtEl>
                                          <p:spTgt spid="99"/>
                                        </p:tgtEl>
                                      </p:cBhvr>
                                    </p:animEffect>
                                  </p:childTnLst>
                                </p:cTn>
                              </p:par>
                            </p:childTnLst>
                          </p:cTn>
                        </p:par>
                        <p:par>
                          <p:cTn id="57" fill="hold">
                            <p:stCondLst>
                              <p:cond delay="500"/>
                            </p:stCondLst>
                            <p:childTnLst>
                              <p:par>
                                <p:cTn id="58" presetID="22" presetClass="entr" presetSubtype="1" fill="hold" grpId="0" nodeType="afterEffect">
                                  <p:stCondLst>
                                    <p:cond delay="0"/>
                                  </p:stCondLst>
                                  <p:childTnLst>
                                    <p:set>
                                      <p:cBhvr>
                                        <p:cTn id="59" dur="1" fill="hold">
                                          <p:stCondLst>
                                            <p:cond delay="0"/>
                                          </p:stCondLst>
                                        </p:cTn>
                                        <p:tgtEl>
                                          <p:spTgt spid="96"/>
                                        </p:tgtEl>
                                        <p:attrNameLst>
                                          <p:attrName>style.visibility</p:attrName>
                                        </p:attrNameLst>
                                      </p:cBhvr>
                                      <p:to>
                                        <p:strVal val="visible"/>
                                      </p:to>
                                    </p:set>
                                    <p:animEffect transition="in" filter="wipe(up)">
                                      <p:cBhvr>
                                        <p:cTn id="60" dur="500"/>
                                        <p:tgtEl>
                                          <p:spTgt spid="96"/>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01"/>
                                        </p:tgtEl>
                                        <p:attrNameLst>
                                          <p:attrName>style.visibility</p:attrName>
                                        </p:attrNameLst>
                                      </p:cBhvr>
                                      <p:to>
                                        <p:strVal val="visible"/>
                                      </p:to>
                                    </p:set>
                                    <p:animEffect transition="in" filter="fade">
                                      <p:cBhvr>
                                        <p:cTn id="65" dur="500"/>
                                        <p:tgtEl>
                                          <p:spTgt spid="101"/>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02"/>
                                        </p:tgtEl>
                                        <p:attrNameLst>
                                          <p:attrName>style.visibility</p:attrName>
                                        </p:attrNameLst>
                                      </p:cBhvr>
                                      <p:to>
                                        <p:strVal val="visible"/>
                                      </p:to>
                                    </p:set>
                                    <p:animEffect transition="in" filter="fade">
                                      <p:cBhvr>
                                        <p:cTn id="70" dur="500"/>
                                        <p:tgtEl>
                                          <p:spTgt spid="102"/>
                                        </p:tgtEl>
                                      </p:cBhvr>
                                    </p:animEffect>
                                  </p:childTnLst>
                                </p:cTn>
                              </p:par>
                              <p:par>
                                <p:cTn id="71" presetID="22" presetClass="entr" presetSubtype="8" fill="hold" grpId="0" nodeType="withEffect">
                                  <p:stCondLst>
                                    <p:cond delay="0"/>
                                  </p:stCondLst>
                                  <p:childTnLst>
                                    <p:set>
                                      <p:cBhvr>
                                        <p:cTn id="72" dur="1" fill="hold">
                                          <p:stCondLst>
                                            <p:cond delay="0"/>
                                          </p:stCondLst>
                                        </p:cTn>
                                        <p:tgtEl>
                                          <p:spTgt spid="104"/>
                                        </p:tgtEl>
                                        <p:attrNameLst>
                                          <p:attrName>style.visibility</p:attrName>
                                        </p:attrNameLst>
                                      </p:cBhvr>
                                      <p:to>
                                        <p:strVal val="visible"/>
                                      </p:to>
                                    </p:set>
                                    <p:animEffect transition="in" filter="wipe(left)">
                                      <p:cBhvr>
                                        <p:cTn id="73"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7" grpId="0" animBg="1"/>
      <p:bldP spid="78" grpId="0" animBg="1"/>
      <p:bldP spid="70" grpId="0" animBg="1"/>
      <p:bldP spid="71" grpId="0" animBg="1"/>
      <p:bldP spid="72" grpId="0" animBg="1"/>
      <p:bldP spid="92" grpId="0"/>
      <p:bldP spid="93" grpId="0"/>
      <p:bldP spid="94" grpId="0"/>
      <p:bldP spid="95" grpId="0"/>
      <p:bldP spid="96" grpId="0"/>
      <p:bldP spid="97" grpId="0"/>
      <p:bldP spid="98" grpId="0" animBg="1"/>
      <p:bldP spid="99" grpId="0" animBg="1"/>
      <p:bldP spid="101" grpId="0"/>
      <p:bldP spid="102" grpId="0"/>
      <p:bldP spid="104"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spc="-60" dirty="0" smtClean="0">
                <a:solidFill>
                  <a:prstClr val="black"/>
                </a:solidFill>
              </a:rPr>
              <a:t>DIVA-DRAM Reduces Latency</a:t>
            </a:r>
            <a:endParaRPr lang="en-US" sz="5400" b="1" spc="-60" dirty="0">
              <a:solidFill>
                <a:prstClr val="black"/>
              </a:solidFill>
            </a:endParaRPr>
          </a:p>
        </p:txBody>
      </p:sp>
      <p:sp>
        <p:nvSpPr>
          <p:cNvPr id="7" name="TextBox 6"/>
          <p:cNvSpPr txBox="1"/>
          <p:nvPr/>
        </p:nvSpPr>
        <p:spPr>
          <a:xfrm>
            <a:off x="1371599" y="990600"/>
            <a:ext cx="3228815" cy="457200"/>
          </a:xfrm>
          <a:prstGeom prst="rect">
            <a:avLst/>
          </a:prstGeom>
          <a:noFill/>
        </p:spPr>
        <p:txBody>
          <a:bodyPr wrap="square" rtlCol="0" anchor="ctr">
            <a:noAutofit/>
          </a:bodyPr>
          <a:lstStyle/>
          <a:p>
            <a:pPr algn="ctr">
              <a:lnSpc>
                <a:spcPts val="2800"/>
              </a:lnSpc>
            </a:pPr>
            <a:r>
              <a:rPr lang="en-US" sz="3200" dirty="0">
                <a:solidFill>
                  <a:srgbClr val="000000"/>
                </a:solidFill>
                <a:latin typeface="Calibri Light"/>
              </a:rPr>
              <a:t>Read</a:t>
            </a:r>
          </a:p>
        </p:txBody>
      </p:sp>
      <p:sp>
        <p:nvSpPr>
          <p:cNvPr id="8" name="TextBox 7"/>
          <p:cNvSpPr txBox="1"/>
          <p:nvPr/>
        </p:nvSpPr>
        <p:spPr>
          <a:xfrm>
            <a:off x="5410200" y="990600"/>
            <a:ext cx="3228815" cy="457200"/>
          </a:xfrm>
          <a:prstGeom prst="rect">
            <a:avLst/>
          </a:prstGeom>
          <a:noFill/>
        </p:spPr>
        <p:txBody>
          <a:bodyPr wrap="square" rtlCol="0" anchor="ctr">
            <a:noAutofit/>
          </a:bodyPr>
          <a:lstStyle/>
          <a:p>
            <a:pPr algn="ctr">
              <a:lnSpc>
                <a:spcPts val="2800"/>
              </a:lnSpc>
            </a:pPr>
            <a:r>
              <a:rPr lang="en-US" sz="3200" dirty="0">
                <a:solidFill>
                  <a:srgbClr val="000000"/>
                </a:solidFill>
                <a:latin typeface="Calibri Light"/>
              </a:rPr>
              <a:t>Write</a:t>
            </a:r>
          </a:p>
        </p:txBody>
      </p:sp>
      <p:graphicFrame>
        <p:nvGraphicFramePr>
          <p:cNvPr id="9" name="Chart 8"/>
          <p:cNvGraphicFramePr>
            <a:graphicFrameLocks/>
          </p:cNvGraphicFramePr>
          <p:nvPr>
            <p:extLst/>
          </p:nvPr>
        </p:nvGraphicFramePr>
        <p:xfrm>
          <a:off x="456116" y="1219200"/>
          <a:ext cx="4268283" cy="4191000"/>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p:cNvSpPr txBox="1"/>
          <p:nvPr/>
        </p:nvSpPr>
        <p:spPr>
          <a:xfrm rot="16200000">
            <a:off x="-800099" y="2628900"/>
            <a:ext cx="2743200" cy="381000"/>
          </a:xfrm>
          <a:prstGeom prst="rect">
            <a:avLst/>
          </a:prstGeom>
          <a:noFill/>
        </p:spPr>
        <p:txBody>
          <a:bodyPr wrap="square" rtlCol="0" anchor="ctr">
            <a:noAutofit/>
          </a:bodyPr>
          <a:lstStyle/>
          <a:p>
            <a:pPr algn="ctr">
              <a:lnSpc>
                <a:spcPts val="2800"/>
              </a:lnSpc>
            </a:pPr>
            <a:r>
              <a:rPr lang="en-US" sz="2400" dirty="0">
                <a:solidFill>
                  <a:srgbClr val="000000"/>
                </a:solidFill>
                <a:latin typeface="Calibri Light"/>
              </a:rPr>
              <a:t>Latency Reduction</a:t>
            </a:r>
          </a:p>
        </p:txBody>
      </p:sp>
      <p:grpSp>
        <p:nvGrpSpPr>
          <p:cNvPr id="2" name="Group 1"/>
          <p:cNvGrpSpPr/>
          <p:nvPr/>
        </p:nvGrpSpPr>
        <p:grpSpPr>
          <a:xfrm>
            <a:off x="3534893" y="4370070"/>
            <a:ext cx="398932" cy="234696"/>
            <a:chOff x="3531083" y="4522470"/>
            <a:chExt cx="398932" cy="234696"/>
          </a:xfrm>
        </p:grpSpPr>
        <p:sp>
          <p:nvSpPr>
            <p:cNvPr id="13"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14"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15" name="Group 14"/>
          <p:cNvGrpSpPr/>
          <p:nvPr/>
        </p:nvGrpSpPr>
        <p:grpSpPr>
          <a:xfrm>
            <a:off x="2514600" y="4370070"/>
            <a:ext cx="398932" cy="234696"/>
            <a:chOff x="3531083" y="4522470"/>
            <a:chExt cx="398932" cy="234696"/>
          </a:xfrm>
        </p:grpSpPr>
        <p:sp>
          <p:nvSpPr>
            <p:cNvPr id="16"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17"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3" name="Group 2"/>
          <p:cNvGrpSpPr/>
          <p:nvPr/>
        </p:nvGrpSpPr>
        <p:grpSpPr>
          <a:xfrm>
            <a:off x="4509467" y="1219200"/>
            <a:ext cx="4114800" cy="4191000"/>
            <a:chOff x="4509467" y="1371600"/>
            <a:chExt cx="4114800" cy="4191000"/>
          </a:xfrm>
        </p:grpSpPr>
        <p:graphicFrame>
          <p:nvGraphicFramePr>
            <p:cNvPr id="10" name="Chart 9"/>
            <p:cNvGraphicFramePr>
              <a:graphicFrameLocks/>
            </p:cNvGraphicFramePr>
            <p:nvPr>
              <p:extLst/>
            </p:nvPr>
          </p:nvGraphicFramePr>
          <p:xfrm>
            <a:off x="4509467" y="1371600"/>
            <a:ext cx="4114800" cy="4191000"/>
          </p:xfrm>
          <a:graphic>
            <a:graphicData uri="http://schemas.openxmlformats.org/drawingml/2006/chart">
              <c:chart xmlns:c="http://schemas.openxmlformats.org/drawingml/2006/chart" xmlns:r="http://schemas.openxmlformats.org/officeDocument/2006/relationships" r:id="rId4"/>
            </a:graphicData>
          </a:graphic>
        </p:graphicFrame>
        <p:grpSp>
          <p:nvGrpSpPr>
            <p:cNvPr id="18" name="Group 17"/>
            <p:cNvGrpSpPr/>
            <p:nvPr/>
          </p:nvGrpSpPr>
          <p:grpSpPr>
            <a:xfrm>
              <a:off x="7525868" y="4511040"/>
              <a:ext cx="398932" cy="234696"/>
              <a:chOff x="3531083" y="4522470"/>
              <a:chExt cx="398932" cy="234696"/>
            </a:xfrm>
          </p:grpSpPr>
          <p:sp>
            <p:nvSpPr>
              <p:cNvPr id="19"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20"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21" name="Group 20"/>
            <p:cNvGrpSpPr/>
            <p:nvPr/>
          </p:nvGrpSpPr>
          <p:grpSpPr>
            <a:xfrm>
              <a:off x="6505575" y="4511040"/>
              <a:ext cx="398932" cy="234696"/>
              <a:chOff x="3531083" y="4522470"/>
              <a:chExt cx="398932" cy="234696"/>
            </a:xfrm>
          </p:grpSpPr>
          <p:sp>
            <p:nvSpPr>
              <p:cNvPr id="22"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23"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sp>
        <p:nvSpPr>
          <p:cNvPr id="24" name="Punchline"/>
          <p:cNvSpPr txBox="1"/>
          <p:nvPr/>
        </p:nvSpPr>
        <p:spPr>
          <a:xfrm>
            <a:off x="0" y="5166320"/>
            <a:ext cx="9144000" cy="1143000"/>
          </a:xfrm>
          <a:prstGeom prst="rect">
            <a:avLst/>
          </a:prstGeom>
          <a:solidFill>
            <a:schemeClr val="accent1">
              <a:lumMod val="75000"/>
            </a:schemeClr>
          </a:solidFill>
        </p:spPr>
        <p:txBody>
          <a:bodyPr wrap="square" rtlCol="0" anchor="ctr">
            <a:noAutofit/>
          </a:bodyPr>
          <a:lstStyle/>
          <a:p>
            <a:pPr algn="ctr">
              <a:lnSpc>
                <a:spcPct val="80000"/>
              </a:lnSpc>
            </a:pPr>
            <a:r>
              <a:rPr lang="en-US" sz="3600" spc="-100" dirty="0">
                <a:solidFill>
                  <a:prstClr val="white"/>
                </a:solidFill>
                <a:latin typeface="Calibri Light"/>
              </a:rPr>
              <a:t>DIVA-DRAM </a:t>
            </a:r>
            <a:r>
              <a:rPr lang="en-US" sz="3600" b="1" i="1" spc="-100" dirty="0" smtClean="0">
                <a:solidFill>
                  <a:prstClr val="white"/>
                </a:solidFill>
              </a:rPr>
              <a:t>reduces latency more aggressively</a:t>
            </a:r>
            <a:br>
              <a:rPr lang="en-US" sz="3600" b="1" i="1" spc="-100" dirty="0" smtClean="0">
                <a:solidFill>
                  <a:prstClr val="white"/>
                </a:solidFill>
              </a:rPr>
            </a:br>
            <a:r>
              <a:rPr lang="en-US" sz="3600" spc="-100" dirty="0" smtClean="0">
                <a:solidFill>
                  <a:prstClr val="white"/>
                </a:solidFill>
                <a:latin typeface="Calibri Light"/>
              </a:rPr>
              <a:t>and uses ECC to correct random slow cells</a:t>
            </a:r>
            <a:endParaRPr lang="en-US" sz="3600" spc="-100" dirty="0">
              <a:solidFill>
                <a:prstClr val="white"/>
              </a:solidFill>
              <a:latin typeface="Calibri Light"/>
            </a:endParaRPr>
          </a:p>
        </p:txBody>
      </p:sp>
    </p:spTree>
    <p:extLst>
      <p:ext uri="{BB962C8B-B14F-4D97-AF65-F5344CB8AC3E}">
        <p14:creationId xmlns:p14="http://schemas.microsoft.com/office/powerpoint/2010/main" val="10911015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graphicEl>
                                              <a:chart seriesIdx="-4" categoryIdx="2" bldStep="category"/>
                                            </p:graphicEl>
                                          </p:spTgt>
                                        </p:tgtEl>
                                        <p:attrNameLst>
                                          <p:attrName>style.visibility</p:attrName>
                                        </p:attrNameLst>
                                      </p:cBhvr>
                                      <p:to>
                                        <p:strVal val="visible"/>
                                      </p:to>
                                    </p:set>
                                    <p:animEffect transition="in" filter="fade">
                                      <p:cBhvr>
                                        <p:cTn id="7" dur="500"/>
                                        <p:tgtEl>
                                          <p:spTgt spid="9">
                                            <p:graphicEl>
                                              <a:chart seriesIdx="-4" categoryIdx="2" bldStep="category"/>
                                            </p:graphic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graphicEl>
                                              <a:chart seriesIdx="-4" categoryIdx="3" bldStep="category"/>
                                            </p:graphicEl>
                                          </p:spTgt>
                                        </p:tgtEl>
                                        <p:attrNameLst>
                                          <p:attrName>style.visibility</p:attrName>
                                        </p:attrNameLst>
                                      </p:cBhvr>
                                      <p:to>
                                        <p:strVal val="visible"/>
                                      </p:to>
                                    </p:set>
                                    <p:animEffect transition="in" filter="fade">
                                      <p:cBhvr>
                                        <p:cTn id="10" dur="500"/>
                                        <p:tgtEl>
                                          <p:spTgt spid="9">
                                            <p:graphicEl>
                                              <a:chart seriesIdx="-4" categoryIdx="3" bldStep="category"/>
                                            </p:graphic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9">
                                            <p:graphicEl>
                                              <a:chart seriesIdx="-4" categoryIdx="4" bldStep="category"/>
                                            </p:graphicEl>
                                          </p:spTgt>
                                        </p:tgtEl>
                                        <p:attrNameLst>
                                          <p:attrName>style.visibility</p:attrName>
                                        </p:attrNameLst>
                                      </p:cBhvr>
                                      <p:to>
                                        <p:strVal val="visible"/>
                                      </p:to>
                                    </p:set>
                                    <p:animEffect transition="in" filter="fade">
                                      <p:cBhvr>
                                        <p:cTn id="15" dur="500"/>
                                        <p:tgtEl>
                                          <p:spTgt spid="9">
                                            <p:graphicEl>
                                              <a:chart seriesIdx="-4" categoryIdx="4" bldStep="category"/>
                                            </p:graphicEl>
                                          </p:spTgt>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graphicEl>
                                              <a:chart seriesIdx="-4" categoryIdx="5" bldStep="category"/>
                                            </p:graphicEl>
                                          </p:spTgt>
                                        </p:tgtEl>
                                        <p:attrNameLst>
                                          <p:attrName>style.visibility</p:attrName>
                                        </p:attrNameLst>
                                      </p:cBhvr>
                                      <p:to>
                                        <p:strVal val="visible"/>
                                      </p:to>
                                    </p:set>
                                    <p:animEffect transition="in" filter="fade">
                                      <p:cBhvr>
                                        <p:cTn id="18" dur="500"/>
                                        <p:tgtEl>
                                          <p:spTgt spid="9">
                                            <p:graphicEl>
                                              <a:chart seriesIdx="-4" categoryIdx="5" bldStep="category"/>
                                            </p:graphic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 presetClass="entr" presetSubtype="0" fill="hold" nodeType="with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Graphic spid="9" grpId="0">
        <p:bldSub>
          <a:bldChart bld="category"/>
        </p:bldSub>
      </p:bldGraphic>
      <p:bldP spid="24"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smtClean="0"/>
              <a:t>Design-Induced Latency Variation in DRAM</a:t>
            </a:r>
            <a:endParaRPr lang="en-US" sz="3800" dirty="0"/>
          </a:p>
        </p:txBody>
      </p:sp>
      <p:sp>
        <p:nvSpPr>
          <p:cNvPr id="3" name="Content Placeholder 2"/>
          <p:cNvSpPr>
            <a:spLocks noGrp="1"/>
          </p:cNvSpPr>
          <p:nvPr>
            <p:ph idx="1"/>
          </p:nvPr>
        </p:nvSpPr>
        <p:spPr>
          <a:xfrm>
            <a:off x="228600" y="980728"/>
            <a:ext cx="8915400" cy="5193723"/>
          </a:xfrm>
        </p:spPr>
        <p:txBody>
          <a:bodyPr/>
          <a:lstStyle/>
          <a:p>
            <a:r>
              <a:rPr lang="en-US" sz="2000" dirty="0" err="1"/>
              <a:t>Donghyuk</a:t>
            </a:r>
            <a:r>
              <a:rPr lang="en-US" sz="2000" dirty="0"/>
              <a:t> Lee, Samira Khan, Lavanya Subramanian, </a:t>
            </a:r>
            <a:r>
              <a:rPr lang="en-US" sz="2000" dirty="0" err="1"/>
              <a:t>Saugata</a:t>
            </a:r>
            <a:r>
              <a:rPr lang="en-US" sz="2000" dirty="0"/>
              <a:t> </a:t>
            </a:r>
            <a:r>
              <a:rPr lang="en-US" sz="2000" dirty="0" err="1"/>
              <a:t>Ghose</a:t>
            </a:r>
            <a:r>
              <a:rPr lang="en-US" sz="2000" dirty="0"/>
              <a:t>, </a:t>
            </a:r>
            <a:r>
              <a:rPr lang="en-US" sz="2000" dirty="0" err="1"/>
              <a:t>Rachata</a:t>
            </a:r>
            <a:r>
              <a:rPr lang="en-US" sz="2000" dirty="0"/>
              <a:t> </a:t>
            </a:r>
            <a:r>
              <a:rPr lang="en-US" sz="2000" dirty="0" err="1"/>
              <a:t>Ausavarungnirun</a:t>
            </a:r>
            <a:r>
              <a:rPr lang="en-US" sz="2000" dirty="0"/>
              <a:t>, Gennady Pekhimenko, </a:t>
            </a:r>
            <a:r>
              <a:rPr lang="en-US" sz="2000" dirty="0" err="1"/>
              <a:t>Vivek</a:t>
            </a:r>
            <a:r>
              <a:rPr lang="en-US" sz="2000" dirty="0"/>
              <a:t> Seshadri, and </a:t>
            </a:r>
            <a:r>
              <a:rPr lang="en-US" sz="2000" u="sng" dirty="0"/>
              <a:t>Onur Mutlu</a:t>
            </a:r>
            <a:r>
              <a:rPr lang="en-US" sz="2000" dirty="0"/>
              <a:t>,</a:t>
            </a:r>
            <a:br>
              <a:rPr lang="en-US" sz="2000" dirty="0"/>
            </a:br>
            <a:r>
              <a:rPr lang="en-US" sz="2000" b="1" dirty="0">
                <a:hlinkClick r:id="rId2"/>
              </a:rPr>
              <a:t>"Design-Induced Latency Variation in Modern DRAM Chips: Characterization, Analysis, and Latency Reduction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164</a:t>
            </a:fld>
            <a:endParaRPr lang="en-US">
              <a:solidFill>
                <a:srgbClr val="000000"/>
              </a:solidFill>
            </a:endParaRPr>
          </a:p>
        </p:txBody>
      </p:sp>
      <p:pic>
        <p:nvPicPr>
          <p:cNvPr id="8" name="Picture 7"/>
          <p:cNvPicPr>
            <a:picLocks noChangeAspect="1"/>
          </p:cNvPicPr>
          <p:nvPr/>
        </p:nvPicPr>
        <p:blipFill>
          <a:blip r:embed="rId4"/>
          <a:stretch>
            <a:fillRect/>
          </a:stretch>
        </p:blipFill>
        <p:spPr>
          <a:xfrm>
            <a:off x="0" y="3837964"/>
            <a:ext cx="9144000" cy="2543364"/>
          </a:xfrm>
          <a:prstGeom prst="rect">
            <a:avLst/>
          </a:prstGeom>
        </p:spPr>
      </p:pic>
    </p:spTree>
    <p:extLst>
      <p:ext uri="{BB962C8B-B14F-4D97-AF65-F5344CB8AC3E}">
        <p14:creationId xmlns:p14="http://schemas.microsoft.com/office/powerpoint/2010/main" val="55401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685800" y="1124744"/>
            <a:ext cx="7924800" cy="1752600"/>
          </a:xfrm>
        </p:spPr>
        <p:txBody>
          <a:bodyPr/>
          <a:lstStyle/>
          <a:p>
            <a:r>
              <a:rPr lang="en-US" dirty="0" smtClean="0"/>
              <a:t>Voltron: Exploiting the </a:t>
            </a:r>
            <a:br>
              <a:rPr lang="en-US" dirty="0" smtClean="0"/>
            </a:br>
            <a:r>
              <a:rPr lang="en-US" dirty="0"/>
              <a:t>	</a:t>
            </a:r>
            <a:r>
              <a:rPr lang="en-US" dirty="0" smtClean="0"/>
              <a:t>Voltage-Latency-Reliability 					Relationship</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solidFill>
                  <a:srgbClr val="000000"/>
                </a:solidFill>
              </a:rPr>
              <a:pPr/>
              <a:t>165</a:t>
            </a:fld>
            <a:endParaRPr lang="en-US" altLang="en-US">
              <a:solidFill>
                <a:srgbClr val="000000"/>
              </a:solidFill>
            </a:endParaRPr>
          </a:p>
        </p:txBody>
      </p:sp>
    </p:spTree>
    <p:extLst>
      <p:ext uri="{BB962C8B-B14F-4D97-AF65-F5344CB8AC3E}">
        <p14:creationId xmlns:p14="http://schemas.microsoft.com/office/powerpoint/2010/main" val="1270776193"/>
      </p:ext>
    </p:extLst>
  </p:cSld>
  <p:clrMapOvr>
    <a:masterClrMapping/>
  </p:clrMapOvr>
  <p:transition/>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Executive Summary</a:t>
            </a:r>
            <a:endParaRPr lang="en-US" dirty="0"/>
          </a:p>
        </p:txBody>
      </p:sp>
      <p:sp>
        <p:nvSpPr>
          <p:cNvPr id="3" name="Content Placeholder 2"/>
          <p:cNvSpPr>
            <a:spLocks noGrp="1"/>
          </p:cNvSpPr>
          <p:nvPr>
            <p:ph idx="1"/>
          </p:nvPr>
        </p:nvSpPr>
        <p:spPr/>
        <p:txBody>
          <a:bodyPr>
            <a:noAutofit/>
          </a:bodyPr>
          <a:lstStyle/>
          <a:p>
            <a:r>
              <a:rPr lang="en-US" sz="2300" spc="-20" dirty="0" smtClean="0">
                <a:solidFill>
                  <a:srgbClr val="FF4136"/>
                </a:solidFill>
              </a:rPr>
              <a:t>DRAM (memory) power is significant in today’s systems</a:t>
            </a:r>
          </a:p>
          <a:p>
            <a:pPr lvl="1"/>
            <a:r>
              <a:rPr lang="en-US" sz="2000" dirty="0" smtClean="0"/>
              <a:t>Existing low-voltage DRAM reduces voltage </a:t>
            </a:r>
            <a:r>
              <a:rPr lang="en-US" sz="2000" b="1" dirty="0" smtClean="0"/>
              <a:t>conservatively</a:t>
            </a:r>
          </a:p>
          <a:p>
            <a:pPr lvl="1"/>
            <a:endParaRPr lang="en-US" sz="1000" b="1" dirty="0" smtClean="0"/>
          </a:p>
          <a:p>
            <a:r>
              <a:rPr lang="en-US" sz="2300" u="sng" dirty="0" smtClean="0"/>
              <a:t>Goal</a:t>
            </a:r>
            <a:r>
              <a:rPr lang="en-US" sz="2300" dirty="0" smtClean="0"/>
              <a:t>: Understand and exploit the reliability and latency behavior of real DRAM chips under</a:t>
            </a:r>
            <a:r>
              <a:rPr lang="en-US" sz="2300" b="1" i="1" dirty="0" smtClean="0"/>
              <a:t> aggressive reduced-voltage operation</a:t>
            </a:r>
          </a:p>
          <a:p>
            <a:endParaRPr lang="en-US" sz="1000" dirty="0"/>
          </a:p>
          <a:p>
            <a:r>
              <a:rPr lang="en-US" sz="2300" u="sng" dirty="0" smtClean="0"/>
              <a:t>Key experimental observations</a:t>
            </a:r>
            <a:r>
              <a:rPr lang="en-US" sz="2300" dirty="0" smtClean="0"/>
              <a:t>:</a:t>
            </a:r>
            <a:endParaRPr lang="en-US" sz="2300" dirty="0"/>
          </a:p>
          <a:p>
            <a:pPr lvl="1"/>
            <a:r>
              <a:rPr lang="en-US" sz="2000" dirty="0" smtClean="0">
                <a:solidFill>
                  <a:srgbClr val="FF4136"/>
                </a:solidFill>
              </a:rPr>
              <a:t>Huge voltage margin -- Errors occur beyond some voltage</a:t>
            </a:r>
          </a:p>
          <a:p>
            <a:pPr lvl="1"/>
            <a:r>
              <a:rPr lang="en-US" sz="2000" dirty="0" smtClean="0"/>
              <a:t>Errors exhibit </a:t>
            </a:r>
            <a:r>
              <a:rPr lang="en-US" sz="2000" dirty="0" smtClean="0">
                <a:solidFill>
                  <a:srgbClr val="0070C0"/>
                </a:solidFill>
              </a:rPr>
              <a:t>spatial locality</a:t>
            </a:r>
          </a:p>
          <a:p>
            <a:pPr lvl="1"/>
            <a:r>
              <a:rPr lang="en-US" sz="2000" dirty="0" smtClean="0">
                <a:solidFill>
                  <a:srgbClr val="0070C0"/>
                </a:solidFill>
              </a:rPr>
              <a:t>Higher operation latency mitigates voltage-induced errors</a:t>
            </a:r>
          </a:p>
          <a:p>
            <a:pPr lvl="1"/>
            <a:endParaRPr lang="en-US" sz="1000" dirty="0"/>
          </a:p>
          <a:p>
            <a:r>
              <a:rPr lang="en-US" sz="2300" b="1" u="sng" dirty="0" smtClean="0">
                <a:solidFill>
                  <a:srgbClr val="0070C0"/>
                </a:solidFill>
              </a:rPr>
              <a:t>Voltron</a:t>
            </a:r>
            <a:r>
              <a:rPr lang="en-US" sz="2300" dirty="0" smtClean="0"/>
              <a:t>: A new DRAM energy reduction mechanism </a:t>
            </a:r>
          </a:p>
          <a:p>
            <a:pPr lvl="1"/>
            <a:r>
              <a:rPr lang="en-US" sz="2000" dirty="0" smtClean="0"/>
              <a:t>Reduce DRAM voltage </a:t>
            </a:r>
            <a:r>
              <a:rPr lang="en-US" sz="2000" b="1" dirty="0" smtClean="0"/>
              <a:t>without introducing errors </a:t>
            </a:r>
          </a:p>
          <a:p>
            <a:pPr lvl="1"/>
            <a:r>
              <a:rPr lang="en-US" sz="2000" dirty="0" smtClean="0"/>
              <a:t>Use a </a:t>
            </a:r>
            <a:r>
              <a:rPr lang="en-US" sz="2000" b="1" dirty="0" smtClean="0"/>
              <a:t>regression model </a:t>
            </a:r>
            <a:r>
              <a:rPr lang="en-US" sz="2000" dirty="0" smtClean="0"/>
              <a:t>to select voltage that does not degrade performance beyond a chosen target </a:t>
            </a:r>
            <a:r>
              <a:rPr lang="en-US" sz="2000" dirty="0" smtClean="0">
                <a:sym typeface="Wingdings"/>
              </a:rPr>
              <a:t> </a:t>
            </a:r>
            <a:r>
              <a:rPr lang="en-US" sz="2000" dirty="0" smtClean="0">
                <a:solidFill>
                  <a:schemeClr val="accent3">
                    <a:lumMod val="50000"/>
                  </a:schemeClr>
                </a:solidFill>
                <a:sym typeface="Wingdings"/>
              </a:rPr>
              <a:t>7.3% system energy reduction</a:t>
            </a:r>
            <a:endParaRPr lang="en-US" sz="2000" dirty="0" smtClean="0">
              <a:solidFill>
                <a:schemeClr val="accent3">
                  <a:lumMod val="50000"/>
                </a:schemeClr>
              </a:solidFill>
            </a:endParaRPr>
          </a:p>
          <a:p>
            <a:endParaRPr lang="en-US" dirty="0"/>
          </a:p>
          <a:p>
            <a:endParaRPr lang="en-US" dirty="0"/>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solidFill>
              </a:rPr>
              <a:pPr>
                <a:defRPr/>
              </a:pPr>
              <a:t>166</a:t>
            </a:fld>
            <a:endParaRPr lang="en-US" dirty="0">
              <a:solidFill>
                <a:prstClr val="black"/>
              </a:solidFill>
            </a:endParaRPr>
          </a:p>
        </p:txBody>
      </p:sp>
    </p:spTree>
    <p:extLst>
      <p:ext uri="{BB962C8B-B14F-4D97-AF65-F5344CB8AC3E}">
        <p14:creationId xmlns:p14="http://schemas.microsoft.com/office/powerpoint/2010/main" val="1400617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smtClean="0"/>
              <a:t>Analysis of Latency-Voltage in DRAM Chips</a:t>
            </a:r>
            <a:endParaRPr lang="en-US" sz="3800" dirty="0"/>
          </a:p>
        </p:txBody>
      </p:sp>
      <p:sp>
        <p:nvSpPr>
          <p:cNvPr id="3" name="Content Placeholder 2"/>
          <p:cNvSpPr>
            <a:spLocks noGrp="1"/>
          </p:cNvSpPr>
          <p:nvPr>
            <p:ph idx="1"/>
          </p:nvPr>
        </p:nvSpPr>
        <p:spPr>
          <a:xfrm>
            <a:off x="228600" y="980728"/>
            <a:ext cx="8915400" cy="5193723"/>
          </a:xfrm>
        </p:spPr>
        <p:txBody>
          <a:bodyPr/>
          <a:lstStyle/>
          <a:p>
            <a:r>
              <a:rPr lang="en-US" sz="2000" dirty="0"/>
              <a:t>Kevin Chang, A. </a:t>
            </a:r>
            <a:r>
              <a:rPr lang="en-US" sz="2000" dirty="0" err="1"/>
              <a:t>Giray</a:t>
            </a:r>
            <a:r>
              <a:rPr lang="en-US" sz="2000" dirty="0"/>
              <a:t> </a:t>
            </a:r>
            <a:r>
              <a:rPr lang="en-US" sz="2000" dirty="0" err="1"/>
              <a:t>Yaglikci</a:t>
            </a:r>
            <a:r>
              <a:rPr lang="en-US" sz="2000" dirty="0"/>
              <a:t>, </a:t>
            </a:r>
            <a:r>
              <a:rPr lang="en-US" sz="2000" dirty="0" err="1"/>
              <a:t>Saugata</a:t>
            </a:r>
            <a:r>
              <a:rPr lang="en-US" sz="2000" dirty="0"/>
              <a:t> </a:t>
            </a:r>
            <a:r>
              <a:rPr lang="en-US" sz="2000" dirty="0" err="1"/>
              <a:t>Ghose</a:t>
            </a:r>
            <a:r>
              <a:rPr lang="en-US" sz="2000" dirty="0"/>
              <a:t>, </a:t>
            </a:r>
            <a:r>
              <a:rPr lang="en-US" sz="2000" dirty="0" err="1"/>
              <a:t>Aditya</a:t>
            </a:r>
            <a:r>
              <a:rPr lang="en-US" sz="2000" dirty="0"/>
              <a:t> </a:t>
            </a:r>
            <a:r>
              <a:rPr lang="en-US" sz="2000" dirty="0" err="1"/>
              <a:t>Agrawal</a:t>
            </a:r>
            <a:r>
              <a:rPr lang="en-US" sz="2000" dirty="0"/>
              <a:t>, </a:t>
            </a:r>
            <a:r>
              <a:rPr lang="en-US" sz="2000" dirty="0" err="1"/>
              <a:t>Niladrish</a:t>
            </a:r>
            <a:r>
              <a:rPr lang="en-US" sz="2000" dirty="0"/>
              <a:t> </a:t>
            </a:r>
            <a:r>
              <a:rPr lang="en-US" sz="2000" dirty="0" err="1"/>
              <a:t>Chatterjee</a:t>
            </a:r>
            <a:r>
              <a:rPr lang="en-US" sz="2000" dirty="0"/>
              <a:t>, </a:t>
            </a:r>
            <a:r>
              <a:rPr lang="en-US" sz="2000" dirty="0" err="1"/>
              <a:t>Abhijith</a:t>
            </a:r>
            <a:r>
              <a:rPr lang="en-US" sz="2000" dirty="0"/>
              <a:t> </a:t>
            </a:r>
            <a:r>
              <a:rPr lang="en-US" sz="2000" dirty="0" err="1"/>
              <a:t>Kashyap</a:t>
            </a:r>
            <a:r>
              <a:rPr lang="en-US" sz="2000" dirty="0"/>
              <a:t>, </a:t>
            </a:r>
            <a:r>
              <a:rPr lang="en-US" sz="2000" dirty="0" err="1"/>
              <a:t>Donghyuk</a:t>
            </a:r>
            <a:r>
              <a:rPr lang="en-US" sz="2000" dirty="0"/>
              <a:t> Lee, Mike O'Connor, Hasan Hassan, and </a:t>
            </a:r>
            <a:r>
              <a:rPr lang="en-US" sz="2000" u="sng" dirty="0"/>
              <a:t>Onur Mutlu</a:t>
            </a:r>
            <a:r>
              <a:rPr lang="en-US" sz="2000" dirty="0"/>
              <a:t>,</a:t>
            </a:r>
            <a:br>
              <a:rPr lang="en-US" sz="2000" dirty="0"/>
            </a:br>
            <a:r>
              <a:rPr lang="en-US" sz="2000" b="1" dirty="0">
                <a:hlinkClick r:id="rId2"/>
              </a:rPr>
              <a:t>"Understanding Reduced-Voltage Operation in Modern DRAM Devices: Experimental Characterization, Analysis, and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167</a:t>
            </a:fld>
            <a:endParaRPr lang="en-US">
              <a:solidFill>
                <a:srgbClr val="000000"/>
              </a:solidFill>
            </a:endParaRPr>
          </a:p>
        </p:txBody>
      </p:sp>
      <p:pic>
        <p:nvPicPr>
          <p:cNvPr id="7" name="Picture 6"/>
          <p:cNvPicPr>
            <a:picLocks noChangeAspect="1"/>
          </p:cNvPicPr>
          <p:nvPr/>
        </p:nvPicPr>
        <p:blipFill>
          <a:blip r:embed="rId4"/>
          <a:stretch>
            <a:fillRect/>
          </a:stretch>
        </p:blipFill>
        <p:spPr>
          <a:xfrm>
            <a:off x="0" y="4372785"/>
            <a:ext cx="9144000" cy="1864527"/>
          </a:xfrm>
          <a:prstGeom prst="rect">
            <a:avLst/>
          </a:prstGeom>
        </p:spPr>
      </p:pic>
    </p:spTree>
    <p:extLst>
      <p:ext uri="{BB962C8B-B14F-4D97-AF65-F5344CB8AC3E}">
        <p14:creationId xmlns:p14="http://schemas.microsoft.com/office/powerpoint/2010/main" val="12125307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And, What If </a:t>
            </a:r>
            <a:r>
              <a:rPr lang="is-IS" dirty="0" smtClean="0"/>
              <a:t>…</a:t>
            </a:r>
            <a:endParaRPr lang="en-US" dirty="0"/>
          </a:p>
        </p:txBody>
      </p:sp>
      <p:sp>
        <p:nvSpPr>
          <p:cNvPr id="3" name="Content Placeholder 2"/>
          <p:cNvSpPr>
            <a:spLocks noGrp="1"/>
          </p:cNvSpPr>
          <p:nvPr>
            <p:ph idx="1"/>
          </p:nvPr>
        </p:nvSpPr>
        <p:spPr/>
        <p:txBody>
          <a:bodyPr/>
          <a:lstStyle/>
          <a:p>
            <a:r>
              <a:rPr lang="is-IS" dirty="0" smtClean="0">
                <a:solidFill>
                  <a:srgbClr val="FF0000"/>
                </a:solidFill>
              </a:rPr>
              <a:t>… we can sacrifice reliability of some data to access it with even lower latency?</a:t>
            </a:r>
            <a:endParaRPr lang="en-US"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168</a:t>
            </a:fld>
            <a:endParaRPr lang="en-US" altLang="en-US">
              <a:solidFill>
                <a:srgbClr val="000000"/>
              </a:solidFill>
            </a:endParaRPr>
          </a:p>
        </p:txBody>
      </p:sp>
    </p:spTree>
    <p:extLst>
      <p:ext uri="{BB962C8B-B14F-4D97-AF65-F5344CB8AC3E}">
        <p14:creationId xmlns:p14="http://schemas.microsoft.com/office/powerpoint/2010/main" val="153279560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Tiered Latency DRAM</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169</a:t>
            </a:fld>
            <a:endParaRPr lang="en-US"/>
          </a:p>
        </p:txBody>
      </p:sp>
    </p:spTree>
    <p:extLst>
      <p:ext uri="{BB962C8B-B14F-4D97-AF65-F5344CB8AC3E}">
        <p14:creationId xmlns:p14="http://schemas.microsoft.com/office/powerpoint/2010/main" val="338353806"/>
      </p:ext>
    </p:extLst>
  </p:cSld>
  <p:clrMapOvr>
    <a:masterClrMapping/>
  </p:clrMapOvr>
  <p:transition/>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56"/>
          <p:cNvSpPr txBox="1"/>
          <p:nvPr/>
        </p:nvSpPr>
        <p:spPr>
          <a:xfrm>
            <a:off x="304800" y="4876800"/>
            <a:ext cx="8534400" cy="584776"/>
          </a:xfrm>
          <a:prstGeom prst="rect">
            <a:avLst/>
          </a:prstGeom>
          <a:noFill/>
        </p:spPr>
        <p:txBody>
          <a:bodyPr wrap="square" rtlCol="0">
            <a:spAutoFit/>
          </a:bodyPr>
          <a:lstStyle/>
          <a:p>
            <a:r>
              <a:rPr lang="en-US" sz="3200" i="1" dirty="0" smtClean="0">
                <a:solidFill>
                  <a:prstClr val="black"/>
                </a:solidFill>
              </a:rPr>
              <a:t>DRAM Latency = </a:t>
            </a:r>
            <a:r>
              <a:rPr lang="en-US" sz="3200" b="1" i="1" dirty="0" err="1" smtClean="0">
                <a:solidFill>
                  <a:srgbClr val="FF0000"/>
                </a:solidFill>
              </a:rPr>
              <a:t>Subarray</a:t>
            </a:r>
            <a:r>
              <a:rPr lang="en-US" sz="3200" b="1" i="1" dirty="0" smtClean="0">
                <a:solidFill>
                  <a:srgbClr val="FF0000"/>
                </a:solidFill>
              </a:rPr>
              <a:t> Latency</a:t>
            </a:r>
            <a:r>
              <a:rPr lang="en-US" sz="3200" i="1" dirty="0" smtClean="0">
                <a:solidFill>
                  <a:prstClr val="black"/>
                </a:solidFill>
              </a:rPr>
              <a:t> + I/O Latency</a:t>
            </a:r>
          </a:p>
        </p:txBody>
      </p:sp>
      <p:sp>
        <p:nvSpPr>
          <p:cNvPr id="2" name="Title 1"/>
          <p:cNvSpPr>
            <a:spLocks noGrp="1"/>
          </p:cNvSpPr>
          <p:nvPr>
            <p:ph type="title"/>
          </p:nvPr>
        </p:nvSpPr>
        <p:spPr>
          <a:xfrm>
            <a:off x="0" y="0"/>
            <a:ext cx="8991600" cy="838200"/>
          </a:xfrm>
        </p:spPr>
        <p:txBody>
          <a:bodyPr>
            <a:normAutofit/>
          </a:bodyPr>
          <a:lstStyle/>
          <a:p>
            <a:r>
              <a:rPr lang="en-US" smtClean="0"/>
              <a:t>   What </a:t>
            </a:r>
            <a:r>
              <a:rPr lang="en-US"/>
              <a:t>Causes the Long Latency?</a:t>
            </a:r>
          </a:p>
        </p:txBody>
      </p:sp>
      <p:sp>
        <p:nvSpPr>
          <p:cNvPr id="490" name="Rectangle 489"/>
          <p:cNvSpPr/>
          <p:nvPr/>
        </p:nvSpPr>
        <p:spPr>
          <a:xfrm>
            <a:off x="3124203" y="762000"/>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rPr>
              <a:t>DRAM Chip</a:t>
            </a:r>
            <a:endParaRPr lang="en-US" sz="2800" b="1" i="1">
              <a:solidFill>
                <a:prstClr val="black"/>
              </a:solidFill>
            </a:endParaRPr>
          </a:p>
        </p:txBody>
      </p:sp>
      <p:sp>
        <p:nvSpPr>
          <p:cNvPr id="72" name="Rectangle 71"/>
          <p:cNvSpPr/>
          <p:nvPr/>
        </p:nvSpPr>
        <p:spPr>
          <a:xfrm rot="10800000" flipV="1">
            <a:off x="3124204"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73" name="Straight Connector 72"/>
          <p:cNvCxnSpPr/>
          <p:nvPr/>
        </p:nvCxnSpPr>
        <p:spPr>
          <a:xfrm>
            <a:off x="3124203"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72" idx="2"/>
          </p:cNvCxnSpPr>
          <p:nvPr/>
        </p:nvCxnSpPr>
        <p:spPr>
          <a:xfrm flipV="1">
            <a:off x="4495804"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3" name="Rectangle 82"/>
          <p:cNvSpPr/>
          <p:nvPr/>
        </p:nvSpPr>
        <p:spPr>
          <a:xfrm>
            <a:off x="3048003" y="4038600"/>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rPr>
              <a:t>c</a:t>
            </a:r>
            <a:r>
              <a:rPr lang="en-US" sz="2800" b="1" i="1" smtClean="0">
                <a:solidFill>
                  <a:prstClr val="black"/>
                </a:solidFill>
              </a:rPr>
              <a:t>hannel</a:t>
            </a:r>
            <a:endParaRPr lang="en-US" sz="2800" b="1" i="1">
              <a:solidFill>
                <a:prstClr val="black"/>
              </a:solidFill>
            </a:endParaRPr>
          </a:p>
        </p:txBody>
      </p:sp>
      <p:sp>
        <p:nvSpPr>
          <p:cNvPr id="20" name="Rectangle 19"/>
          <p:cNvSpPr/>
          <p:nvPr/>
        </p:nvSpPr>
        <p:spPr>
          <a:xfrm rot="10800000" flipV="1">
            <a:off x="3276595"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1" name="Rectangle 20"/>
          <p:cNvSpPr/>
          <p:nvPr/>
        </p:nvSpPr>
        <p:spPr>
          <a:xfrm rot="10800000" flipV="1">
            <a:off x="3276600" y="1371600"/>
            <a:ext cx="2438404"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 name="Straight Connector 21"/>
          <p:cNvCxnSpPr/>
          <p:nvPr/>
        </p:nvCxnSpPr>
        <p:spPr>
          <a:xfrm flipV="1">
            <a:off x="4495804" y="2819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276599" y="1371600"/>
            <a:ext cx="2438405" cy="6096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rPr>
              <a:t>c</a:t>
            </a:r>
            <a:r>
              <a:rPr lang="en-US" sz="2800" b="1" i="1" smtClean="0">
                <a:solidFill>
                  <a:prstClr val="black"/>
                </a:solidFill>
              </a:rPr>
              <a:t>ell array</a:t>
            </a:r>
            <a:endParaRPr lang="en-US" sz="2800" b="1" i="1">
              <a:solidFill>
                <a:prstClr val="black"/>
              </a:solidFill>
            </a:endParaRPr>
          </a:p>
        </p:txBody>
      </p:sp>
      <p:sp>
        <p:nvSpPr>
          <p:cNvPr id="24" name="Rectangle 23"/>
          <p:cNvSpPr/>
          <p:nvPr/>
        </p:nvSpPr>
        <p:spPr>
          <a:xfrm>
            <a:off x="3276604" y="3276599"/>
            <a:ext cx="2438405" cy="5334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rPr>
              <a:t>I/O</a:t>
            </a:r>
            <a:endParaRPr lang="en-US" sz="2800" b="1" i="1">
              <a:solidFill>
                <a:prstClr val="black"/>
              </a:solidFill>
            </a:endParaRPr>
          </a:p>
        </p:txBody>
      </p:sp>
      <p:grpSp>
        <p:nvGrpSpPr>
          <p:cNvPr id="70" name="Group 69"/>
          <p:cNvGrpSpPr/>
          <p:nvPr/>
        </p:nvGrpSpPr>
        <p:grpSpPr>
          <a:xfrm>
            <a:off x="3048000" y="762000"/>
            <a:ext cx="2819411" cy="3733802"/>
            <a:chOff x="2743189" y="761998"/>
            <a:chExt cx="2819411" cy="3733802"/>
          </a:xfrm>
        </p:grpSpPr>
        <p:sp>
          <p:nvSpPr>
            <p:cNvPr id="74" name="Rectangle 73"/>
            <p:cNvSpPr/>
            <p:nvPr/>
          </p:nvSpPr>
          <p:spPr>
            <a:xfrm>
              <a:off x="2819394" y="761998"/>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rPr>
                <a:t>DRAM Chip</a:t>
              </a:r>
              <a:endParaRPr lang="en-US" sz="2800" b="1" i="1">
                <a:solidFill>
                  <a:prstClr val="black"/>
                </a:solidFill>
              </a:endParaRPr>
            </a:p>
          </p:txBody>
        </p:sp>
        <p:sp>
          <p:nvSpPr>
            <p:cNvPr id="75" name="Rectangle 74"/>
            <p:cNvSpPr/>
            <p:nvPr/>
          </p:nvSpPr>
          <p:spPr>
            <a:xfrm rot="10800000" flipV="1">
              <a:off x="2819400"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77" name="Straight Connector 76"/>
            <p:cNvCxnSpPr/>
            <p:nvPr/>
          </p:nvCxnSpPr>
          <p:spPr>
            <a:xfrm>
              <a:off x="2819399"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75" idx="2"/>
            </p:cNvCxnSpPr>
            <p:nvPr/>
          </p:nvCxnSpPr>
          <p:spPr>
            <a:xfrm flipV="1">
              <a:off x="4191000"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0" name="Rectangle 79"/>
            <p:cNvSpPr/>
            <p:nvPr/>
          </p:nvSpPr>
          <p:spPr>
            <a:xfrm>
              <a:off x="2743189" y="4038598"/>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rPr>
                <a:t>c</a:t>
              </a:r>
              <a:r>
                <a:rPr lang="en-US" sz="2800" b="1" i="1" smtClean="0">
                  <a:solidFill>
                    <a:prstClr val="black"/>
                  </a:solidFill>
                </a:rPr>
                <a:t>hannel</a:t>
              </a:r>
              <a:endParaRPr lang="en-US" sz="2800" b="1" i="1">
                <a:solidFill>
                  <a:prstClr val="black"/>
                </a:solidFill>
              </a:endParaRPr>
            </a:p>
          </p:txBody>
        </p:sp>
        <p:sp>
          <p:nvSpPr>
            <p:cNvPr id="81" name="Rectangle 80"/>
            <p:cNvSpPr/>
            <p:nvPr/>
          </p:nvSpPr>
          <p:spPr>
            <a:xfrm rot="10800000" flipV="1">
              <a:off x="2971791"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black"/>
                </a:solidFill>
              </a:endParaRPr>
            </a:p>
          </p:txBody>
        </p:sp>
        <p:cxnSp>
          <p:nvCxnSpPr>
            <p:cNvPr id="82" name="Straight Connector 81"/>
            <p:cNvCxnSpPr/>
            <p:nvPr/>
          </p:nvCxnSpPr>
          <p:spPr>
            <a:xfrm flipV="1">
              <a:off x="4191000" y="2849880"/>
              <a:ext cx="2" cy="42672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a:xfrm>
              <a:off x="2971800" y="3276599"/>
              <a:ext cx="2438405" cy="5334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rPr>
                <a:t>I/O</a:t>
              </a:r>
              <a:endParaRPr lang="en-US" sz="2800" b="1" i="1">
                <a:solidFill>
                  <a:prstClr val="black"/>
                </a:solidFill>
              </a:endParaRPr>
            </a:p>
          </p:txBody>
        </p:sp>
        <p:sp>
          <p:nvSpPr>
            <p:cNvPr id="88" name="Rectangle 87"/>
            <p:cNvSpPr/>
            <p:nvPr/>
          </p:nvSpPr>
          <p:spPr>
            <a:xfrm rot="10800000" flipV="1">
              <a:off x="2971800" y="1371598"/>
              <a:ext cx="2438388"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89" name="Rectangle 88"/>
            <p:cNvSpPr/>
            <p:nvPr/>
          </p:nvSpPr>
          <p:spPr>
            <a:xfrm rot="10800000" flipV="1">
              <a:off x="3048006" y="1438273"/>
              <a:ext cx="2285982" cy="37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b="1">
                <a:solidFill>
                  <a:prstClr val="black"/>
                </a:solidFill>
              </a:endParaRPr>
            </a:p>
          </p:txBody>
        </p:sp>
        <p:sp>
          <p:nvSpPr>
            <p:cNvPr id="90" name="Rectangle 89"/>
            <p:cNvSpPr/>
            <p:nvPr/>
          </p:nvSpPr>
          <p:spPr>
            <a:xfrm rot="10800000" flipV="1">
              <a:off x="3048006" y="2343149"/>
              <a:ext cx="2285982" cy="41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91" name="Rectangle 90"/>
            <p:cNvSpPr/>
            <p:nvPr/>
          </p:nvSpPr>
          <p:spPr>
            <a:xfrm>
              <a:off x="3048007" y="1428748"/>
              <a:ext cx="2285982"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err="1">
                  <a:solidFill>
                    <a:prstClr val="black"/>
                  </a:solidFill>
                </a:rPr>
                <a:t>s</a:t>
              </a:r>
              <a:r>
                <a:rPr lang="en-US" sz="2800" b="1" i="1" dirty="0" err="1" smtClean="0">
                  <a:solidFill>
                    <a:prstClr val="black"/>
                  </a:solidFill>
                </a:rPr>
                <a:t>ubarray</a:t>
              </a:r>
              <a:endParaRPr lang="en-US" sz="2800" b="1" i="1" dirty="0">
                <a:solidFill>
                  <a:prstClr val="black"/>
                </a:solidFill>
              </a:endParaRPr>
            </a:p>
          </p:txBody>
        </p:sp>
        <p:sp>
          <p:nvSpPr>
            <p:cNvPr id="92" name="Rectangle 91"/>
            <p:cNvSpPr/>
            <p:nvPr/>
          </p:nvSpPr>
          <p:spPr>
            <a:xfrm rot="10800000" flipV="1">
              <a:off x="3048006" y="1876423"/>
              <a:ext cx="2285982" cy="411477"/>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grpSp>
      <p:sp>
        <p:nvSpPr>
          <p:cNvPr id="53" name="TextBox 52"/>
          <p:cNvSpPr txBox="1"/>
          <p:nvPr/>
        </p:nvSpPr>
        <p:spPr>
          <a:xfrm>
            <a:off x="304800" y="4876800"/>
            <a:ext cx="8534400" cy="584775"/>
          </a:xfrm>
          <a:prstGeom prst="rect">
            <a:avLst/>
          </a:prstGeom>
          <a:noFill/>
        </p:spPr>
        <p:txBody>
          <a:bodyPr wrap="square" rtlCol="0">
            <a:spAutoFit/>
          </a:bodyPr>
          <a:lstStyle/>
          <a:p>
            <a:r>
              <a:rPr lang="en-US" sz="3200" i="1" dirty="0" smtClean="0">
                <a:solidFill>
                  <a:prstClr val="black"/>
                </a:solidFill>
              </a:rPr>
              <a:t>DRAM Latency = </a:t>
            </a:r>
            <a:r>
              <a:rPr lang="en-US" sz="3200" i="1" dirty="0" err="1" smtClean="0">
                <a:solidFill>
                  <a:prstClr val="black"/>
                </a:solidFill>
              </a:rPr>
              <a:t>Subarray</a:t>
            </a:r>
            <a:r>
              <a:rPr lang="en-US" sz="3200" i="1" dirty="0" smtClean="0">
                <a:solidFill>
                  <a:prstClr val="black"/>
                </a:solidFill>
              </a:rPr>
              <a:t> Latency + </a:t>
            </a:r>
            <a:r>
              <a:rPr lang="en-US" sz="3200" i="1" dirty="0">
                <a:solidFill>
                  <a:prstClr val="black"/>
                </a:solidFill>
              </a:rPr>
              <a:t>I/</a:t>
            </a:r>
            <a:r>
              <a:rPr lang="en-US" sz="3200" i="1" dirty="0" smtClean="0">
                <a:solidFill>
                  <a:prstClr val="black"/>
                </a:solidFill>
              </a:rPr>
              <a:t>O Latency</a:t>
            </a:r>
          </a:p>
        </p:txBody>
      </p:sp>
      <p:grpSp>
        <p:nvGrpSpPr>
          <p:cNvPr id="12" name="Group 11"/>
          <p:cNvGrpSpPr/>
          <p:nvPr/>
        </p:nvGrpSpPr>
        <p:grpSpPr>
          <a:xfrm>
            <a:off x="3048000" y="4800600"/>
            <a:ext cx="5562600" cy="1676400"/>
            <a:chOff x="2895600" y="4724400"/>
            <a:chExt cx="5562600" cy="1676400"/>
          </a:xfrm>
        </p:grpSpPr>
        <p:sp>
          <p:nvSpPr>
            <p:cNvPr id="5" name="Oval 4"/>
            <p:cNvSpPr/>
            <p:nvPr/>
          </p:nvSpPr>
          <p:spPr>
            <a:xfrm>
              <a:off x="2895600" y="4724400"/>
              <a:ext cx="3200400" cy="838200"/>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7" name="Straight Arrow Connector 6"/>
            <p:cNvCxnSpPr/>
            <p:nvPr/>
          </p:nvCxnSpPr>
          <p:spPr>
            <a:xfrm>
              <a:off x="4503440" y="6019800"/>
              <a:ext cx="830560" cy="0"/>
            </a:xfrm>
            <a:prstGeom prst="straightConnector1">
              <a:avLst/>
            </a:prstGeom>
            <a:ln w="76200" cap="rnd">
              <a:solidFill>
                <a:srgbClr val="FF0000"/>
              </a:solidFill>
              <a:headEnd type="none" w="lg" len="med"/>
              <a:tailEnd type="arrow"/>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endCxn id="5" idx="4"/>
            </p:cNvCxnSpPr>
            <p:nvPr/>
          </p:nvCxnSpPr>
          <p:spPr>
            <a:xfrm flipV="1">
              <a:off x="4495795" y="5562600"/>
              <a:ext cx="5" cy="457200"/>
            </a:xfrm>
            <a:prstGeom prst="line">
              <a:avLst/>
            </a:prstGeom>
            <a:ln w="76200" cap="rnd">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5486400" y="5692914"/>
              <a:ext cx="2971800" cy="707886"/>
            </a:xfrm>
            <a:prstGeom prst="rect">
              <a:avLst/>
            </a:prstGeom>
            <a:noFill/>
          </p:spPr>
          <p:txBody>
            <a:bodyPr wrap="square" rtlCol="0">
              <a:spAutoFit/>
            </a:bodyPr>
            <a:lstStyle/>
            <a:p>
              <a:r>
                <a:rPr lang="en-US" sz="4000" b="1" i="1" smtClean="0">
                  <a:solidFill>
                    <a:srgbClr val="FF0000"/>
                  </a:solidFill>
                </a:rPr>
                <a:t>Dominant</a:t>
              </a:r>
            </a:p>
          </p:txBody>
        </p:sp>
      </p:grpSp>
      <p:sp>
        <p:nvSpPr>
          <p:cNvPr id="35" name="Left Arrow 34"/>
          <p:cNvSpPr/>
          <p:nvPr/>
        </p:nvSpPr>
        <p:spPr>
          <a:xfrm rot="16200000">
            <a:off x="5493547" y="1745458"/>
            <a:ext cx="1676399"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algn="ctr"/>
            <a:r>
              <a:rPr lang="en-US" sz="2600" b="1" dirty="0" err="1" smtClean="0">
                <a:solidFill>
                  <a:prstClr val="white"/>
                </a:solidFill>
              </a:rPr>
              <a:t>Subarray</a:t>
            </a:r>
            <a:endParaRPr lang="en-US" sz="2600" b="1" dirty="0">
              <a:solidFill>
                <a:prstClr val="white"/>
              </a:solidFill>
            </a:endParaRPr>
          </a:p>
        </p:txBody>
      </p:sp>
      <p:sp>
        <p:nvSpPr>
          <p:cNvPr id="36" name="Left Arrow 35"/>
          <p:cNvSpPr/>
          <p:nvPr/>
        </p:nvSpPr>
        <p:spPr>
          <a:xfrm rot="16200000">
            <a:off x="5689338" y="3285333"/>
            <a:ext cx="133985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algn="ctr"/>
            <a:r>
              <a:rPr lang="en-US" sz="2600" b="1" dirty="0" smtClean="0">
                <a:solidFill>
                  <a:prstClr val="white"/>
                </a:solidFill>
              </a:rPr>
              <a:t>I/O</a:t>
            </a:r>
            <a:endParaRPr lang="en-US" sz="2600" b="1" dirty="0">
              <a:solidFill>
                <a:prstClr val="white"/>
              </a:solidFill>
            </a:endParaRPr>
          </a:p>
        </p:txBody>
      </p:sp>
    </p:spTree>
    <p:extLst>
      <p:ext uri="{BB962C8B-B14F-4D97-AF65-F5344CB8AC3E}">
        <p14:creationId xmlns:p14="http://schemas.microsoft.com/office/powerpoint/2010/main" val="53915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9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70"/>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5"/>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5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53"/>
                                        </p:tgtEl>
                                        <p:attrNameLst>
                                          <p:attrName>style.visibility</p:attrName>
                                        </p:attrNameLst>
                                      </p:cBhvr>
                                      <p:to>
                                        <p:strVal val="hidden"/>
                                      </p:to>
                                    </p:set>
                                  </p:childTnLst>
                                </p:cTn>
                              </p:par>
                              <p:par>
                                <p:cTn id="45" presetID="1" presetClass="entr" presetSubtype="0" fill="hold" grpId="0" nodeType="withEffect">
                                  <p:stCondLst>
                                    <p:cond delay="0"/>
                                  </p:stCondLst>
                                  <p:childTnLst>
                                    <p:set>
                                      <p:cBhvr>
                                        <p:cTn id="46" dur="1" fill="hold">
                                          <p:stCondLst>
                                            <p:cond delay="0"/>
                                          </p:stCondLst>
                                        </p:cTn>
                                        <p:tgtEl>
                                          <p:spTgt spid="57"/>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490" grpId="0"/>
      <p:bldP spid="72" grpId="0" animBg="1"/>
      <p:bldP spid="83" grpId="0"/>
      <p:bldP spid="20" grpId="0" animBg="1"/>
      <p:bldP spid="21" grpId="0" animBg="1"/>
      <p:bldP spid="23" grpId="0"/>
      <p:bldP spid="24" grpId="0"/>
      <p:bldP spid="53" grpId="0"/>
      <p:bldP spid="53" grpId="1"/>
      <p:bldP spid="35" grpId="0" animBg="1"/>
      <p:bldP spid="36"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Why is the </a:t>
            </a:r>
            <a:r>
              <a:rPr lang="en-US" dirty="0" err="1" smtClean="0"/>
              <a:t>Subarray</a:t>
            </a:r>
            <a:r>
              <a:rPr lang="en-US" dirty="0" smtClean="0"/>
              <a:t> </a:t>
            </a:r>
            <a:r>
              <a:rPr lang="en-US" dirty="0"/>
              <a:t>S</a:t>
            </a:r>
            <a:r>
              <a:rPr lang="en-US" dirty="0" smtClean="0"/>
              <a:t>o Slow?</a:t>
            </a:r>
            <a:endParaRPr lang="en-US" dirty="0"/>
          </a:p>
        </p:txBody>
      </p:sp>
      <p:sp>
        <p:nvSpPr>
          <p:cNvPr id="97" name="Rectangle 96"/>
          <p:cNvSpPr/>
          <p:nvPr/>
        </p:nvSpPr>
        <p:spPr>
          <a:xfrm>
            <a:off x="533400" y="990598"/>
            <a:ext cx="3309853"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err="1" smtClean="0">
                <a:solidFill>
                  <a:prstClr val="black"/>
                </a:solidFill>
              </a:rPr>
              <a:t>Subarray</a:t>
            </a:r>
            <a:endParaRPr lang="en-US" sz="3200" b="1" i="1" dirty="0">
              <a:solidFill>
                <a:prstClr val="black"/>
              </a:solidFill>
            </a:endParaRPr>
          </a:p>
        </p:txBody>
      </p:sp>
      <p:grpSp>
        <p:nvGrpSpPr>
          <p:cNvPr id="243" name="Group 242"/>
          <p:cNvGrpSpPr/>
          <p:nvPr/>
        </p:nvGrpSpPr>
        <p:grpSpPr>
          <a:xfrm>
            <a:off x="281942" y="1600204"/>
            <a:ext cx="3451858" cy="3200400"/>
            <a:chOff x="281942" y="1828802"/>
            <a:chExt cx="3451858" cy="3200400"/>
          </a:xfrm>
        </p:grpSpPr>
        <p:sp>
          <p:nvSpPr>
            <p:cNvPr id="200" name="Rectangle 199"/>
            <p:cNvSpPr/>
            <p:nvPr/>
          </p:nvSpPr>
          <p:spPr>
            <a:xfrm>
              <a:off x="30583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01" name="Straight Arrow Connector 200"/>
            <p:cNvCxnSpPr>
              <a:stCxn id="200" idx="0"/>
            </p:cNvCxnSpPr>
            <p:nvPr/>
          </p:nvCxnSpPr>
          <p:spPr>
            <a:xfrm flipV="1">
              <a:off x="32412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Rectangle 202"/>
            <p:cNvSpPr/>
            <p:nvPr/>
          </p:nvSpPr>
          <p:spPr>
            <a:xfrm>
              <a:off x="26011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04" name="Straight Arrow Connector 203"/>
            <p:cNvCxnSpPr>
              <a:stCxn id="203" idx="0"/>
            </p:cNvCxnSpPr>
            <p:nvPr/>
          </p:nvCxnSpPr>
          <p:spPr>
            <a:xfrm flipV="1">
              <a:off x="27840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6" name="Rectangle 205"/>
            <p:cNvSpPr/>
            <p:nvPr/>
          </p:nvSpPr>
          <p:spPr>
            <a:xfrm>
              <a:off x="21439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07" name="Straight Arrow Connector 206"/>
            <p:cNvCxnSpPr>
              <a:stCxn id="206" idx="0"/>
            </p:cNvCxnSpPr>
            <p:nvPr/>
          </p:nvCxnSpPr>
          <p:spPr>
            <a:xfrm flipV="1">
              <a:off x="23268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9" name="Rectangle 208"/>
            <p:cNvSpPr/>
            <p:nvPr/>
          </p:nvSpPr>
          <p:spPr>
            <a:xfrm>
              <a:off x="16867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10" name="Straight Arrow Connector 209"/>
            <p:cNvCxnSpPr>
              <a:stCxn id="209" idx="0"/>
            </p:cNvCxnSpPr>
            <p:nvPr/>
          </p:nvCxnSpPr>
          <p:spPr>
            <a:xfrm flipV="1">
              <a:off x="18696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2" name="Rectangle 211"/>
            <p:cNvSpPr/>
            <p:nvPr/>
          </p:nvSpPr>
          <p:spPr>
            <a:xfrm>
              <a:off x="12295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13" name="Straight Arrow Connector 212"/>
            <p:cNvCxnSpPr>
              <a:stCxn id="212" idx="0"/>
            </p:cNvCxnSpPr>
            <p:nvPr/>
          </p:nvCxnSpPr>
          <p:spPr>
            <a:xfrm flipV="1">
              <a:off x="14124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5" name="Straight Arrow Connector 214"/>
            <p:cNvCxnSpPr>
              <a:endCxn id="216" idx="3"/>
            </p:cNvCxnSpPr>
            <p:nvPr/>
          </p:nvCxnSpPr>
          <p:spPr>
            <a:xfrm flipH="1">
              <a:off x="1104900" y="20992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6" name="Rectangle 215"/>
            <p:cNvSpPr/>
            <p:nvPr/>
          </p:nvSpPr>
          <p:spPr>
            <a:xfrm>
              <a:off x="739140" y="19163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44" name="Oval 243"/>
            <p:cNvSpPr/>
            <p:nvPr/>
          </p:nvSpPr>
          <p:spPr>
            <a:xfrm>
              <a:off x="30631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5" name="Oval 244"/>
            <p:cNvSpPr/>
            <p:nvPr/>
          </p:nvSpPr>
          <p:spPr>
            <a:xfrm>
              <a:off x="26059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6" name="Oval 245"/>
            <p:cNvSpPr/>
            <p:nvPr/>
          </p:nvSpPr>
          <p:spPr>
            <a:xfrm>
              <a:off x="21487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7" name="Oval 246"/>
            <p:cNvSpPr/>
            <p:nvPr/>
          </p:nvSpPr>
          <p:spPr>
            <a:xfrm>
              <a:off x="16915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8" name="Oval 247"/>
            <p:cNvSpPr/>
            <p:nvPr/>
          </p:nvSpPr>
          <p:spPr>
            <a:xfrm>
              <a:off x="12343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cxnSp>
          <p:nvCxnSpPr>
            <p:cNvPr id="250" name="Straight Arrow Connector 249"/>
            <p:cNvCxnSpPr>
              <a:endCxn id="251" idx="3"/>
            </p:cNvCxnSpPr>
            <p:nvPr/>
          </p:nvCxnSpPr>
          <p:spPr>
            <a:xfrm flipH="1">
              <a:off x="1104900" y="25564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1" name="Rectangle 250"/>
            <p:cNvSpPr/>
            <p:nvPr/>
          </p:nvSpPr>
          <p:spPr>
            <a:xfrm>
              <a:off x="739140" y="23735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53" name="Oval 252"/>
            <p:cNvSpPr/>
            <p:nvPr/>
          </p:nvSpPr>
          <p:spPr>
            <a:xfrm>
              <a:off x="30631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4" name="Oval 253"/>
            <p:cNvSpPr/>
            <p:nvPr/>
          </p:nvSpPr>
          <p:spPr>
            <a:xfrm>
              <a:off x="26059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5" name="Oval 254"/>
            <p:cNvSpPr/>
            <p:nvPr/>
          </p:nvSpPr>
          <p:spPr>
            <a:xfrm>
              <a:off x="21487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6" name="Oval 255"/>
            <p:cNvSpPr/>
            <p:nvPr/>
          </p:nvSpPr>
          <p:spPr>
            <a:xfrm>
              <a:off x="16915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7" name="Oval 256"/>
            <p:cNvSpPr/>
            <p:nvPr/>
          </p:nvSpPr>
          <p:spPr>
            <a:xfrm>
              <a:off x="12343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cxnSp>
          <p:nvCxnSpPr>
            <p:cNvPr id="258" name="Straight Arrow Connector 257"/>
            <p:cNvCxnSpPr>
              <a:endCxn id="259" idx="3"/>
            </p:cNvCxnSpPr>
            <p:nvPr/>
          </p:nvCxnSpPr>
          <p:spPr>
            <a:xfrm flipH="1">
              <a:off x="1104900" y="30136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9" name="Rectangle 258"/>
            <p:cNvSpPr/>
            <p:nvPr/>
          </p:nvSpPr>
          <p:spPr>
            <a:xfrm>
              <a:off x="739140" y="28307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61" name="Oval 260"/>
            <p:cNvSpPr/>
            <p:nvPr/>
          </p:nvSpPr>
          <p:spPr>
            <a:xfrm>
              <a:off x="30631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2" name="Oval 261"/>
            <p:cNvSpPr/>
            <p:nvPr/>
          </p:nvSpPr>
          <p:spPr>
            <a:xfrm>
              <a:off x="26059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3" name="Oval 262"/>
            <p:cNvSpPr/>
            <p:nvPr/>
          </p:nvSpPr>
          <p:spPr>
            <a:xfrm>
              <a:off x="21487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4" name="Oval 263"/>
            <p:cNvSpPr/>
            <p:nvPr/>
          </p:nvSpPr>
          <p:spPr>
            <a:xfrm>
              <a:off x="16915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5" name="Oval 264"/>
            <p:cNvSpPr/>
            <p:nvPr/>
          </p:nvSpPr>
          <p:spPr>
            <a:xfrm>
              <a:off x="12343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cxnSp>
          <p:nvCxnSpPr>
            <p:cNvPr id="266" name="Straight Arrow Connector 265"/>
            <p:cNvCxnSpPr>
              <a:endCxn id="267" idx="3"/>
            </p:cNvCxnSpPr>
            <p:nvPr/>
          </p:nvCxnSpPr>
          <p:spPr>
            <a:xfrm flipH="1">
              <a:off x="1104900" y="34708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7" name="Rectangle 266"/>
            <p:cNvSpPr/>
            <p:nvPr/>
          </p:nvSpPr>
          <p:spPr>
            <a:xfrm>
              <a:off x="739140" y="32879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69" name="Oval 268"/>
            <p:cNvSpPr/>
            <p:nvPr/>
          </p:nvSpPr>
          <p:spPr>
            <a:xfrm>
              <a:off x="30631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0" name="Oval 269"/>
            <p:cNvSpPr/>
            <p:nvPr/>
          </p:nvSpPr>
          <p:spPr>
            <a:xfrm>
              <a:off x="26059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1" name="Oval 270"/>
            <p:cNvSpPr/>
            <p:nvPr/>
          </p:nvSpPr>
          <p:spPr>
            <a:xfrm>
              <a:off x="21487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2" name="Oval 271"/>
            <p:cNvSpPr/>
            <p:nvPr/>
          </p:nvSpPr>
          <p:spPr>
            <a:xfrm>
              <a:off x="16915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3" name="Oval 272"/>
            <p:cNvSpPr/>
            <p:nvPr/>
          </p:nvSpPr>
          <p:spPr>
            <a:xfrm>
              <a:off x="12343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cxnSp>
          <p:nvCxnSpPr>
            <p:cNvPr id="274" name="Straight Arrow Connector 273"/>
            <p:cNvCxnSpPr>
              <a:endCxn id="275" idx="3"/>
            </p:cNvCxnSpPr>
            <p:nvPr/>
          </p:nvCxnSpPr>
          <p:spPr>
            <a:xfrm flipH="1">
              <a:off x="1104900" y="39280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5" name="Rectangle 274"/>
            <p:cNvSpPr/>
            <p:nvPr/>
          </p:nvSpPr>
          <p:spPr>
            <a:xfrm>
              <a:off x="739140" y="37451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77" name="Oval 276"/>
            <p:cNvSpPr/>
            <p:nvPr/>
          </p:nvSpPr>
          <p:spPr>
            <a:xfrm>
              <a:off x="30631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8" name="Oval 277"/>
            <p:cNvSpPr/>
            <p:nvPr/>
          </p:nvSpPr>
          <p:spPr>
            <a:xfrm>
              <a:off x="26059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9" name="Oval 278"/>
            <p:cNvSpPr/>
            <p:nvPr/>
          </p:nvSpPr>
          <p:spPr>
            <a:xfrm>
              <a:off x="21487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0" name="Oval 279"/>
            <p:cNvSpPr/>
            <p:nvPr/>
          </p:nvSpPr>
          <p:spPr>
            <a:xfrm>
              <a:off x="16915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1" name="Oval 280"/>
            <p:cNvSpPr/>
            <p:nvPr/>
          </p:nvSpPr>
          <p:spPr>
            <a:xfrm>
              <a:off x="12343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19" name="Rectangle 118"/>
            <p:cNvSpPr/>
            <p:nvPr/>
          </p:nvSpPr>
          <p:spPr>
            <a:xfrm rot="16200000">
              <a:off x="-624387" y="2827472"/>
              <a:ext cx="2193660" cy="38100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rPr>
                <a:t>r</a:t>
              </a:r>
              <a:r>
                <a:rPr lang="en-US" sz="2800" b="1" i="1" dirty="0" smtClean="0">
                  <a:solidFill>
                    <a:prstClr val="black"/>
                  </a:solidFill>
                </a:rPr>
                <a:t>ow decoder</a:t>
              </a:r>
              <a:endParaRPr lang="en-US" sz="2800" b="1" i="1" dirty="0">
                <a:solidFill>
                  <a:prstClr val="black"/>
                </a:solidFill>
              </a:endParaRPr>
            </a:p>
          </p:txBody>
        </p:sp>
        <p:sp>
          <p:nvSpPr>
            <p:cNvPr id="120" name="Rectangle 119"/>
            <p:cNvSpPr/>
            <p:nvPr/>
          </p:nvSpPr>
          <p:spPr>
            <a:xfrm>
              <a:off x="937176" y="4549142"/>
              <a:ext cx="2796624" cy="480060"/>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rPr>
                <a:t>s</a:t>
              </a:r>
              <a:r>
                <a:rPr lang="en-US" sz="2800" b="1" i="1" dirty="0" smtClean="0">
                  <a:solidFill>
                    <a:prstClr val="black"/>
                  </a:solidFill>
                </a:rPr>
                <a:t>ense amplifier</a:t>
              </a:r>
              <a:endParaRPr lang="en-US" sz="2800" b="1" i="1" dirty="0">
                <a:solidFill>
                  <a:prstClr val="black"/>
                </a:solidFill>
              </a:endParaRPr>
            </a:p>
          </p:txBody>
        </p:sp>
      </p:grpSp>
      <p:grpSp>
        <p:nvGrpSpPr>
          <p:cNvPr id="242" name="Group 241"/>
          <p:cNvGrpSpPr/>
          <p:nvPr/>
        </p:nvGrpSpPr>
        <p:grpSpPr>
          <a:xfrm>
            <a:off x="5501640" y="990598"/>
            <a:ext cx="2880359" cy="3337564"/>
            <a:chOff x="5501640" y="1219196"/>
            <a:chExt cx="2880359" cy="3337564"/>
          </a:xfrm>
        </p:grpSpPr>
        <p:sp>
          <p:nvSpPr>
            <p:cNvPr id="179" name="Oval 178"/>
            <p:cNvSpPr/>
            <p:nvPr/>
          </p:nvSpPr>
          <p:spPr>
            <a:xfrm>
              <a:off x="5910346" y="2144960"/>
              <a:ext cx="2052554" cy="2046040"/>
            </a:xfrm>
            <a:prstGeom prst="ellipse">
              <a:avLst/>
            </a:prstGeom>
            <a:solidFill>
              <a:schemeClr val="accent1">
                <a:lumMod val="20000"/>
                <a:lumOff val="80000"/>
              </a:schemeClr>
            </a:solid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0" name="Rectangle 179"/>
            <p:cNvSpPr/>
            <p:nvPr/>
          </p:nvSpPr>
          <p:spPr>
            <a:xfrm>
              <a:off x="5501640" y="1916360"/>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81" name="Straight Arrow Connector 180"/>
            <p:cNvCxnSpPr>
              <a:endCxn id="180" idx="3"/>
            </p:cNvCxnSpPr>
            <p:nvPr/>
          </p:nvCxnSpPr>
          <p:spPr>
            <a:xfrm flipH="1">
              <a:off x="5867400" y="2099240"/>
              <a:ext cx="228600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rot="16200000">
              <a:off x="5551083" y="3070878"/>
              <a:ext cx="1142999"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prstClr val="black"/>
                  </a:solidFill>
                </a:rPr>
                <a:t>c</a:t>
              </a:r>
              <a:r>
                <a:rPr lang="en-US" sz="2000" dirty="0" smtClean="0">
                  <a:solidFill>
                    <a:prstClr val="black"/>
                  </a:solidFill>
                </a:rPr>
                <a:t>apacitor</a:t>
              </a:r>
              <a:endParaRPr lang="en-US" sz="2000" dirty="0">
                <a:solidFill>
                  <a:prstClr val="black"/>
                </a:solidFill>
              </a:endParaRPr>
            </a:p>
          </p:txBody>
        </p:sp>
        <p:sp>
          <p:nvSpPr>
            <p:cNvPr id="184" name="Rectangle 183"/>
            <p:cNvSpPr/>
            <p:nvPr/>
          </p:nvSpPr>
          <p:spPr>
            <a:xfrm>
              <a:off x="6672346" y="2754560"/>
              <a:ext cx="1295400" cy="37549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prstClr val="black"/>
                  </a:solidFill>
                </a:rPr>
                <a:t>a</a:t>
              </a:r>
              <a:r>
                <a:rPr lang="en-US" sz="2000" smtClean="0">
                  <a:solidFill>
                    <a:prstClr val="black"/>
                  </a:solidFill>
                </a:rPr>
                <a:t>ccess</a:t>
              </a:r>
              <a:endParaRPr lang="en-US" sz="2000">
                <a:solidFill>
                  <a:prstClr val="black"/>
                </a:solidFill>
              </a:endParaRPr>
            </a:p>
          </p:txBody>
        </p:sp>
        <p:sp>
          <p:nvSpPr>
            <p:cNvPr id="185" name="Rectangle 184"/>
            <p:cNvSpPr/>
            <p:nvPr/>
          </p:nvSpPr>
          <p:spPr>
            <a:xfrm>
              <a:off x="6672346" y="2889676"/>
              <a:ext cx="1279459" cy="43147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smtClean="0">
                  <a:solidFill>
                    <a:prstClr val="black"/>
                  </a:solidFill>
                </a:rPr>
                <a:t>transistor</a:t>
              </a:r>
              <a:endParaRPr lang="en-US" sz="2000">
                <a:solidFill>
                  <a:prstClr val="black"/>
                </a:solidFill>
              </a:endParaRPr>
            </a:p>
          </p:txBody>
        </p:sp>
        <p:sp>
          <p:nvSpPr>
            <p:cNvPr id="186" name="Rectangle 185"/>
            <p:cNvSpPr/>
            <p:nvPr/>
          </p:nvSpPr>
          <p:spPr>
            <a:xfrm>
              <a:off x="5757946" y="1762156"/>
              <a:ext cx="2064789" cy="32704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err="1" smtClean="0">
                  <a:solidFill>
                    <a:prstClr val="black"/>
                  </a:solidFill>
                </a:rPr>
                <a:t>wordline</a:t>
              </a:r>
              <a:endParaRPr lang="en-US" sz="2000">
                <a:solidFill>
                  <a:prstClr val="black"/>
                </a:solidFill>
              </a:endParaRPr>
            </a:p>
          </p:txBody>
        </p:sp>
        <p:sp>
          <p:nvSpPr>
            <p:cNvPr id="187" name="Rectangle 186"/>
            <p:cNvSpPr/>
            <p:nvPr/>
          </p:nvSpPr>
          <p:spPr>
            <a:xfrm rot="16200000">
              <a:off x="7349868" y="3158868"/>
              <a:ext cx="1706594" cy="35766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err="1" smtClean="0">
                  <a:solidFill>
                    <a:prstClr val="black"/>
                  </a:solidFill>
                </a:rPr>
                <a:t>bitline</a:t>
              </a:r>
              <a:endParaRPr lang="en-US" sz="2000">
                <a:solidFill>
                  <a:prstClr val="black"/>
                </a:solidFill>
              </a:endParaRPr>
            </a:p>
          </p:txBody>
        </p:sp>
        <p:cxnSp>
          <p:nvCxnSpPr>
            <p:cNvPr id="188" name="Straight Arrow Connector 187"/>
            <p:cNvCxnSpPr/>
            <p:nvPr/>
          </p:nvCxnSpPr>
          <p:spPr>
            <a:xfrm flipV="1">
              <a:off x="8013466" y="1975763"/>
              <a:ext cx="0" cy="2291437"/>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7291581" y="2360845"/>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0" name="Straight Arrow Connector 189"/>
            <p:cNvCxnSpPr/>
            <p:nvPr/>
          </p:nvCxnSpPr>
          <p:spPr>
            <a:xfrm flipH="1">
              <a:off x="7071068" y="2504208"/>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1" name="Straight Arrow Connector 190"/>
            <p:cNvCxnSpPr/>
            <p:nvPr/>
          </p:nvCxnSpPr>
          <p:spPr>
            <a:xfrm flipH="1" flipV="1">
              <a:off x="7510546"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2" name="Straight Arrow Connector 191"/>
            <p:cNvCxnSpPr/>
            <p:nvPr/>
          </p:nvCxnSpPr>
          <p:spPr>
            <a:xfrm flipH="1">
              <a:off x="7071068" y="2602160"/>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3" name="Straight Arrow Connector 192"/>
            <p:cNvCxnSpPr/>
            <p:nvPr/>
          </p:nvCxnSpPr>
          <p:spPr>
            <a:xfrm>
              <a:off x="7510546" y="2830760"/>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4" name="Straight Arrow Connector 193"/>
            <p:cNvCxnSpPr/>
            <p:nvPr/>
          </p:nvCxnSpPr>
          <p:spPr>
            <a:xfrm>
              <a:off x="6900946" y="2830760"/>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5" name="Straight Arrow Connector 194"/>
            <p:cNvCxnSpPr/>
            <p:nvPr/>
          </p:nvCxnSpPr>
          <p:spPr>
            <a:xfrm flipH="1" flipV="1">
              <a:off x="7071067"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6" name="Straight Arrow Connector 195"/>
            <p:cNvCxnSpPr/>
            <p:nvPr/>
          </p:nvCxnSpPr>
          <p:spPr>
            <a:xfrm>
              <a:off x="7291581" y="2099240"/>
              <a:ext cx="1" cy="28296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7" name="Straight Arrow Connector 196"/>
            <p:cNvCxnSpPr/>
            <p:nvPr/>
          </p:nvCxnSpPr>
          <p:spPr>
            <a:xfrm flipH="1">
              <a:off x="7680667" y="2830760"/>
              <a:ext cx="33279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8" name="Elbow Connector 197"/>
            <p:cNvCxnSpPr/>
            <p:nvPr/>
          </p:nvCxnSpPr>
          <p:spPr>
            <a:xfrm rot="10800000" flipV="1">
              <a:off x="6519946" y="2833142"/>
              <a:ext cx="381001" cy="226217"/>
            </a:xfrm>
            <a:prstGeom prst="bentConnector3">
              <a:avLst>
                <a:gd name="adj1" fmla="val 1006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7" name="Straight Arrow Connector 216"/>
            <p:cNvCxnSpPr/>
            <p:nvPr/>
          </p:nvCxnSpPr>
          <p:spPr>
            <a:xfrm>
              <a:off x="6519945" y="3541133"/>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18" name="Straight Arrow Connector 217"/>
            <p:cNvCxnSpPr/>
            <p:nvPr/>
          </p:nvCxnSpPr>
          <p:spPr>
            <a:xfrm flipV="1">
              <a:off x="6519945" y="3059360"/>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9" name="Straight Arrow Connector 218"/>
            <p:cNvCxnSpPr/>
            <p:nvPr/>
          </p:nvCxnSpPr>
          <p:spPr>
            <a:xfrm flipH="1">
              <a:off x="6291347" y="3426484"/>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0" name="Straight Arrow Connector 219"/>
            <p:cNvCxnSpPr/>
            <p:nvPr/>
          </p:nvCxnSpPr>
          <p:spPr>
            <a:xfrm flipH="1">
              <a:off x="6291347" y="3192960"/>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1" name="Straight Arrow Connector 220"/>
            <p:cNvCxnSpPr/>
            <p:nvPr/>
          </p:nvCxnSpPr>
          <p:spPr>
            <a:xfrm flipV="1">
              <a:off x="6519945" y="3426485"/>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2" name="Rectangle 221"/>
            <p:cNvSpPr/>
            <p:nvPr/>
          </p:nvSpPr>
          <p:spPr>
            <a:xfrm>
              <a:off x="7830586" y="4191000"/>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30" name="Rectangle 229"/>
            <p:cNvSpPr/>
            <p:nvPr/>
          </p:nvSpPr>
          <p:spPr>
            <a:xfrm>
              <a:off x="5501640" y="1219196"/>
              <a:ext cx="2522690"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Cell</a:t>
              </a:r>
              <a:endParaRPr lang="en-US" sz="2800" b="1" i="1" dirty="0">
                <a:solidFill>
                  <a:prstClr val="black"/>
                </a:solidFill>
              </a:endParaRPr>
            </a:p>
          </p:txBody>
        </p:sp>
      </p:grpSp>
      <p:grpSp>
        <p:nvGrpSpPr>
          <p:cNvPr id="240" name="Group 239"/>
          <p:cNvGrpSpPr/>
          <p:nvPr/>
        </p:nvGrpSpPr>
        <p:grpSpPr>
          <a:xfrm>
            <a:off x="5072146" y="3962402"/>
            <a:ext cx="3386053" cy="838200"/>
            <a:chOff x="5072146" y="4191000"/>
            <a:chExt cx="3386053" cy="838200"/>
          </a:xfrm>
        </p:grpSpPr>
        <p:sp>
          <p:nvSpPr>
            <p:cNvPr id="234" name="Rectangle 233"/>
            <p:cNvSpPr/>
            <p:nvPr/>
          </p:nvSpPr>
          <p:spPr>
            <a:xfrm>
              <a:off x="5072146" y="4495800"/>
              <a:ext cx="3386053" cy="5334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b="1" i="1" dirty="0" smtClean="0">
                  <a:solidFill>
                    <a:srgbClr val="FF0000"/>
                  </a:solidFill>
                </a:rPr>
                <a:t>large sense amplifier</a:t>
              </a:r>
            </a:p>
          </p:txBody>
        </p:sp>
        <p:sp>
          <p:nvSpPr>
            <p:cNvPr id="237" name="Rectangle 236"/>
            <p:cNvSpPr/>
            <p:nvPr/>
          </p:nvSpPr>
          <p:spPr>
            <a:xfrm>
              <a:off x="7833610" y="4191000"/>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grpSp>
      <p:grpSp>
        <p:nvGrpSpPr>
          <p:cNvPr id="133" name="Group 132"/>
          <p:cNvGrpSpPr/>
          <p:nvPr/>
        </p:nvGrpSpPr>
        <p:grpSpPr>
          <a:xfrm>
            <a:off x="3048000" y="1474386"/>
            <a:ext cx="1003835" cy="2855580"/>
            <a:chOff x="7338060" y="1622874"/>
            <a:chExt cx="1003835" cy="2855580"/>
          </a:xfrm>
        </p:grpSpPr>
        <p:sp>
          <p:nvSpPr>
            <p:cNvPr id="139" name="Rounded Rectangle 138"/>
            <p:cNvSpPr/>
            <p:nvPr/>
          </p:nvSpPr>
          <p:spPr>
            <a:xfrm rot="16200000">
              <a:off x="6824570" y="2669765"/>
              <a:ext cx="2564215" cy="470434"/>
            </a:xfrm>
            <a:prstGeom prst="roundRect">
              <a:avLst>
                <a:gd name="adj" fmla="val 12383"/>
              </a:avLst>
            </a:prstGeom>
            <a:noFill/>
            <a:ln w="381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i="1" dirty="0" err="1" smtClean="0">
                  <a:solidFill>
                    <a:srgbClr val="FF0000"/>
                  </a:solidFill>
                  <a:cs typeface="Calibri"/>
                </a:rPr>
                <a:t>bitline</a:t>
              </a:r>
              <a:r>
                <a:rPr lang="en-US" sz="2400" b="1" i="1" dirty="0" smtClean="0">
                  <a:solidFill>
                    <a:srgbClr val="FF0000"/>
                  </a:solidFill>
                  <a:cs typeface="Calibri"/>
                </a:rPr>
                <a:t>: 512 cells</a:t>
              </a:r>
              <a:endParaRPr lang="en-US" sz="2400" b="1" i="1" dirty="0">
                <a:solidFill>
                  <a:srgbClr val="FF0000"/>
                </a:solidFill>
                <a:cs typeface="Calibri"/>
              </a:endParaRPr>
            </a:p>
          </p:txBody>
        </p:sp>
        <p:cxnSp>
          <p:nvCxnSpPr>
            <p:cNvPr id="134" name="Straight Arrow Connector 133"/>
            <p:cNvCxnSpPr/>
            <p:nvPr/>
          </p:nvCxnSpPr>
          <p:spPr>
            <a:xfrm>
              <a:off x="7947657" y="1977290"/>
              <a:ext cx="0" cy="1981200"/>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flipH="1" flipV="1">
              <a:off x="7871460" y="1895653"/>
              <a:ext cx="76198" cy="81637"/>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6" name="Straight Arrow Connector 135"/>
            <p:cNvCxnSpPr/>
            <p:nvPr/>
          </p:nvCxnSpPr>
          <p:spPr>
            <a:xfrm flipV="1">
              <a:off x="7871460" y="3958490"/>
              <a:ext cx="76198" cy="83508"/>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a:off x="7338060" y="4112694"/>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2" name="Straight Arrow Connector 151"/>
            <p:cNvCxnSpPr>
              <a:stCxn id="151" idx="0"/>
            </p:cNvCxnSpPr>
            <p:nvPr/>
          </p:nvCxnSpPr>
          <p:spPr>
            <a:xfrm flipV="1">
              <a:off x="7520940" y="1748692"/>
              <a:ext cx="4763" cy="2364002"/>
            </a:xfrm>
            <a:prstGeom prst="straightConnector1">
              <a:avLst/>
            </a:prstGeom>
            <a:ln w="50800" cap="rnd">
              <a:solidFill>
                <a:srgbClr val="FF0000"/>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Oval 153"/>
            <p:cNvSpPr/>
            <p:nvPr/>
          </p:nvSpPr>
          <p:spPr>
            <a:xfrm>
              <a:off x="7342823" y="18401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5" name="Oval 154"/>
            <p:cNvSpPr/>
            <p:nvPr/>
          </p:nvSpPr>
          <p:spPr>
            <a:xfrm>
              <a:off x="7342823" y="22973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6" name="Oval 155"/>
            <p:cNvSpPr/>
            <p:nvPr/>
          </p:nvSpPr>
          <p:spPr>
            <a:xfrm>
              <a:off x="7342823" y="27545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7" name="Oval 156"/>
            <p:cNvSpPr/>
            <p:nvPr/>
          </p:nvSpPr>
          <p:spPr>
            <a:xfrm>
              <a:off x="7342823" y="32117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8" name="Oval 157"/>
            <p:cNvSpPr/>
            <p:nvPr/>
          </p:nvSpPr>
          <p:spPr>
            <a:xfrm>
              <a:off x="7342823" y="36689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64" name="Group 63"/>
          <p:cNvGrpSpPr/>
          <p:nvPr/>
        </p:nvGrpSpPr>
        <p:grpSpPr>
          <a:xfrm>
            <a:off x="3253742" y="1295404"/>
            <a:ext cx="1242058" cy="565684"/>
            <a:chOff x="3253742" y="1524002"/>
            <a:chExt cx="1242058" cy="565684"/>
          </a:xfrm>
        </p:grpSpPr>
        <p:cxnSp>
          <p:nvCxnSpPr>
            <p:cNvPr id="249" name="Straight Arrow Connector 248"/>
            <p:cNvCxnSpPr/>
            <p:nvPr/>
          </p:nvCxnSpPr>
          <p:spPr>
            <a:xfrm flipH="1">
              <a:off x="3253742" y="1752602"/>
              <a:ext cx="474820" cy="33708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2" name="Rectangle 281"/>
            <p:cNvSpPr/>
            <p:nvPr/>
          </p:nvSpPr>
          <p:spPr>
            <a:xfrm>
              <a:off x="3657598" y="1524002"/>
              <a:ext cx="838202"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cell</a:t>
              </a:r>
              <a:endParaRPr lang="en-US" sz="2800" b="1" i="1" dirty="0">
                <a:solidFill>
                  <a:prstClr val="black"/>
                </a:solidFill>
              </a:endParaRPr>
            </a:p>
          </p:txBody>
        </p:sp>
        <p:cxnSp>
          <p:nvCxnSpPr>
            <p:cNvPr id="287" name="Straight Arrow Connector 286"/>
            <p:cNvCxnSpPr/>
            <p:nvPr/>
          </p:nvCxnSpPr>
          <p:spPr>
            <a:xfrm flipH="1">
              <a:off x="3728562" y="1752602"/>
              <a:ext cx="8143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88" name="Content Placeholder 2"/>
          <p:cNvSpPr txBox="1">
            <a:spLocks/>
          </p:cNvSpPr>
          <p:nvPr/>
        </p:nvSpPr>
        <p:spPr>
          <a:xfrm>
            <a:off x="381000" y="4953000"/>
            <a:ext cx="8305800" cy="14478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200" b="1" dirty="0" smtClean="0">
                <a:solidFill>
                  <a:prstClr val="black"/>
                </a:solidFill>
              </a:rPr>
              <a:t>Long </a:t>
            </a:r>
            <a:r>
              <a:rPr lang="en-US" sz="3200" b="1" dirty="0" err="1">
                <a:solidFill>
                  <a:prstClr val="black"/>
                </a:solidFill>
              </a:rPr>
              <a:t>b</a:t>
            </a:r>
            <a:r>
              <a:rPr lang="en-US" sz="3200" b="1" dirty="0" err="1" smtClean="0">
                <a:solidFill>
                  <a:prstClr val="black"/>
                </a:solidFill>
              </a:rPr>
              <a:t>itline</a:t>
            </a:r>
            <a:endParaRPr lang="en-US" sz="3200" b="1" dirty="0" smtClean="0">
              <a:solidFill>
                <a:prstClr val="black"/>
              </a:solidFill>
            </a:endParaRPr>
          </a:p>
          <a:p>
            <a:pPr lvl="1">
              <a:lnSpc>
                <a:spcPct val="90000"/>
              </a:lnSpc>
            </a:pPr>
            <a:r>
              <a:rPr lang="en-US" sz="2800" b="1" dirty="0" smtClean="0">
                <a:solidFill>
                  <a:srgbClr val="006600"/>
                </a:solidFill>
              </a:rPr>
              <a:t>Amortizes sense amplifier cost </a:t>
            </a:r>
            <a:r>
              <a:rPr lang="en-US" sz="2800" b="1" dirty="0" smtClean="0">
                <a:solidFill>
                  <a:srgbClr val="006600"/>
                </a:solidFill>
                <a:sym typeface="Wingdings" pitchFamily="2" charset="2"/>
              </a:rPr>
              <a:t> Small area</a:t>
            </a:r>
          </a:p>
          <a:p>
            <a:pPr lvl="1">
              <a:lnSpc>
                <a:spcPct val="90000"/>
              </a:lnSpc>
            </a:pPr>
            <a:r>
              <a:rPr lang="en-US" sz="2800" b="1" dirty="0" smtClean="0">
                <a:solidFill>
                  <a:srgbClr val="FF0000"/>
                </a:solidFill>
                <a:sym typeface="Wingdings" pitchFamily="2" charset="2"/>
              </a:rPr>
              <a:t>Large </a:t>
            </a:r>
            <a:r>
              <a:rPr lang="en-US" sz="2800" b="1" dirty="0" err="1" smtClean="0">
                <a:solidFill>
                  <a:srgbClr val="FF0000"/>
                </a:solidFill>
                <a:sym typeface="Wingdings" pitchFamily="2" charset="2"/>
              </a:rPr>
              <a:t>bitline</a:t>
            </a:r>
            <a:r>
              <a:rPr lang="en-US" sz="2800" b="1" dirty="0" smtClean="0">
                <a:solidFill>
                  <a:srgbClr val="FF0000"/>
                </a:solidFill>
                <a:sym typeface="Wingdings" pitchFamily="2" charset="2"/>
              </a:rPr>
              <a:t> capacitance  High latency &amp; power</a:t>
            </a:r>
            <a:endParaRPr lang="en-US" sz="2800" dirty="0" smtClean="0">
              <a:solidFill>
                <a:srgbClr val="FF0000"/>
              </a:solidFill>
            </a:endParaRPr>
          </a:p>
          <a:p>
            <a:pPr marL="749300" lvl="1" indent="-349250">
              <a:lnSpc>
                <a:spcPct val="90000"/>
              </a:lnSpc>
            </a:pPr>
            <a:endParaRPr lang="en-US" dirty="0" smtClean="0">
              <a:solidFill>
                <a:prstClr val="black"/>
              </a:solidFill>
            </a:endParaRPr>
          </a:p>
          <a:p>
            <a:pPr marL="749300" lvl="1" indent="-349250">
              <a:lnSpc>
                <a:spcPct val="90000"/>
              </a:lnSpc>
            </a:pPr>
            <a:endParaRPr lang="en-US" sz="4400" b="1" i="1" dirty="0">
              <a:solidFill>
                <a:srgbClr val="1F497D"/>
              </a:solidFill>
            </a:endParaRPr>
          </a:p>
          <a:p>
            <a:pPr marL="746125" lvl="1" indent="-346075">
              <a:lnSpc>
                <a:spcPct val="90000"/>
              </a:lnSpc>
            </a:pPr>
            <a:endParaRPr lang="en-US" dirty="0">
              <a:solidFill>
                <a:prstClr val="black"/>
              </a:solidFill>
            </a:endParaRPr>
          </a:p>
        </p:txBody>
      </p:sp>
      <p:sp>
        <p:nvSpPr>
          <p:cNvPr id="99" name="Rectangle 98"/>
          <p:cNvSpPr/>
          <p:nvPr/>
        </p:nvSpPr>
        <p:spPr>
          <a:xfrm rot="16200000">
            <a:off x="7330024" y="2902086"/>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sense amplifier</a:t>
            </a:r>
            <a:endParaRPr lang="en-US" sz="2800" b="1" i="1" dirty="0">
              <a:solidFill>
                <a:prstClr val="black"/>
              </a:solidFill>
            </a:endParaRPr>
          </a:p>
        </p:txBody>
      </p:sp>
      <p:cxnSp>
        <p:nvCxnSpPr>
          <p:cNvPr id="100" name="Straight Arrow Connector 99"/>
          <p:cNvCxnSpPr/>
          <p:nvPr/>
        </p:nvCxnSpPr>
        <p:spPr>
          <a:xfrm>
            <a:off x="8001000" y="4157119"/>
            <a:ext cx="579835"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5181600" y="1874524"/>
            <a:ext cx="472082"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05" name="Rectangle 104"/>
          <p:cNvSpPr/>
          <p:nvPr/>
        </p:nvSpPr>
        <p:spPr>
          <a:xfrm rot="16200000">
            <a:off x="3740286" y="2527162"/>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rPr>
              <a:t>r</a:t>
            </a:r>
            <a:r>
              <a:rPr lang="en-US" sz="2800" b="1" i="1" dirty="0" smtClean="0">
                <a:solidFill>
                  <a:prstClr val="black"/>
                </a:solidFill>
              </a:rPr>
              <a:t>ow decoder</a:t>
            </a:r>
            <a:endParaRPr lang="en-US" sz="2800" b="1" i="1" dirty="0">
              <a:solidFill>
                <a:prstClr val="black"/>
              </a:solidFill>
            </a:endParaRPr>
          </a:p>
        </p:txBody>
      </p:sp>
    </p:spTree>
    <p:extLst>
      <p:ext uri="{BB962C8B-B14F-4D97-AF65-F5344CB8AC3E}">
        <p14:creationId xmlns:p14="http://schemas.microsoft.com/office/powerpoint/2010/main" val="1629298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8">
                                            <p:txEl>
                                              <p:pRg st="0" end="0"/>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8">
                                            <p:txEl>
                                              <p:pRg st="1" end="1"/>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smtClean="0"/>
              <a:t>   Trade-Off: Area (Die Size) vs. Latency</a:t>
            </a:r>
            <a:endParaRPr lang="en-US" dirty="0"/>
          </a:p>
        </p:txBody>
      </p:sp>
      <p:sp>
        <p:nvSpPr>
          <p:cNvPr id="5" name="Right Arrow 4"/>
          <p:cNvSpPr/>
          <p:nvPr/>
        </p:nvSpPr>
        <p:spPr>
          <a:xfrm>
            <a:off x="3238500" y="21640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algn="ctr"/>
            <a:r>
              <a:rPr lang="en-US" sz="4000" b="1" dirty="0" smtClean="0">
                <a:solidFill>
                  <a:prstClr val="white"/>
                </a:solidFill>
              </a:rPr>
              <a:t>Faster</a:t>
            </a:r>
            <a:endParaRPr lang="en-US" sz="4000" b="1" dirty="0">
              <a:solidFill>
                <a:prstClr val="white"/>
              </a:solidFill>
            </a:endParaRPr>
          </a:p>
        </p:txBody>
      </p:sp>
      <p:sp>
        <p:nvSpPr>
          <p:cNvPr id="97" name="Right Arrow 96"/>
          <p:cNvSpPr/>
          <p:nvPr/>
        </p:nvSpPr>
        <p:spPr>
          <a:xfrm flipH="1">
            <a:off x="3238500" y="35356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algn="ctr"/>
            <a:r>
              <a:rPr lang="en-US" sz="4000" b="1" dirty="0" smtClean="0">
                <a:solidFill>
                  <a:prstClr val="white"/>
                </a:solidFill>
              </a:rPr>
              <a:t>Smaller</a:t>
            </a:r>
            <a:endParaRPr lang="en-US" sz="4000" b="1" dirty="0">
              <a:solidFill>
                <a:prstClr val="white"/>
              </a:solidFill>
            </a:endParaRPr>
          </a:p>
        </p:txBody>
      </p:sp>
      <p:grpSp>
        <p:nvGrpSpPr>
          <p:cNvPr id="15" name="Group 14"/>
          <p:cNvGrpSpPr/>
          <p:nvPr/>
        </p:nvGrpSpPr>
        <p:grpSpPr>
          <a:xfrm>
            <a:off x="5867400" y="1066800"/>
            <a:ext cx="2590800" cy="5105400"/>
            <a:chOff x="5867400" y="1066800"/>
            <a:chExt cx="2590800" cy="5105400"/>
          </a:xfrm>
        </p:grpSpPr>
        <p:sp>
          <p:nvSpPr>
            <p:cNvPr id="250" name="Rectangle 249"/>
            <p:cNvSpPr/>
            <p:nvPr/>
          </p:nvSpPr>
          <p:spPr>
            <a:xfrm>
              <a:off x="77066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51" name="Straight Arrow Connector 250"/>
            <p:cNvCxnSpPr>
              <a:stCxn id="250" idx="0"/>
            </p:cNvCxnSpPr>
            <p:nvPr/>
          </p:nvCxnSpPr>
          <p:spPr>
            <a:xfrm flipV="1">
              <a:off x="78895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3" name="Rectangle 252"/>
            <p:cNvSpPr/>
            <p:nvPr/>
          </p:nvSpPr>
          <p:spPr>
            <a:xfrm>
              <a:off x="72494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54" name="Straight Arrow Connector 253"/>
            <p:cNvCxnSpPr>
              <a:stCxn id="253" idx="0"/>
            </p:cNvCxnSpPr>
            <p:nvPr/>
          </p:nvCxnSpPr>
          <p:spPr>
            <a:xfrm flipV="1">
              <a:off x="74323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8" name="Rectangle 257"/>
            <p:cNvSpPr/>
            <p:nvPr/>
          </p:nvSpPr>
          <p:spPr>
            <a:xfrm>
              <a:off x="67922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59" name="Straight Arrow Connector 258"/>
            <p:cNvCxnSpPr>
              <a:stCxn id="258" idx="0"/>
            </p:cNvCxnSpPr>
            <p:nvPr/>
          </p:nvCxnSpPr>
          <p:spPr>
            <a:xfrm flipV="1">
              <a:off x="69751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1" name="Rectangle 260"/>
            <p:cNvSpPr/>
            <p:nvPr/>
          </p:nvSpPr>
          <p:spPr>
            <a:xfrm>
              <a:off x="63350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62" name="Straight Arrow Connector 261"/>
            <p:cNvCxnSpPr>
              <a:stCxn id="261" idx="0"/>
            </p:cNvCxnSpPr>
            <p:nvPr/>
          </p:nvCxnSpPr>
          <p:spPr>
            <a:xfrm flipV="1">
              <a:off x="65179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6" name="Oval 275"/>
            <p:cNvSpPr/>
            <p:nvPr/>
          </p:nvSpPr>
          <p:spPr>
            <a:xfrm>
              <a:off x="77114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7" name="Oval 276"/>
            <p:cNvSpPr/>
            <p:nvPr/>
          </p:nvSpPr>
          <p:spPr>
            <a:xfrm>
              <a:off x="72542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8" name="Oval 277"/>
            <p:cNvSpPr/>
            <p:nvPr/>
          </p:nvSpPr>
          <p:spPr>
            <a:xfrm>
              <a:off x="67970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9" name="Oval 278"/>
            <p:cNvSpPr/>
            <p:nvPr/>
          </p:nvSpPr>
          <p:spPr>
            <a:xfrm>
              <a:off x="63398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0" name="Oval 279"/>
            <p:cNvSpPr/>
            <p:nvPr/>
          </p:nvSpPr>
          <p:spPr>
            <a:xfrm>
              <a:off x="77114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1" name="Oval 280"/>
            <p:cNvSpPr/>
            <p:nvPr/>
          </p:nvSpPr>
          <p:spPr>
            <a:xfrm>
              <a:off x="72542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2" name="Oval 281"/>
            <p:cNvSpPr/>
            <p:nvPr/>
          </p:nvSpPr>
          <p:spPr>
            <a:xfrm>
              <a:off x="67970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3" name="Oval 282"/>
            <p:cNvSpPr/>
            <p:nvPr/>
          </p:nvSpPr>
          <p:spPr>
            <a:xfrm>
              <a:off x="63398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8" name="Rectangle 317"/>
            <p:cNvSpPr/>
            <p:nvPr/>
          </p:nvSpPr>
          <p:spPr>
            <a:xfrm>
              <a:off x="77066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19" name="Straight Arrow Connector 318"/>
            <p:cNvCxnSpPr>
              <a:stCxn id="318" idx="0"/>
            </p:cNvCxnSpPr>
            <p:nvPr/>
          </p:nvCxnSpPr>
          <p:spPr>
            <a:xfrm flipV="1">
              <a:off x="78895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0" name="Rectangle 319"/>
            <p:cNvSpPr/>
            <p:nvPr/>
          </p:nvSpPr>
          <p:spPr>
            <a:xfrm>
              <a:off x="72494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21" name="Straight Arrow Connector 320"/>
            <p:cNvCxnSpPr>
              <a:stCxn id="320" idx="0"/>
            </p:cNvCxnSpPr>
            <p:nvPr/>
          </p:nvCxnSpPr>
          <p:spPr>
            <a:xfrm flipV="1">
              <a:off x="74323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2" name="Rectangle 321"/>
            <p:cNvSpPr/>
            <p:nvPr/>
          </p:nvSpPr>
          <p:spPr>
            <a:xfrm>
              <a:off x="67922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24" name="Straight Arrow Connector 323"/>
            <p:cNvCxnSpPr>
              <a:stCxn id="322" idx="0"/>
            </p:cNvCxnSpPr>
            <p:nvPr/>
          </p:nvCxnSpPr>
          <p:spPr>
            <a:xfrm flipV="1">
              <a:off x="69751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5" name="Rectangle 324"/>
            <p:cNvSpPr/>
            <p:nvPr/>
          </p:nvSpPr>
          <p:spPr>
            <a:xfrm>
              <a:off x="63350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26" name="Straight Arrow Connector 325"/>
            <p:cNvCxnSpPr>
              <a:stCxn id="325" idx="0"/>
            </p:cNvCxnSpPr>
            <p:nvPr/>
          </p:nvCxnSpPr>
          <p:spPr>
            <a:xfrm flipV="1">
              <a:off x="65179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7" name="Oval 326"/>
            <p:cNvSpPr/>
            <p:nvPr/>
          </p:nvSpPr>
          <p:spPr>
            <a:xfrm>
              <a:off x="77114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28" name="Oval 327"/>
            <p:cNvSpPr/>
            <p:nvPr/>
          </p:nvSpPr>
          <p:spPr>
            <a:xfrm>
              <a:off x="72542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29" name="Oval 328"/>
            <p:cNvSpPr/>
            <p:nvPr/>
          </p:nvSpPr>
          <p:spPr>
            <a:xfrm>
              <a:off x="67970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30" name="Oval 329"/>
            <p:cNvSpPr/>
            <p:nvPr/>
          </p:nvSpPr>
          <p:spPr>
            <a:xfrm>
              <a:off x="63398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31" name="Oval 330"/>
            <p:cNvSpPr/>
            <p:nvPr/>
          </p:nvSpPr>
          <p:spPr>
            <a:xfrm>
              <a:off x="77114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32" name="Oval 331"/>
            <p:cNvSpPr/>
            <p:nvPr/>
          </p:nvSpPr>
          <p:spPr>
            <a:xfrm>
              <a:off x="72542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33" name="Oval 332"/>
            <p:cNvSpPr/>
            <p:nvPr/>
          </p:nvSpPr>
          <p:spPr>
            <a:xfrm>
              <a:off x="67970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34" name="Oval 333"/>
            <p:cNvSpPr/>
            <p:nvPr/>
          </p:nvSpPr>
          <p:spPr>
            <a:xfrm>
              <a:off x="63398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48" name="Rounded Rectangle 147"/>
            <p:cNvSpPr/>
            <p:nvPr/>
          </p:nvSpPr>
          <p:spPr>
            <a:xfrm>
              <a:off x="5867400" y="10668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80000"/>
                </a:lnSpc>
              </a:pPr>
              <a:r>
                <a:rPr lang="en-US" sz="3600" b="1" dirty="0" smtClean="0">
                  <a:solidFill>
                    <a:prstClr val="black"/>
                  </a:solidFill>
                  <a:cs typeface="Calibri"/>
                </a:rPr>
                <a:t>Short </a:t>
              </a:r>
              <a:r>
                <a:rPr lang="en-US" sz="3600" b="1" dirty="0" err="1" smtClean="0">
                  <a:solidFill>
                    <a:prstClr val="black"/>
                  </a:solidFill>
                  <a:cs typeface="Calibri"/>
                </a:rPr>
                <a:t>Bitline</a:t>
              </a:r>
              <a:endParaRPr lang="en-US" sz="3600" b="1" dirty="0" smtClean="0">
                <a:solidFill>
                  <a:prstClr val="black"/>
                </a:solidFill>
                <a:cs typeface="Calibri"/>
              </a:endParaRPr>
            </a:p>
            <a:p>
              <a:pPr algn="ctr">
                <a:lnSpc>
                  <a:spcPct val="80000"/>
                </a:lnSpc>
              </a:pPr>
              <a:endParaRPr lang="en-US" sz="3600" b="1" dirty="0" smtClean="0">
                <a:solidFill>
                  <a:prstClr val="black"/>
                </a:solidFill>
                <a:cs typeface="Calibri"/>
              </a:endParaRPr>
            </a:p>
          </p:txBody>
        </p:sp>
        <p:sp>
          <p:nvSpPr>
            <p:cNvPr id="380" name="Rectangle 379"/>
            <p:cNvSpPr/>
            <p:nvPr/>
          </p:nvSpPr>
          <p:spPr>
            <a:xfrm>
              <a:off x="7696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81" name="Straight Arrow Connector 380"/>
            <p:cNvCxnSpPr>
              <a:stCxn id="380" idx="0"/>
            </p:cNvCxnSpPr>
            <p:nvPr/>
          </p:nvCxnSpPr>
          <p:spPr>
            <a:xfrm flipV="1">
              <a:off x="78790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2" name="Rectangle 381"/>
            <p:cNvSpPr/>
            <p:nvPr/>
          </p:nvSpPr>
          <p:spPr>
            <a:xfrm>
              <a:off x="72390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83" name="Straight Arrow Connector 382"/>
            <p:cNvCxnSpPr>
              <a:stCxn id="382" idx="0"/>
            </p:cNvCxnSpPr>
            <p:nvPr/>
          </p:nvCxnSpPr>
          <p:spPr>
            <a:xfrm flipV="1">
              <a:off x="74218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4" name="Rectangle 383"/>
            <p:cNvSpPr/>
            <p:nvPr/>
          </p:nvSpPr>
          <p:spPr>
            <a:xfrm>
              <a:off x="6781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85" name="Straight Arrow Connector 384"/>
            <p:cNvCxnSpPr>
              <a:stCxn id="384" idx="0"/>
            </p:cNvCxnSpPr>
            <p:nvPr/>
          </p:nvCxnSpPr>
          <p:spPr>
            <a:xfrm flipV="1">
              <a:off x="69646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6" name="Rectangle 385"/>
            <p:cNvSpPr/>
            <p:nvPr/>
          </p:nvSpPr>
          <p:spPr>
            <a:xfrm>
              <a:off x="6324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87" name="Straight Arrow Connector 386"/>
            <p:cNvCxnSpPr>
              <a:stCxn id="386" idx="0"/>
            </p:cNvCxnSpPr>
            <p:nvPr/>
          </p:nvCxnSpPr>
          <p:spPr>
            <a:xfrm flipV="1">
              <a:off x="65074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8" name="Oval 387"/>
            <p:cNvSpPr/>
            <p:nvPr/>
          </p:nvSpPr>
          <p:spPr>
            <a:xfrm>
              <a:off x="7700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89" name="Oval 388"/>
            <p:cNvSpPr/>
            <p:nvPr/>
          </p:nvSpPr>
          <p:spPr>
            <a:xfrm>
              <a:off x="72437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0" name="Oval 389"/>
            <p:cNvSpPr/>
            <p:nvPr/>
          </p:nvSpPr>
          <p:spPr>
            <a:xfrm>
              <a:off x="6786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1" name="Oval 390"/>
            <p:cNvSpPr/>
            <p:nvPr/>
          </p:nvSpPr>
          <p:spPr>
            <a:xfrm>
              <a:off x="6329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2" name="Oval 391"/>
            <p:cNvSpPr/>
            <p:nvPr/>
          </p:nvSpPr>
          <p:spPr>
            <a:xfrm>
              <a:off x="7700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3" name="Oval 392"/>
            <p:cNvSpPr/>
            <p:nvPr/>
          </p:nvSpPr>
          <p:spPr>
            <a:xfrm>
              <a:off x="72437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4" name="Oval 393"/>
            <p:cNvSpPr/>
            <p:nvPr/>
          </p:nvSpPr>
          <p:spPr>
            <a:xfrm>
              <a:off x="6786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5" name="Oval 394"/>
            <p:cNvSpPr/>
            <p:nvPr/>
          </p:nvSpPr>
          <p:spPr>
            <a:xfrm>
              <a:off x="6329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14" name="Group 13"/>
          <p:cNvGrpSpPr/>
          <p:nvPr/>
        </p:nvGrpSpPr>
        <p:grpSpPr>
          <a:xfrm>
            <a:off x="495300" y="1066800"/>
            <a:ext cx="2514600" cy="5105400"/>
            <a:chOff x="495300" y="1066800"/>
            <a:chExt cx="2514600" cy="5105400"/>
          </a:xfrm>
        </p:grpSpPr>
        <p:sp>
          <p:nvSpPr>
            <p:cNvPr id="131" name="Rounded Rectangle 130"/>
            <p:cNvSpPr/>
            <p:nvPr/>
          </p:nvSpPr>
          <p:spPr>
            <a:xfrm>
              <a:off x="495300" y="10668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80000"/>
                </a:lnSpc>
              </a:pPr>
              <a:r>
                <a:rPr lang="en-US" sz="3600" b="1" dirty="0" smtClean="0">
                  <a:solidFill>
                    <a:prstClr val="black"/>
                  </a:solidFill>
                  <a:cs typeface="Calibri"/>
                </a:rPr>
                <a:t>Long </a:t>
              </a:r>
              <a:r>
                <a:rPr lang="en-US" sz="3600" b="1" dirty="0" err="1" smtClean="0">
                  <a:solidFill>
                    <a:prstClr val="black"/>
                  </a:solidFill>
                  <a:cs typeface="Calibri"/>
                </a:rPr>
                <a:t>Bitline</a:t>
              </a:r>
              <a:endParaRPr lang="en-US" sz="3600" b="1" dirty="0" smtClean="0">
                <a:solidFill>
                  <a:prstClr val="black"/>
                </a:solidFill>
                <a:cs typeface="Calibri"/>
              </a:endParaRPr>
            </a:p>
            <a:p>
              <a:pPr algn="ctr">
                <a:lnSpc>
                  <a:spcPct val="80000"/>
                </a:lnSpc>
              </a:pPr>
              <a:endParaRPr lang="en-US" sz="3600" b="1" dirty="0" smtClean="0">
                <a:solidFill>
                  <a:prstClr val="black"/>
                </a:solidFill>
                <a:cs typeface="Calibri"/>
              </a:endParaRPr>
            </a:p>
          </p:txBody>
        </p:sp>
        <p:sp>
          <p:nvSpPr>
            <p:cNvPr id="183" name="Rectangle 182"/>
            <p:cNvSpPr/>
            <p:nvPr/>
          </p:nvSpPr>
          <p:spPr>
            <a:xfrm>
              <a:off x="2209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84" name="Straight Arrow Connector 183"/>
            <p:cNvCxnSpPr>
              <a:stCxn id="183" idx="0"/>
            </p:cNvCxnSpPr>
            <p:nvPr/>
          </p:nvCxnSpPr>
          <p:spPr>
            <a:xfrm flipV="1">
              <a:off x="23926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6" name="Rectangle 185"/>
            <p:cNvSpPr/>
            <p:nvPr/>
          </p:nvSpPr>
          <p:spPr>
            <a:xfrm>
              <a:off x="1752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87" name="Straight Arrow Connector 186"/>
            <p:cNvCxnSpPr>
              <a:stCxn id="186" idx="0"/>
            </p:cNvCxnSpPr>
            <p:nvPr/>
          </p:nvCxnSpPr>
          <p:spPr>
            <a:xfrm flipV="1">
              <a:off x="19354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9" name="Rectangle 188"/>
            <p:cNvSpPr/>
            <p:nvPr/>
          </p:nvSpPr>
          <p:spPr>
            <a:xfrm>
              <a:off x="12954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0" name="Straight Arrow Connector 189"/>
            <p:cNvCxnSpPr>
              <a:stCxn id="189" idx="0"/>
            </p:cNvCxnSpPr>
            <p:nvPr/>
          </p:nvCxnSpPr>
          <p:spPr>
            <a:xfrm flipV="1">
              <a:off x="14782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2" name="Rectangle 191"/>
            <p:cNvSpPr/>
            <p:nvPr/>
          </p:nvSpPr>
          <p:spPr>
            <a:xfrm>
              <a:off x="838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3" name="Straight Arrow Connector 192"/>
            <p:cNvCxnSpPr>
              <a:stCxn id="192" idx="0"/>
            </p:cNvCxnSpPr>
            <p:nvPr/>
          </p:nvCxnSpPr>
          <p:spPr>
            <a:xfrm flipV="1">
              <a:off x="10210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7" name="Oval 206"/>
            <p:cNvSpPr/>
            <p:nvPr/>
          </p:nvSpPr>
          <p:spPr>
            <a:xfrm>
              <a:off x="22145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8" name="Oval 207"/>
            <p:cNvSpPr/>
            <p:nvPr/>
          </p:nvSpPr>
          <p:spPr>
            <a:xfrm>
              <a:off x="17573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9" name="Oval 208"/>
            <p:cNvSpPr/>
            <p:nvPr/>
          </p:nvSpPr>
          <p:spPr>
            <a:xfrm>
              <a:off x="13001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0" name="Oval 209"/>
            <p:cNvSpPr/>
            <p:nvPr/>
          </p:nvSpPr>
          <p:spPr>
            <a:xfrm>
              <a:off x="8429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5" name="Oval 214"/>
            <p:cNvSpPr/>
            <p:nvPr/>
          </p:nvSpPr>
          <p:spPr>
            <a:xfrm>
              <a:off x="22145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6" name="Oval 215"/>
            <p:cNvSpPr/>
            <p:nvPr/>
          </p:nvSpPr>
          <p:spPr>
            <a:xfrm>
              <a:off x="17573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7" name="Oval 216"/>
            <p:cNvSpPr/>
            <p:nvPr/>
          </p:nvSpPr>
          <p:spPr>
            <a:xfrm>
              <a:off x="13001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8" name="Oval 217"/>
            <p:cNvSpPr/>
            <p:nvPr/>
          </p:nvSpPr>
          <p:spPr>
            <a:xfrm>
              <a:off x="8429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23" name="Oval 222"/>
            <p:cNvSpPr/>
            <p:nvPr/>
          </p:nvSpPr>
          <p:spPr>
            <a:xfrm>
              <a:off x="2214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24" name="Oval 223"/>
            <p:cNvSpPr/>
            <p:nvPr/>
          </p:nvSpPr>
          <p:spPr>
            <a:xfrm>
              <a:off x="1757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25" name="Oval 224"/>
            <p:cNvSpPr/>
            <p:nvPr/>
          </p:nvSpPr>
          <p:spPr>
            <a:xfrm>
              <a:off x="13001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26" name="Oval 225"/>
            <p:cNvSpPr/>
            <p:nvPr/>
          </p:nvSpPr>
          <p:spPr>
            <a:xfrm>
              <a:off x="842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1" name="Oval 230"/>
            <p:cNvSpPr/>
            <p:nvPr/>
          </p:nvSpPr>
          <p:spPr>
            <a:xfrm>
              <a:off x="2214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2" name="Oval 231"/>
            <p:cNvSpPr/>
            <p:nvPr/>
          </p:nvSpPr>
          <p:spPr>
            <a:xfrm>
              <a:off x="1757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3" name="Oval 232"/>
            <p:cNvSpPr/>
            <p:nvPr/>
          </p:nvSpPr>
          <p:spPr>
            <a:xfrm>
              <a:off x="13001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4" name="Oval 233"/>
            <p:cNvSpPr/>
            <p:nvPr/>
          </p:nvSpPr>
          <p:spPr>
            <a:xfrm>
              <a:off x="842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6" name="Oval 395"/>
            <p:cNvSpPr/>
            <p:nvPr/>
          </p:nvSpPr>
          <p:spPr>
            <a:xfrm>
              <a:off x="22098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7" name="Oval 396"/>
            <p:cNvSpPr/>
            <p:nvPr/>
          </p:nvSpPr>
          <p:spPr>
            <a:xfrm>
              <a:off x="17526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8" name="Oval 397"/>
            <p:cNvSpPr/>
            <p:nvPr/>
          </p:nvSpPr>
          <p:spPr>
            <a:xfrm>
              <a:off x="12954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9" name="Oval 398"/>
            <p:cNvSpPr/>
            <p:nvPr/>
          </p:nvSpPr>
          <p:spPr>
            <a:xfrm>
              <a:off x="8382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00" name="Oval 399"/>
            <p:cNvSpPr/>
            <p:nvPr/>
          </p:nvSpPr>
          <p:spPr>
            <a:xfrm>
              <a:off x="22098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01" name="Oval 400"/>
            <p:cNvSpPr/>
            <p:nvPr/>
          </p:nvSpPr>
          <p:spPr>
            <a:xfrm>
              <a:off x="17526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02" name="Oval 401"/>
            <p:cNvSpPr/>
            <p:nvPr/>
          </p:nvSpPr>
          <p:spPr>
            <a:xfrm>
              <a:off x="12954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03" name="Oval 402"/>
            <p:cNvSpPr/>
            <p:nvPr/>
          </p:nvSpPr>
          <p:spPr>
            <a:xfrm>
              <a:off x="8382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sp>
        <p:nvSpPr>
          <p:cNvPr id="404" name="Content Placeholder 2"/>
          <p:cNvSpPr txBox="1">
            <a:spLocks/>
          </p:cNvSpPr>
          <p:nvPr/>
        </p:nvSpPr>
        <p:spPr>
          <a:xfrm>
            <a:off x="457200" y="4953000"/>
            <a:ext cx="8001000" cy="648602"/>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4000" b="1" dirty="0" smtClean="0">
                <a:solidFill>
                  <a:srgbClr val="FFFF00"/>
                </a:solidFill>
              </a:rPr>
              <a:t>Trade-Off: Area vs. Latency</a:t>
            </a:r>
          </a:p>
        </p:txBody>
      </p:sp>
    </p:spTree>
    <p:extLst>
      <p:ext uri="{BB962C8B-B14F-4D97-AF65-F5344CB8AC3E}">
        <p14:creationId xmlns:p14="http://schemas.microsoft.com/office/powerpoint/2010/main" val="1133281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9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0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97" grpId="0" animBg="1"/>
      <p:bldP spid="404"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Trade-Off: Area (Die</a:t>
            </a:r>
            <a:r>
              <a:rPr lang="en-US" dirty="0"/>
              <a:t> </a:t>
            </a:r>
            <a:r>
              <a:rPr lang="en-US" dirty="0" smtClean="0"/>
              <a:t>Size) vs. Latency</a:t>
            </a:r>
            <a:endParaRPr lang="en-US" dirty="0"/>
          </a:p>
        </p:txBody>
      </p:sp>
      <p:graphicFrame>
        <p:nvGraphicFramePr>
          <p:cNvPr id="22" name="Chart 21"/>
          <p:cNvGraphicFramePr>
            <a:graphicFrameLocks/>
          </p:cNvGraphicFramePr>
          <p:nvPr>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algn="r"/>
            <a:r>
              <a:rPr lang="en-US" sz="2800" b="1" dirty="0" smtClean="0">
                <a:solidFill>
                  <a:prstClr val="black"/>
                </a:solidFill>
              </a:rPr>
              <a:t>64</a:t>
            </a:r>
            <a:endParaRPr lang="en-US" sz="2800" b="1" dirty="0">
              <a:solidFill>
                <a:prstClr val="black"/>
              </a:solidFill>
            </a:endParaRPr>
          </a:p>
        </p:txBody>
      </p:sp>
      <p:sp>
        <p:nvSpPr>
          <p:cNvPr id="25" name="TextBox 24"/>
          <p:cNvSpPr txBox="1"/>
          <p:nvPr/>
        </p:nvSpPr>
        <p:spPr>
          <a:xfrm>
            <a:off x="3276600" y="1066800"/>
            <a:ext cx="609600" cy="523220"/>
          </a:xfrm>
          <a:prstGeom prst="rect">
            <a:avLst/>
          </a:prstGeom>
          <a:noFill/>
        </p:spPr>
        <p:txBody>
          <a:bodyPr wrap="square" rtlCol="0">
            <a:spAutoFit/>
          </a:bodyPr>
          <a:lstStyle/>
          <a:p>
            <a:pPr algn="r"/>
            <a:r>
              <a:rPr lang="en-US" sz="2800" b="1" smtClean="0">
                <a:solidFill>
                  <a:prstClr val="black"/>
                </a:solidFill>
              </a:rPr>
              <a:t>32</a:t>
            </a:r>
            <a:endParaRPr lang="en-US" sz="2800" b="1">
              <a:solidFill>
                <a:prstClr val="black"/>
              </a:solidFill>
            </a:endParaRPr>
          </a:p>
        </p:txBody>
      </p:sp>
      <p:sp>
        <p:nvSpPr>
          <p:cNvPr id="36" name="TextBox 35"/>
          <p:cNvSpPr txBox="1"/>
          <p:nvPr/>
        </p:nvSpPr>
        <p:spPr>
          <a:xfrm>
            <a:off x="3581400" y="3124200"/>
            <a:ext cx="838200" cy="523220"/>
          </a:xfrm>
          <a:prstGeom prst="rect">
            <a:avLst/>
          </a:prstGeom>
          <a:noFill/>
        </p:spPr>
        <p:txBody>
          <a:bodyPr wrap="square" rtlCol="0">
            <a:spAutoFit/>
          </a:bodyPr>
          <a:lstStyle/>
          <a:p>
            <a:pPr algn="r"/>
            <a:r>
              <a:rPr lang="en-US" sz="2800" b="1" dirty="0" smtClean="0">
                <a:solidFill>
                  <a:srgbClr val="9BBB59">
                    <a:lumMod val="75000"/>
                  </a:srgbClr>
                </a:solidFill>
              </a:rPr>
              <a:t>128</a:t>
            </a:r>
            <a:endParaRPr lang="en-US" sz="2800" b="1" dirty="0">
              <a:solidFill>
                <a:srgbClr val="9BBB59">
                  <a:lumMod val="75000"/>
                </a:srgbClr>
              </a:solidFill>
            </a:endParaRPr>
          </a:p>
        </p:txBody>
      </p:sp>
      <p:sp>
        <p:nvSpPr>
          <p:cNvPr id="37" name="TextBox 36"/>
          <p:cNvSpPr txBox="1"/>
          <p:nvPr/>
        </p:nvSpPr>
        <p:spPr>
          <a:xfrm>
            <a:off x="4572000" y="3657600"/>
            <a:ext cx="838200" cy="523220"/>
          </a:xfrm>
          <a:prstGeom prst="rect">
            <a:avLst/>
          </a:prstGeom>
          <a:noFill/>
        </p:spPr>
        <p:txBody>
          <a:bodyPr wrap="square" rtlCol="0">
            <a:spAutoFit/>
          </a:bodyPr>
          <a:lstStyle/>
          <a:p>
            <a:pPr algn="ctr"/>
            <a:r>
              <a:rPr lang="en-US" sz="2800" b="1" dirty="0" smtClean="0">
                <a:solidFill>
                  <a:prstClr val="black"/>
                </a:solidFill>
              </a:rPr>
              <a:t>256</a:t>
            </a:r>
            <a:endParaRPr lang="en-US" sz="2800" b="1" dirty="0">
              <a:solidFill>
                <a:prstClr val="black"/>
              </a:solidFill>
            </a:endParaRPr>
          </a:p>
        </p:txBody>
      </p:sp>
      <p:sp>
        <p:nvSpPr>
          <p:cNvPr id="38" name="TextBox 37"/>
          <p:cNvSpPr txBox="1"/>
          <p:nvPr/>
        </p:nvSpPr>
        <p:spPr>
          <a:xfrm>
            <a:off x="6019800" y="3757990"/>
            <a:ext cx="2895600" cy="523220"/>
          </a:xfrm>
          <a:prstGeom prst="rect">
            <a:avLst/>
          </a:prstGeom>
          <a:noFill/>
        </p:spPr>
        <p:txBody>
          <a:bodyPr wrap="square" rtlCol="0">
            <a:spAutoFit/>
          </a:bodyPr>
          <a:lstStyle/>
          <a:p>
            <a:pPr algn="ctr"/>
            <a:r>
              <a:rPr lang="en-US" sz="2800" b="1" dirty="0" smtClean="0">
                <a:solidFill>
                  <a:srgbClr val="C0504D"/>
                </a:solidFill>
              </a:rPr>
              <a:t>512 cells/</a:t>
            </a:r>
            <a:r>
              <a:rPr lang="en-US" sz="2800" b="1" dirty="0" err="1" smtClean="0">
                <a:solidFill>
                  <a:srgbClr val="C0504D"/>
                </a:solidFill>
              </a:rPr>
              <a:t>bitline</a:t>
            </a:r>
            <a:endParaRPr lang="en-US" sz="2800" b="1" dirty="0">
              <a:solidFill>
                <a:srgbClr val="C0504D"/>
              </a:solidFill>
            </a:endParaRPr>
          </a:p>
        </p:txBody>
      </p:sp>
      <p:sp>
        <p:nvSpPr>
          <p:cNvPr id="40" name="Rounded Rectangular Callout 39"/>
          <p:cNvSpPr/>
          <p:nvPr/>
        </p:nvSpPr>
        <p:spPr>
          <a:xfrm>
            <a:off x="6705600" y="2133600"/>
            <a:ext cx="1828800" cy="1061055"/>
          </a:xfrm>
          <a:prstGeom prst="wedgeRoundRectCallout">
            <a:avLst>
              <a:gd name="adj1" fmla="val -51805"/>
              <a:gd name="adj2" fmla="val 99354"/>
              <a:gd name="adj3" fmla="val 16667"/>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400" b="1" dirty="0" smtClean="0">
                <a:solidFill>
                  <a:prstClr val="white"/>
                </a:solidFill>
              </a:rPr>
              <a:t>Commodity DRAM</a:t>
            </a:r>
          </a:p>
          <a:p>
            <a:pPr algn="ctr"/>
            <a:r>
              <a:rPr lang="en-US" sz="2400" b="1" dirty="0" smtClean="0">
                <a:solidFill>
                  <a:prstClr val="white"/>
                </a:solidFill>
              </a:rPr>
              <a:t>Long </a:t>
            </a:r>
            <a:r>
              <a:rPr lang="en-US" sz="2400" b="1" dirty="0" err="1" smtClean="0">
                <a:solidFill>
                  <a:prstClr val="white"/>
                </a:solidFill>
              </a:rPr>
              <a:t>Bitline</a:t>
            </a:r>
            <a:endParaRPr lang="en-US" sz="2400" b="1" dirty="0" smtClean="0">
              <a:solidFill>
                <a:prstClr val="white"/>
              </a:solidFill>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rPr>
              <a:t>Cheaper</a:t>
            </a:r>
            <a:endParaRPr lang="en-US" sz="3200" b="1" dirty="0">
              <a:solidFill>
                <a:prstClr val="white"/>
              </a:solidFill>
            </a:endParaRP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rPr>
              <a:t>Faster</a:t>
            </a:r>
            <a:endParaRPr lang="en-US" sz="3200" b="1" dirty="0">
              <a:solidFill>
                <a:prstClr val="white"/>
              </a:solidFill>
            </a:endParaRPr>
          </a:p>
        </p:txBody>
      </p:sp>
      <p:sp>
        <p:nvSpPr>
          <p:cNvPr id="12" name="Rounded Rectangular Callout 11"/>
          <p:cNvSpPr/>
          <p:nvPr/>
        </p:nvSpPr>
        <p:spPr>
          <a:xfrm>
            <a:off x="4495800" y="1905000"/>
            <a:ext cx="1981200" cy="838200"/>
          </a:xfrm>
          <a:prstGeom prst="wedgeRoundRectCallout">
            <a:avLst>
              <a:gd name="adj1" fmla="val -47531"/>
              <a:gd name="adj2" fmla="val 98151"/>
              <a:gd name="adj3" fmla="val 16667"/>
            </a:avLst>
          </a:prstGeom>
          <a:solidFill>
            <a:schemeClr val="accent3">
              <a:lumMod val="75000"/>
            </a:schemeClr>
          </a:solidFill>
          <a:ln>
            <a:solidFill>
              <a:schemeClr val="accent3">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400" b="1" dirty="0" smtClean="0">
                <a:solidFill>
                  <a:prstClr val="white"/>
                </a:solidFill>
              </a:rPr>
              <a:t>Fancy DRAM</a:t>
            </a:r>
          </a:p>
          <a:p>
            <a:pPr algn="ctr"/>
            <a:r>
              <a:rPr lang="en-US" sz="2400" b="1" dirty="0" smtClean="0">
                <a:solidFill>
                  <a:prstClr val="white"/>
                </a:solidFill>
              </a:rPr>
              <a:t>Short </a:t>
            </a:r>
            <a:r>
              <a:rPr lang="en-US" sz="2400" b="1" dirty="0" err="1" smtClean="0">
                <a:solidFill>
                  <a:prstClr val="white"/>
                </a:solidFill>
              </a:rPr>
              <a:t>Bitline</a:t>
            </a:r>
            <a:endParaRPr lang="en-US" sz="2400" b="1" dirty="0">
              <a:solidFill>
                <a:prstClr val="white"/>
              </a:solidFill>
            </a:endParaRPr>
          </a:p>
        </p:txBody>
      </p:sp>
      <p:grpSp>
        <p:nvGrpSpPr>
          <p:cNvPr id="3" name="Group 2"/>
          <p:cNvGrpSpPr/>
          <p:nvPr/>
        </p:nvGrpSpPr>
        <p:grpSpPr>
          <a:xfrm>
            <a:off x="1760146" y="3533003"/>
            <a:ext cx="1530690" cy="1238005"/>
            <a:chOff x="1760146" y="3533003"/>
            <a:chExt cx="1530690" cy="1238005"/>
          </a:xfrm>
        </p:grpSpPr>
        <p:sp>
          <p:nvSpPr>
            <p:cNvPr id="13" name="Left Arrow 12"/>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prstClr val="white"/>
                </a:solidFill>
              </a:endParaRPr>
            </a:p>
          </p:txBody>
        </p:sp>
        <p:sp>
          <p:nvSpPr>
            <p:cNvPr id="15" name="TextBox 14"/>
            <p:cNvSpPr txBox="1"/>
            <p:nvPr/>
          </p:nvSpPr>
          <p:spPr>
            <a:xfrm rot="18932207">
              <a:off x="1798404" y="3826557"/>
              <a:ext cx="1492432" cy="523220"/>
            </a:xfrm>
            <a:prstGeom prst="rect">
              <a:avLst/>
            </a:prstGeom>
            <a:noFill/>
          </p:spPr>
          <p:txBody>
            <a:bodyPr wrap="square" rtlCol="0">
              <a:spAutoFit/>
            </a:bodyPr>
            <a:lstStyle/>
            <a:p>
              <a:pPr algn="ctr"/>
              <a:r>
                <a:rPr lang="en-US" sz="2800" b="1" dirty="0" smtClean="0">
                  <a:solidFill>
                    <a:srgbClr val="FFFFFF"/>
                  </a:solidFill>
                </a:rPr>
                <a:t>GOAL</a:t>
              </a:r>
              <a:endParaRPr lang="en-US" sz="2800" b="1" dirty="0">
                <a:solidFill>
                  <a:srgbClr val="FFFFFF"/>
                </a:solidFill>
              </a:endParaRPr>
            </a:p>
          </p:txBody>
        </p:sp>
      </p:grpSp>
    </p:spTree>
    <p:extLst>
      <p:ext uri="{BB962C8B-B14F-4D97-AF65-F5344CB8AC3E}">
        <p14:creationId xmlns:p14="http://schemas.microsoft.com/office/powerpoint/2010/main" val="1527952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0"/>
                                        </p:tgtEl>
                                        <p:attrNameLst>
                                          <p:attrName>style.visibility</p:attrName>
                                        </p:attrNameLst>
                                      </p:cBhvr>
                                      <p:to>
                                        <p:strVal val="visible"/>
                                      </p:to>
                                    </p:set>
                                    <p:animEffect transition="in" filter="fade">
                                      <p:cBhvr>
                                        <p:cTn id="18" dur="500"/>
                                        <p:tgtEl>
                                          <p:spTgt spid="4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childTnLst>
                          </p:cTn>
                        </p:par>
                        <p:par>
                          <p:cTn id="24" fill="hold">
                            <p:stCondLst>
                              <p:cond delay="500"/>
                            </p:stCondLst>
                            <p:childTnLst>
                              <p:par>
                                <p:cTn id="25" presetID="10" presetClass="entr" presetSubtype="0" fill="hold" grpId="0"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500"/>
                                        <p:tgtEl>
                                          <p:spTgt spid="36"/>
                                        </p:tgtEl>
                                      </p:cBhvr>
                                    </p:animEffect>
                                  </p:childTnLst>
                                </p:cTn>
                              </p:par>
                            </p:childTnLst>
                          </p:cTn>
                        </p:par>
                        <p:par>
                          <p:cTn id="28" fill="hold">
                            <p:stCondLst>
                              <p:cond delay="1000"/>
                            </p:stCondLst>
                            <p:childTnLst>
                              <p:par>
                                <p:cTn id="29" presetID="10" presetClass="entr" presetSubtype="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childTnLst>
                          </p:cTn>
                        </p:par>
                        <p:par>
                          <p:cTn id="32" fill="hold">
                            <p:stCondLst>
                              <p:cond delay="1500"/>
                            </p:stCondLst>
                            <p:childTnLst>
                              <p:par>
                                <p:cTn id="33" presetID="10" presetClass="entr" presetSubtype="0"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36" grpId="0"/>
      <p:bldP spid="37" grpId="0"/>
      <p:bldP spid="38" grpId="0"/>
      <p:bldP spid="40" grpId="0" animBg="1"/>
      <p:bldP spid="7" grpId="0" animBg="1"/>
      <p:bldP spid="41" grpId="0" animBg="1"/>
      <p:bldP spid="12"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2" name="Group 181"/>
          <p:cNvGrpSpPr/>
          <p:nvPr/>
        </p:nvGrpSpPr>
        <p:grpSpPr>
          <a:xfrm>
            <a:off x="5867400" y="914400"/>
            <a:ext cx="2590800" cy="5486400"/>
            <a:chOff x="5867400" y="762000"/>
            <a:chExt cx="2590800" cy="54864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7" name="Rounded Rectangle 266"/>
            <p:cNvSpPr/>
            <p:nvPr/>
          </p:nvSpPr>
          <p:spPr>
            <a:xfrm>
              <a:off x="5867400" y="7620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black"/>
                  </a:solidFill>
                  <a:cs typeface="Calibri"/>
                </a:rPr>
                <a:t>Short </a:t>
              </a:r>
              <a:r>
                <a:rPr lang="en-US" sz="3200" b="1" dirty="0" err="1" smtClean="0">
                  <a:solidFill>
                    <a:prstClr val="black"/>
                  </a:solidFill>
                  <a:cs typeface="Calibri"/>
                </a:rPr>
                <a:t>Bitline</a:t>
              </a:r>
              <a:endParaRPr lang="en-US" sz="3200" b="1" dirty="0">
                <a:solidFill>
                  <a:prstClr val="black"/>
                </a:solidFill>
                <a:cs typeface="Calibri"/>
              </a:endParaRPr>
            </a:p>
          </p:txBody>
        </p:sp>
      </p:grpSp>
      <p:sp>
        <p:nvSpPr>
          <p:cNvPr id="483"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smtClean="0">
                <a:solidFill>
                  <a:srgbClr val="008000"/>
                </a:solidFill>
              </a:rPr>
              <a:t>Low Latency </a:t>
            </a:r>
          </a:p>
        </p:txBody>
      </p:sp>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smtClean="0"/>
              <a:t>   Approximating the Best of Both Worlds</a:t>
            </a:r>
            <a:endParaRPr lang="en-US"/>
          </a:p>
        </p:txBody>
      </p:sp>
      <p:grpSp>
        <p:nvGrpSpPr>
          <p:cNvPr id="148" name="Group 147"/>
          <p:cNvGrpSpPr/>
          <p:nvPr/>
        </p:nvGrpSpPr>
        <p:grpSpPr>
          <a:xfrm>
            <a:off x="495300" y="914400"/>
            <a:ext cx="2514600" cy="5486400"/>
            <a:chOff x="495300" y="762000"/>
            <a:chExt cx="2514600" cy="5486400"/>
          </a:xfrm>
        </p:grpSpPr>
        <p:sp>
          <p:nvSpPr>
            <p:cNvPr id="149" name="Rounded Rectangle 148"/>
            <p:cNvSpPr/>
            <p:nvPr/>
          </p:nvSpPr>
          <p:spPr>
            <a:xfrm>
              <a:off x="495300" y="7620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black"/>
                  </a:solidFill>
                  <a:cs typeface="Calibri"/>
                </a:rPr>
                <a:t>Long </a:t>
              </a:r>
              <a:r>
                <a:rPr lang="en-US" sz="3200" b="1" dirty="0" err="1" smtClean="0">
                  <a:solidFill>
                    <a:prstClr val="black"/>
                  </a:solidFill>
                  <a:cs typeface="Calibri"/>
                </a:rPr>
                <a:t>Bitline</a:t>
              </a:r>
              <a:endParaRPr lang="en-US" sz="3200" b="1" dirty="0">
                <a:solidFill>
                  <a:prstClr val="black"/>
                </a:solidFill>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sp>
        <p:nvSpPr>
          <p:cNvPr id="268" name="Content Placeholder 2"/>
          <p:cNvSpPr txBox="1">
            <a:spLocks/>
          </p:cNvSpPr>
          <p:nvPr/>
        </p:nvSpPr>
        <p:spPr>
          <a:xfrm>
            <a:off x="457200" y="16154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Small Area </a:t>
            </a:r>
          </a:p>
        </p:txBody>
      </p:sp>
      <p:sp>
        <p:nvSpPr>
          <p:cNvPr id="269" name="Rounded Rectangle 268"/>
          <p:cNvSpPr/>
          <p:nvPr/>
        </p:nvSpPr>
        <p:spPr>
          <a:xfrm>
            <a:off x="4572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cs typeface="Calibri"/>
              </a:rPr>
              <a:t>Long </a:t>
            </a:r>
            <a:r>
              <a:rPr lang="en-US" sz="3200" b="1" dirty="0" err="1" smtClean="0">
                <a:solidFill>
                  <a:srgbClr val="FFFF00"/>
                </a:solidFill>
                <a:cs typeface="Calibri"/>
              </a:rPr>
              <a:t>Bitline</a:t>
            </a:r>
            <a:endParaRPr lang="en-US" sz="3200" b="1" dirty="0">
              <a:solidFill>
                <a:srgbClr val="FFFF00"/>
              </a:solidFill>
              <a:cs typeface="Calibri"/>
            </a:endParaRPr>
          </a:p>
        </p:txBody>
      </p:sp>
      <p:sp>
        <p:nvSpPr>
          <p:cNvPr id="274"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Low Latency </a:t>
            </a:r>
          </a:p>
        </p:txBody>
      </p:sp>
      <p:sp>
        <p:nvSpPr>
          <p:cNvPr id="275" name="Rounded Rectangle 274"/>
          <p:cNvSpPr/>
          <p:nvPr/>
        </p:nvSpPr>
        <p:spPr>
          <a:xfrm>
            <a:off x="58674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cs typeface="Calibri"/>
              </a:rPr>
              <a:t>Short </a:t>
            </a:r>
            <a:r>
              <a:rPr lang="en-US" sz="3200" b="1" err="1" smtClean="0">
                <a:solidFill>
                  <a:srgbClr val="FFFF00"/>
                </a:solidFill>
                <a:cs typeface="Calibri"/>
              </a:rPr>
              <a:t>Bitline</a:t>
            </a:r>
            <a:endParaRPr lang="en-US" sz="3200" b="1">
              <a:solidFill>
                <a:srgbClr val="FFFF00"/>
              </a:solidFill>
              <a:cs typeface="Calibri"/>
            </a:endParaRP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cs typeface="Calibri"/>
              </a:rPr>
              <a:t>Our Proposal</a:t>
            </a:r>
            <a:endParaRPr lang="en-US" sz="3200" b="1">
              <a:solidFill>
                <a:srgbClr val="FFFF00"/>
              </a:solidFill>
              <a:cs typeface="Calibri"/>
            </a:endParaRPr>
          </a:p>
        </p:txBody>
      </p:sp>
      <p:grpSp>
        <p:nvGrpSpPr>
          <p:cNvPr id="3" name="Group 2"/>
          <p:cNvGrpSpPr/>
          <p:nvPr/>
        </p:nvGrpSpPr>
        <p:grpSpPr>
          <a:xfrm>
            <a:off x="838200" y="33528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sp>
        <p:nvSpPr>
          <p:cNvPr id="432" name="Content Placeholder 2"/>
          <p:cNvSpPr txBox="1">
            <a:spLocks/>
          </p:cNvSpPr>
          <p:nvPr/>
        </p:nvSpPr>
        <p:spPr>
          <a:xfrm>
            <a:off x="457200"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Small Area </a:t>
            </a:r>
          </a:p>
        </p:txBody>
      </p:sp>
      <p:grpSp>
        <p:nvGrpSpPr>
          <p:cNvPr id="433" name="Group 432"/>
          <p:cNvGrpSpPr/>
          <p:nvPr/>
        </p:nvGrpSpPr>
        <p:grpSpPr>
          <a:xfrm>
            <a:off x="3579177" y="3368676"/>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184" name="Group 183"/>
          <p:cNvGrpSpPr/>
          <p:nvPr/>
        </p:nvGrpSpPr>
        <p:grpSpPr>
          <a:xfrm>
            <a:off x="3946525" y="4953000"/>
            <a:ext cx="3756147" cy="1463675"/>
            <a:chOff x="3946525" y="4800600"/>
            <a:chExt cx="3756147" cy="1463675"/>
          </a:xfrm>
        </p:grpSpPr>
        <p:cxnSp>
          <p:nvCxnSpPr>
            <p:cNvPr id="186" name="Straight Arrow Connector 185"/>
            <p:cNvCxnSpPr/>
            <p:nvPr/>
          </p:nvCxnSpPr>
          <p:spPr>
            <a:xfrm flipH="1">
              <a:off x="5382876" y="4800600"/>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7" name="Straight Arrow Connector 186"/>
            <p:cNvCxnSpPr/>
            <p:nvPr/>
          </p:nvCxnSpPr>
          <p:spPr>
            <a:xfrm flipH="1">
              <a:off x="5374409" y="5555673"/>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5852006" y="4832351"/>
              <a:ext cx="1" cy="715009"/>
            </a:xfrm>
            <a:prstGeom prst="straightConnector1">
              <a:avLst/>
            </a:prstGeom>
            <a:ln w="50800">
              <a:solidFill>
                <a:srgbClr val="FF000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190" name="Content Placeholder 2"/>
            <p:cNvSpPr txBox="1">
              <a:spLocks/>
            </p:cNvSpPr>
            <p:nvPr/>
          </p:nvSpPr>
          <p:spPr>
            <a:xfrm>
              <a:off x="3946525" y="5654675"/>
              <a:ext cx="3756147" cy="6096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rPr>
                <a:t>Short </a:t>
              </a:r>
              <a:r>
                <a:rPr lang="en-US" sz="3200" b="1" i="1" dirty="0" err="1" smtClean="0">
                  <a:solidFill>
                    <a:srgbClr val="FFFF66"/>
                  </a:solidFill>
                </a:rPr>
                <a:t>Bitline</a:t>
              </a:r>
              <a:r>
                <a:rPr lang="en-US" sz="3200" b="1" i="1" dirty="0">
                  <a:solidFill>
                    <a:srgbClr val="FFFF66"/>
                  </a:solidFill>
                </a:rPr>
                <a:t> </a:t>
              </a:r>
              <a:r>
                <a:rPr lang="en-US" sz="3200" b="1" i="1" dirty="0" smtClean="0">
                  <a:solidFill>
                    <a:srgbClr val="FFFF66"/>
                  </a:solidFill>
                  <a:sym typeface="Wingdings"/>
                </a:rPr>
                <a:t> </a:t>
              </a:r>
              <a:r>
                <a:rPr lang="en-US" sz="3200" b="1" i="1" dirty="0" smtClean="0">
                  <a:solidFill>
                    <a:srgbClr val="FFFF66"/>
                  </a:solidFill>
                </a:rPr>
                <a:t>Fast</a:t>
              </a:r>
            </a:p>
          </p:txBody>
        </p:sp>
      </p:grpSp>
      <p:grpSp>
        <p:nvGrpSpPr>
          <p:cNvPr id="19" name="Group 18"/>
          <p:cNvGrpSpPr/>
          <p:nvPr/>
        </p:nvGrpSpPr>
        <p:grpSpPr>
          <a:xfrm>
            <a:off x="182880" y="4404206"/>
            <a:ext cx="5303520" cy="1845998"/>
            <a:chOff x="182880" y="4251806"/>
            <a:chExt cx="5303520" cy="1845998"/>
          </a:xfrm>
        </p:grpSpPr>
        <p:sp>
          <p:nvSpPr>
            <p:cNvPr id="192" name="Oval 191"/>
            <p:cNvSpPr/>
            <p:nvPr/>
          </p:nvSpPr>
          <p:spPr>
            <a:xfrm>
              <a:off x="3352800" y="4251806"/>
              <a:ext cx="2133600" cy="685800"/>
            </a:xfrm>
            <a:prstGeom prst="ellipse">
              <a:avLst/>
            </a:prstGeom>
            <a:noFill/>
            <a:ln w="508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8" name="Group 17"/>
            <p:cNvGrpSpPr/>
            <p:nvPr/>
          </p:nvGrpSpPr>
          <p:grpSpPr>
            <a:xfrm>
              <a:off x="182880" y="4594706"/>
              <a:ext cx="3169920" cy="1503098"/>
              <a:chOff x="182880" y="4594706"/>
              <a:chExt cx="3169920" cy="1503098"/>
            </a:xfrm>
          </p:grpSpPr>
          <p:cxnSp>
            <p:nvCxnSpPr>
              <p:cNvPr id="193" name="Straight Arrow Connector 192"/>
              <p:cNvCxnSpPr>
                <a:endCxn id="192" idx="2"/>
              </p:cNvCxnSpPr>
              <p:nvPr/>
            </p:nvCxnSpPr>
            <p:spPr>
              <a:xfrm flipV="1">
                <a:off x="2580323" y="4594706"/>
                <a:ext cx="772477" cy="556108"/>
              </a:xfrm>
              <a:prstGeom prst="straightConnector1">
                <a:avLst/>
              </a:prstGeom>
              <a:ln w="50800">
                <a:solidFill>
                  <a:srgbClr val="FF0000"/>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sp>
            <p:nvSpPr>
              <p:cNvPr id="199" name="Content Placeholder 2"/>
              <p:cNvSpPr txBox="1">
                <a:spLocks/>
              </p:cNvSpPr>
              <p:nvPr/>
            </p:nvSpPr>
            <p:spPr>
              <a:xfrm>
                <a:off x="182880" y="5031004"/>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rPr>
                  <a:t>Need Isolation</a:t>
                </a:r>
              </a:p>
            </p:txBody>
          </p:sp>
        </p:grpSp>
      </p:grpSp>
      <p:sp>
        <p:nvSpPr>
          <p:cNvPr id="207" name="Content Placeholder 2"/>
          <p:cNvSpPr txBox="1">
            <a:spLocks/>
          </p:cNvSpPr>
          <p:nvPr/>
        </p:nvSpPr>
        <p:spPr>
          <a:xfrm>
            <a:off x="2895600" y="5181600"/>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rPr>
              <a:t>Add Isolation Transistor</a:t>
            </a:r>
            <a:r>
              <a:rPr lang="en-US" sz="3200" b="1" i="1" dirty="0">
                <a:solidFill>
                  <a:srgbClr val="FFFF66"/>
                </a:solidFill>
              </a:rPr>
              <a:t>s</a:t>
            </a:r>
            <a:endParaRPr lang="en-US" sz="3200" b="1" i="1" dirty="0" smtClean="0">
              <a:solidFill>
                <a:srgbClr val="FFFF66"/>
              </a:solidFill>
            </a:endParaRPr>
          </a:p>
        </p:txBody>
      </p:sp>
      <p:sp>
        <p:nvSpPr>
          <p:cNvPr id="200" name="Content Placeholder 2"/>
          <p:cNvSpPr txBox="1">
            <a:spLocks/>
          </p:cNvSpPr>
          <p:nvPr/>
        </p:nvSpPr>
        <p:spPr>
          <a:xfrm>
            <a:off x="4572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rPr>
              <a:t>High Latency</a:t>
            </a:r>
          </a:p>
        </p:txBody>
      </p:sp>
      <p:sp>
        <p:nvSpPr>
          <p:cNvPr id="201" name="Content Placeholder 2"/>
          <p:cNvSpPr txBox="1">
            <a:spLocks/>
          </p:cNvSpPr>
          <p:nvPr/>
        </p:nvSpPr>
        <p:spPr>
          <a:xfrm>
            <a:off x="5867400" y="16002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rPr>
              <a:t>Large Area</a:t>
            </a:r>
            <a:r>
              <a:rPr lang="en-US" sz="3200" b="1" i="1" dirty="0" smtClean="0">
                <a:solidFill>
                  <a:srgbClr val="0000FF"/>
                </a:solidFill>
              </a:rPr>
              <a:t> </a:t>
            </a:r>
          </a:p>
        </p:txBody>
      </p:sp>
      <p:cxnSp>
        <p:nvCxnSpPr>
          <p:cNvPr id="202" name="Straight Arrow Connector 201"/>
          <p:cNvCxnSpPr/>
          <p:nvPr/>
        </p:nvCxnSpPr>
        <p:spPr>
          <a:xfrm flipV="1">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p:nvPr/>
        </p:nvCxnSpPr>
        <p:spPr>
          <a:xfrm flipV="1">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809234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8"/>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43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00"/>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75"/>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483"/>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274"/>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201"/>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8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2" presetClass="path" presetSubtype="0" accel="50000" decel="50000" fill="hold" nodeType="clickEffect">
                                  <p:stCondLst>
                                    <p:cond delay="0"/>
                                  </p:stCondLst>
                                  <p:childTnLst>
                                    <p:animMotion origin="layout" path="M 4.44444E-6 1.11111E-6 L 0.3 1.11111E-6 " pathEditMode="relative" rAng="0" ptsTypes="AA">
                                      <p:cBhvr>
                                        <p:cTn id="39" dur="1000" fill="hold"/>
                                        <p:tgtEl>
                                          <p:spTgt spid="3"/>
                                        </p:tgtEl>
                                        <p:attrNameLst>
                                          <p:attrName>ppt_x</p:attrName>
                                          <p:attrName>ppt_y</p:attrName>
                                        </p:attrNameLst>
                                      </p:cBhvr>
                                      <p:rCtr x="15000" y="0"/>
                                    </p:animMotion>
                                  </p:childTnLst>
                                </p:cTn>
                              </p:par>
                            </p:childTnLst>
                          </p:cTn>
                        </p:par>
                        <p:par>
                          <p:cTn id="40" fill="hold">
                            <p:stCondLst>
                              <p:cond delay="1000"/>
                            </p:stCondLst>
                            <p:childTnLst>
                              <p:par>
                                <p:cTn id="41" presetID="42" presetClass="path" presetSubtype="0" accel="50000" decel="50000" fill="hold" grpId="1" nodeType="afterEffect">
                                  <p:stCondLst>
                                    <p:cond delay="0"/>
                                  </p:stCondLst>
                                  <p:childTnLst>
                                    <p:animMotion origin="layout" path="M 0.00416 2.59259E-6 L 0.29583 2.59259E-6 " pathEditMode="relative" rAng="0" ptsTypes="AA">
                                      <p:cBhvr>
                                        <p:cTn id="42" dur="1000" fill="hold"/>
                                        <p:tgtEl>
                                          <p:spTgt spid="432"/>
                                        </p:tgtEl>
                                        <p:attrNameLst>
                                          <p:attrName>ppt_x</p:attrName>
                                          <p:attrName>ppt_y</p:attrName>
                                        </p:attrNameLst>
                                      </p:cBhvr>
                                      <p:rCtr x="14583" y="0"/>
                                    </p:animMotion>
                                  </p:childTnLst>
                                </p:cTn>
                              </p:par>
                              <p:par>
                                <p:cTn id="43" presetID="1" presetClass="entr" presetSubtype="0" fill="hold" nodeType="withEffect">
                                  <p:stCondLst>
                                    <p:cond delay="0"/>
                                  </p:stCondLst>
                                  <p:childTnLst>
                                    <p:set>
                                      <p:cBhvr>
                                        <p:cTn id="44" dur="1" fill="hold">
                                          <p:stCondLst>
                                            <p:cond delay="0"/>
                                          </p:stCondLst>
                                        </p:cTn>
                                        <p:tgtEl>
                                          <p:spTgt spid="433"/>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457"/>
                                        </p:tgtEl>
                                        <p:attrNameLst>
                                          <p:attrName>style.visibility</p:attrName>
                                        </p:attrNameLst>
                                      </p:cBhvr>
                                      <p:to>
                                        <p:strVal val="visible"/>
                                      </p:to>
                                    </p:set>
                                  </p:childTnLst>
                                </p:cTn>
                              </p:par>
                              <p:par>
                                <p:cTn id="47" presetID="1" presetClass="exit" presetSubtype="0" fill="hold" nodeType="withEffect">
                                  <p:stCondLst>
                                    <p:cond delay="0"/>
                                  </p:stCondLst>
                                  <p:childTnLst>
                                    <p:set>
                                      <p:cBhvr>
                                        <p:cTn id="48" dur="1" fill="hold">
                                          <p:stCondLst>
                                            <p:cond delay="0"/>
                                          </p:stCondLst>
                                        </p:cTn>
                                        <p:tgtEl>
                                          <p:spTgt spid="3"/>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20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208"/>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2" presetClass="path" presetSubtype="0" accel="50000" decel="50000" fill="hold" nodeType="clickEffect">
                                  <p:stCondLst>
                                    <p:cond delay="0"/>
                                  </p:stCondLst>
                                  <p:childTnLst>
                                    <p:animMotion origin="layout" path="M 2.5E-6 0.00046 L 2.5E-6 -0.05949 " pathEditMode="relative" rAng="0" ptsTypes="AA">
                                      <p:cBhvr>
                                        <p:cTn id="56" dur="1000" fill="hold"/>
                                        <p:tgtEl>
                                          <p:spTgt spid="433"/>
                                        </p:tgtEl>
                                        <p:attrNameLst>
                                          <p:attrName>ppt_x</p:attrName>
                                          <p:attrName>ppt_y</p:attrName>
                                        </p:attrNameLst>
                                      </p:cBhvr>
                                      <p:rCtr x="0" y="-3009"/>
                                    </p:animMotion>
                                  </p:childTnLst>
                                </p:cTn>
                              </p:par>
                            </p:childTnLst>
                          </p:cTn>
                        </p:par>
                        <p:par>
                          <p:cTn id="57" fill="hold">
                            <p:stCondLst>
                              <p:cond delay="1000"/>
                            </p:stCondLst>
                            <p:childTnLst>
                              <p:par>
                                <p:cTn id="58" presetID="42" presetClass="path" presetSubtype="0" accel="50000" decel="50000" fill="hold" grpId="1" nodeType="afterEffect">
                                  <p:stCondLst>
                                    <p:cond delay="0"/>
                                  </p:stCondLst>
                                  <p:childTnLst>
                                    <p:animMotion origin="layout" path="M 0.00209 1.48148E-6 L -0.29444 1.48148E-6 " pathEditMode="relative" rAng="0" ptsTypes="AA">
                                      <p:cBhvr>
                                        <p:cTn id="59" dur="1000" fill="hold"/>
                                        <p:tgtEl>
                                          <p:spTgt spid="274"/>
                                        </p:tgtEl>
                                        <p:attrNameLst>
                                          <p:attrName>ppt_x</p:attrName>
                                          <p:attrName>ppt_y</p:attrName>
                                        </p:attrNameLst>
                                      </p:cBhvr>
                                      <p:rCtr x="-14826" y="0"/>
                                    </p:animMotion>
                                  </p:childTnLst>
                                </p:cTn>
                              </p:par>
                              <p:par>
                                <p:cTn id="60" presetID="1" presetClass="entr" presetSubtype="0" fill="hold" nodeType="withEffect">
                                  <p:stCondLst>
                                    <p:cond delay="0"/>
                                  </p:stCondLst>
                                  <p:childTnLst>
                                    <p:set>
                                      <p:cBhvr>
                                        <p:cTn id="61" dur="1" fill="hold">
                                          <p:stCondLst>
                                            <p:cond delay="0"/>
                                          </p:stCondLst>
                                        </p:cTn>
                                        <p:tgtEl>
                                          <p:spTgt spid="209"/>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210"/>
                                        </p:tgtEl>
                                        <p:attrNameLst>
                                          <p:attrName>style.visibility</p:attrName>
                                        </p:attrNameLst>
                                      </p:cBhvr>
                                      <p:to>
                                        <p:strVal val="visible"/>
                                      </p:to>
                                    </p:set>
                                  </p:childTnLst>
                                </p:cTn>
                              </p:par>
                            </p:childTnLst>
                          </p:cTn>
                        </p:par>
                        <p:par>
                          <p:cTn id="64" fill="hold">
                            <p:stCondLst>
                              <p:cond delay="2000"/>
                            </p:stCondLst>
                            <p:childTnLst>
                              <p:par>
                                <p:cTn id="65" presetID="1" presetClass="entr" presetSubtype="0" fill="hold" nodeType="afterEffect">
                                  <p:stCondLst>
                                    <p:cond delay="500"/>
                                  </p:stCondLst>
                                  <p:childTnLst>
                                    <p:set>
                                      <p:cBhvr>
                                        <p:cTn id="66" dur="1" fill="hold">
                                          <p:stCondLst>
                                            <p:cond delay="0"/>
                                          </p:stCondLst>
                                        </p:cTn>
                                        <p:tgtEl>
                                          <p:spTgt spid="184"/>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xit" presetSubtype="0" fill="hold" nodeType="clickEffect">
                                  <p:stCondLst>
                                    <p:cond delay="0"/>
                                  </p:stCondLst>
                                  <p:childTnLst>
                                    <p:set>
                                      <p:cBhvr>
                                        <p:cTn id="70" dur="1" fill="hold">
                                          <p:stCondLst>
                                            <p:cond delay="0"/>
                                          </p:stCondLst>
                                        </p:cTn>
                                        <p:tgtEl>
                                          <p:spTgt spid="184"/>
                                        </p:tgtEl>
                                        <p:attrNameLst>
                                          <p:attrName>style.visibility</p:attrName>
                                        </p:attrNameLst>
                                      </p:cBhvr>
                                      <p:to>
                                        <p:strVal val="hidden"/>
                                      </p:to>
                                    </p:set>
                                  </p:childTnLst>
                                </p:cTn>
                              </p:par>
                              <p:par>
                                <p:cTn id="71" presetID="1" presetClass="entr" presetSubtype="0" fill="hold" nodeType="withEffect">
                                  <p:stCondLst>
                                    <p:cond delay="0"/>
                                  </p:stCondLst>
                                  <p:childTnLst>
                                    <p:set>
                                      <p:cBhvr>
                                        <p:cTn id="72" dur="1" fill="hold">
                                          <p:stCondLst>
                                            <p:cond delay="0"/>
                                          </p:stCondLst>
                                        </p:cTn>
                                        <p:tgtEl>
                                          <p:spTgt spid="19"/>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nodeType="clickEffect">
                                  <p:stCondLst>
                                    <p:cond delay="0"/>
                                  </p:stCondLst>
                                  <p:childTnLst>
                                    <p:set>
                                      <p:cBhvr>
                                        <p:cTn id="76" dur="1" fill="hold">
                                          <p:stCondLst>
                                            <p:cond delay="0"/>
                                          </p:stCondLst>
                                        </p:cTn>
                                        <p:tgtEl>
                                          <p:spTgt spid="470"/>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207"/>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xit" presetSubtype="0" fill="hold" grpId="1" nodeType="clickEffect">
                                  <p:stCondLst>
                                    <p:cond delay="0"/>
                                  </p:stCondLst>
                                  <p:childTnLst>
                                    <p:set>
                                      <p:cBhvr>
                                        <p:cTn id="82" dur="1" fill="hold">
                                          <p:stCondLst>
                                            <p:cond delay="0"/>
                                          </p:stCondLst>
                                        </p:cTn>
                                        <p:tgtEl>
                                          <p:spTgt spid="207"/>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3" grpId="0" animBg="1"/>
      <p:bldP spid="268" grpId="0" animBg="1"/>
      <p:bldP spid="269" grpId="0" animBg="1"/>
      <p:bldP spid="274" grpId="0" animBg="1"/>
      <p:bldP spid="274" grpId="1" animBg="1"/>
      <p:bldP spid="275" grpId="0" animBg="1"/>
      <p:bldP spid="284" grpId="0" animBg="1"/>
      <p:bldP spid="432" grpId="0" animBg="1"/>
      <p:bldP spid="432" grpId="1" animBg="1"/>
      <p:bldP spid="207" grpId="0" animBg="1"/>
      <p:bldP spid="207" grpId="1" animBg="1"/>
      <p:bldP spid="200" grpId="0" animBg="1"/>
      <p:bldP spid="201"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smtClean="0"/>
              <a:t>   Approximating the Best of Both Worlds</a:t>
            </a:r>
            <a:endParaRPr lang="en-US"/>
          </a:p>
        </p:txBody>
      </p:sp>
      <p:sp>
        <p:nvSpPr>
          <p:cNvPr id="274" name="Content Placeholder 2"/>
          <p:cNvSpPr txBox="1">
            <a:spLocks/>
          </p:cNvSpPr>
          <p:nvPr/>
        </p:nvSpPr>
        <p:spPr>
          <a:xfrm>
            <a:off x="3173355"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Low Latency </a:t>
            </a: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cs typeface="Calibri"/>
              </a:rPr>
              <a:t>Our Proposal</a:t>
            </a:r>
            <a:endParaRPr lang="en-US" sz="3200" b="1">
              <a:solidFill>
                <a:srgbClr val="FFFF00"/>
              </a:solidFill>
              <a:cs typeface="Calibri"/>
            </a:endParaRPr>
          </a:p>
        </p:txBody>
      </p:sp>
      <p:sp>
        <p:nvSpPr>
          <p:cNvPr id="432" name="Content Placeholder 2"/>
          <p:cNvSpPr txBox="1">
            <a:spLocks/>
          </p:cNvSpPr>
          <p:nvPr/>
        </p:nvSpPr>
        <p:spPr>
          <a:xfrm>
            <a:off x="3161828"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Small Area </a:t>
            </a:r>
          </a:p>
        </p:txBody>
      </p:sp>
      <p:grpSp>
        <p:nvGrpSpPr>
          <p:cNvPr id="433" name="Group 432"/>
          <p:cNvGrpSpPr/>
          <p:nvPr/>
        </p:nvGrpSpPr>
        <p:grpSpPr>
          <a:xfrm>
            <a:off x="3579177" y="2961217"/>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4" name="Group 3"/>
          <p:cNvGrpSpPr/>
          <p:nvPr/>
        </p:nvGrpSpPr>
        <p:grpSpPr>
          <a:xfrm>
            <a:off x="304800" y="914400"/>
            <a:ext cx="2863850" cy="5486400"/>
            <a:chOff x="304800" y="762000"/>
            <a:chExt cx="2863850" cy="5486400"/>
          </a:xfrm>
        </p:grpSpPr>
        <p:grpSp>
          <p:nvGrpSpPr>
            <p:cNvPr id="148" name="Group 147"/>
            <p:cNvGrpSpPr/>
            <p:nvPr/>
          </p:nvGrpSpPr>
          <p:grpSpPr>
            <a:xfrm>
              <a:off x="495300" y="914400"/>
              <a:ext cx="2514600" cy="5334000"/>
              <a:chOff x="495300" y="914400"/>
              <a:chExt cx="2514600" cy="5334000"/>
            </a:xfrm>
          </p:grpSpPr>
          <p:sp>
            <p:nvSpPr>
              <p:cNvPr id="149" name="Rounded Rectangle 148"/>
              <p:cNvSpPr/>
              <p:nvPr/>
            </p:nvSpPr>
            <p:spPr>
              <a:xfrm>
                <a:off x="495300" y="9144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prstClr val="black"/>
                    </a:solidFill>
                    <a:cs typeface="Calibri"/>
                  </a:rPr>
                  <a:t>Long </a:t>
                </a:r>
                <a:r>
                  <a:rPr lang="en-US" sz="3200" b="1" err="1" smtClean="0">
                    <a:solidFill>
                      <a:prstClr val="black"/>
                    </a:solidFill>
                    <a:cs typeface="Calibri"/>
                  </a:rPr>
                  <a:t>Bitline</a:t>
                </a:r>
                <a:endParaRPr lang="en-US" sz="3200" b="1">
                  <a:solidFill>
                    <a:prstClr val="black"/>
                  </a:solidFill>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sp>
          <p:nvSpPr>
            <p:cNvPr id="268" name="Content Placeholder 2"/>
            <p:cNvSpPr txBox="1">
              <a:spLocks/>
            </p:cNvSpPr>
            <p:nvPr/>
          </p:nvSpPr>
          <p:spPr>
            <a:xfrm>
              <a:off x="457200" y="14630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Small Area </a:t>
              </a:r>
            </a:p>
          </p:txBody>
        </p:sp>
        <p:sp>
          <p:nvSpPr>
            <p:cNvPr id="269" name="Rounded Rectangle 268"/>
            <p:cNvSpPr/>
            <p:nvPr/>
          </p:nvSpPr>
          <p:spPr>
            <a:xfrm>
              <a:off x="4572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cs typeface="Calibri"/>
                </a:rPr>
                <a:t>Long </a:t>
              </a:r>
              <a:r>
                <a:rPr lang="en-US" sz="3200" b="1" dirty="0" err="1" smtClean="0">
                  <a:solidFill>
                    <a:srgbClr val="FFFF00"/>
                  </a:solidFill>
                  <a:cs typeface="Calibri"/>
                </a:rPr>
                <a:t>Bitline</a:t>
              </a:r>
              <a:endParaRPr lang="en-US" sz="3200" b="1" dirty="0">
                <a:solidFill>
                  <a:srgbClr val="FFFF00"/>
                </a:solidFill>
                <a:cs typeface="Calibri"/>
              </a:endParaRPr>
            </a:p>
          </p:txBody>
        </p:sp>
        <p:grpSp>
          <p:nvGrpSpPr>
            <p:cNvPr id="3" name="Group 2"/>
            <p:cNvGrpSpPr/>
            <p:nvPr/>
          </p:nvGrpSpPr>
          <p:grpSpPr>
            <a:xfrm>
              <a:off x="838200" y="32004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sp>
          <p:nvSpPr>
            <p:cNvPr id="200" name="Content Placeholder 2"/>
            <p:cNvSpPr txBox="1">
              <a:spLocks/>
            </p:cNvSpPr>
            <p:nvPr/>
          </p:nvSpPr>
          <p:spPr>
            <a:xfrm>
              <a:off x="457200" y="21183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rPr>
                <a:t>High Latency</a:t>
              </a:r>
            </a:p>
          </p:txBody>
        </p:sp>
        <p:cxnSp>
          <p:nvCxnSpPr>
            <p:cNvPr id="202" name="Straight Arrow Connector 201"/>
            <p:cNvCxnSpPr/>
            <p:nvPr/>
          </p:nvCxnSpPr>
          <p:spPr>
            <a:xfrm flipV="1">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5746750" y="914400"/>
            <a:ext cx="2863850" cy="5486400"/>
            <a:chOff x="5746750" y="762000"/>
            <a:chExt cx="2863850" cy="5486400"/>
          </a:xfrm>
        </p:grpSpPr>
        <p:grpSp>
          <p:nvGrpSpPr>
            <p:cNvPr id="182" name="Group 181"/>
            <p:cNvGrpSpPr/>
            <p:nvPr/>
          </p:nvGrpSpPr>
          <p:grpSpPr>
            <a:xfrm>
              <a:off x="5867400" y="914400"/>
              <a:ext cx="2590800" cy="5334000"/>
              <a:chOff x="5867400" y="914400"/>
              <a:chExt cx="2590800" cy="53340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7" name="Rounded Rectangle 266"/>
              <p:cNvSpPr/>
              <p:nvPr/>
            </p:nvSpPr>
            <p:spPr>
              <a:xfrm>
                <a:off x="5867400" y="9144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prstClr val="black"/>
                    </a:solidFill>
                    <a:cs typeface="Calibri"/>
                  </a:rPr>
                  <a:t>Short </a:t>
                </a:r>
                <a:r>
                  <a:rPr lang="en-US" sz="3200" b="1" err="1" smtClean="0">
                    <a:solidFill>
                      <a:prstClr val="black"/>
                    </a:solidFill>
                    <a:cs typeface="Calibri"/>
                  </a:rPr>
                  <a:t>Bitline</a:t>
                </a:r>
                <a:endParaRPr lang="en-US" sz="3200" b="1">
                  <a:solidFill>
                    <a:prstClr val="black"/>
                  </a:solidFill>
                  <a:cs typeface="Calibri"/>
                </a:endParaRPr>
              </a:p>
            </p:txBody>
          </p:sp>
        </p:grpSp>
        <p:sp>
          <p:nvSpPr>
            <p:cNvPr id="483" name="Content Placeholder 2"/>
            <p:cNvSpPr txBox="1">
              <a:spLocks/>
            </p:cNvSpPr>
            <p:nvPr/>
          </p:nvSpPr>
          <p:spPr>
            <a:xfrm>
              <a:off x="5867400" y="21209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Low Latency </a:t>
              </a:r>
            </a:p>
          </p:txBody>
        </p:sp>
        <p:sp>
          <p:nvSpPr>
            <p:cNvPr id="275" name="Rounded Rectangle 274"/>
            <p:cNvSpPr/>
            <p:nvPr/>
          </p:nvSpPr>
          <p:spPr>
            <a:xfrm>
              <a:off x="58674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cs typeface="Calibri"/>
                </a:rPr>
                <a:t>Short </a:t>
              </a:r>
              <a:r>
                <a:rPr lang="en-US" sz="3200" b="1" dirty="0" err="1" smtClean="0">
                  <a:solidFill>
                    <a:srgbClr val="FFFF00"/>
                  </a:solidFill>
                  <a:cs typeface="Calibri"/>
                </a:rPr>
                <a:t>Bitline</a:t>
              </a:r>
              <a:endParaRPr lang="en-US" sz="3200" b="1" dirty="0">
                <a:solidFill>
                  <a:srgbClr val="FFFF00"/>
                </a:solidFill>
                <a:cs typeface="Calibri"/>
              </a:endParaRPr>
            </a:p>
          </p:txBody>
        </p:sp>
        <p:sp>
          <p:nvSpPr>
            <p:cNvPr id="201" name="Content Placeholder 2"/>
            <p:cNvSpPr txBox="1">
              <a:spLocks/>
            </p:cNvSpPr>
            <p:nvPr/>
          </p:nvSpPr>
          <p:spPr>
            <a:xfrm>
              <a:off x="5867400" y="14503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rPr>
                <a:t>Large Area</a:t>
              </a:r>
              <a:r>
                <a:rPr lang="en-US" sz="3200" b="1" i="1" dirty="0" smtClean="0">
                  <a:solidFill>
                    <a:srgbClr val="0000FF"/>
                  </a:solidFill>
                </a:rPr>
                <a:t> </a:t>
              </a:r>
            </a:p>
          </p:txBody>
        </p:sp>
        <p:cxnSp>
          <p:nvCxnSpPr>
            <p:cNvPr id="209" name="Straight Arrow Connector 208"/>
            <p:cNvCxnSpPr/>
            <p:nvPr/>
          </p:nvCxnSpPr>
          <p:spPr>
            <a:xfrm flipV="1">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216" name="Rounded Rectangle 215"/>
          <p:cNvSpPr/>
          <p:nvPr/>
        </p:nvSpPr>
        <p:spPr>
          <a:xfrm>
            <a:off x="2473643" y="914400"/>
            <a:ext cx="4003357" cy="60706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cs typeface="Calibri"/>
              </a:rPr>
              <a:t>Tiered-Latency DRAM</a:t>
            </a:r>
          </a:p>
        </p:txBody>
      </p:sp>
      <p:grpSp>
        <p:nvGrpSpPr>
          <p:cNvPr id="20" name="Group 19"/>
          <p:cNvGrpSpPr/>
          <p:nvPr/>
        </p:nvGrpSpPr>
        <p:grpSpPr>
          <a:xfrm>
            <a:off x="5410200" y="4908550"/>
            <a:ext cx="2819400" cy="835660"/>
            <a:chOff x="5410200" y="4756150"/>
            <a:chExt cx="2819400" cy="835660"/>
          </a:xfrm>
        </p:grpSpPr>
        <p:sp>
          <p:nvSpPr>
            <p:cNvPr id="217" name="Rounded Rectangle 216"/>
            <p:cNvSpPr/>
            <p:nvPr/>
          </p:nvSpPr>
          <p:spPr>
            <a:xfrm>
              <a:off x="5638800" y="4861560"/>
              <a:ext cx="2590800" cy="612648"/>
            </a:xfrm>
            <a:prstGeom prst="roundRect">
              <a:avLst>
                <a:gd name="adj" fmla="val 30371"/>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algn="ctr"/>
              <a:r>
                <a:rPr lang="en-US" sz="3200" b="1" dirty="0" smtClean="0">
                  <a:solidFill>
                    <a:srgbClr val="FFFF00"/>
                  </a:solidFill>
                  <a:cs typeface="Calibri"/>
                </a:rPr>
                <a:t>Low Latency</a:t>
              </a:r>
              <a:endParaRPr lang="en-US" sz="3200" b="1" dirty="0">
                <a:solidFill>
                  <a:srgbClr val="FFFF00"/>
                </a:solidFill>
                <a:cs typeface="Calibri"/>
              </a:endParaRPr>
            </a:p>
          </p:txBody>
        </p:sp>
        <p:cxnSp>
          <p:nvCxnSpPr>
            <p:cNvPr id="218" name="Straight Arrow Connector 217"/>
            <p:cNvCxnSpPr/>
            <p:nvPr/>
          </p:nvCxnSpPr>
          <p:spPr>
            <a:xfrm>
              <a:off x="5410200" y="4756150"/>
              <a:ext cx="114723" cy="10541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3" name="Straight Arrow Connector 222"/>
            <p:cNvCxnSpPr/>
            <p:nvPr/>
          </p:nvCxnSpPr>
          <p:spPr>
            <a:xfrm flipV="1">
              <a:off x="5410200" y="5474208"/>
              <a:ext cx="114723" cy="1176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4" name="Straight Arrow Connector 223"/>
            <p:cNvCxnSpPr/>
            <p:nvPr/>
          </p:nvCxnSpPr>
          <p:spPr>
            <a:xfrm>
              <a:off x="5524923" y="4861560"/>
              <a:ext cx="0" cy="61264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225" name="Group 224"/>
          <p:cNvGrpSpPr/>
          <p:nvPr/>
        </p:nvGrpSpPr>
        <p:grpSpPr>
          <a:xfrm>
            <a:off x="3581400" y="4953000"/>
            <a:ext cx="1742123" cy="1447800"/>
            <a:chOff x="6487477" y="3962400"/>
            <a:chExt cx="1742123" cy="1447800"/>
          </a:xfrm>
        </p:grpSpPr>
        <p:sp>
          <p:nvSpPr>
            <p:cNvPr id="226" name="Rectangle 225"/>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31" name="Rectangle 230"/>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32" name="Rectangle 231"/>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33" name="Rectangle 232"/>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34" name="Oval 233"/>
            <p:cNvSpPr/>
            <p:nvPr/>
          </p:nvSpPr>
          <p:spPr>
            <a:xfrm>
              <a:off x="78638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0" name="Oval 249"/>
            <p:cNvSpPr/>
            <p:nvPr/>
          </p:nvSpPr>
          <p:spPr>
            <a:xfrm>
              <a:off x="74066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1" name="Oval 250"/>
            <p:cNvSpPr/>
            <p:nvPr/>
          </p:nvSpPr>
          <p:spPr>
            <a:xfrm>
              <a:off x="69494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3" name="Oval 252"/>
            <p:cNvSpPr/>
            <p:nvPr/>
          </p:nvSpPr>
          <p:spPr>
            <a:xfrm>
              <a:off x="64922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4" name="Oval 253"/>
            <p:cNvSpPr/>
            <p:nvPr/>
          </p:nvSpPr>
          <p:spPr>
            <a:xfrm>
              <a:off x="78638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8" name="Oval 257"/>
            <p:cNvSpPr/>
            <p:nvPr/>
          </p:nvSpPr>
          <p:spPr>
            <a:xfrm>
              <a:off x="74066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9" name="Oval 258"/>
            <p:cNvSpPr/>
            <p:nvPr/>
          </p:nvSpPr>
          <p:spPr>
            <a:xfrm>
              <a:off x="69494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1" name="Oval 260"/>
            <p:cNvSpPr/>
            <p:nvPr/>
          </p:nvSpPr>
          <p:spPr>
            <a:xfrm>
              <a:off x="64922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29" name="Group 28"/>
          <p:cNvGrpSpPr/>
          <p:nvPr/>
        </p:nvGrpSpPr>
        <p:grpSpPr>
          <a:xfrm>
            <a:off x="838200" y="3016425"/>
            <a:ext cx="2628598" cy="2683335"/>
            <a:chOff x="838200" y="2864025"/>
            <a:chExt cx="2628598" cy="2683335"/>
          </a:xfrm>
        </p:grpSpPr>
        <p:sp>
          <p:nvSpPr>
            <p:cNvPr id="270" name="Rounded Rectangle 269"/>
            <p:cNvSpPr/>
            <p:nvPr/>
          </p:nvSpPr>
          <p:spPr>
            <a:xfrm>
              <a:off x="838200" y="3384550"/>
              <a:ext cx="2399877" cy="1416050"/>
            </a:xfrm>
            <a:prstGeom prst="roundRect">
              <a:avLst>
                <a:gd name="adj" fmla="val 18840"/>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algn="ctr"/>
              <a:r>
                <a:rPr lang="en-US" sz="3200" b="1" dirty="0" smtClean="0">
                  <a:solidFill>
                    <a:srgbClr val="FFFF00"/>
                  </a:solidFill>
                  <a:cs typeface="Calibri"/>
                </a:rPr>
                <a:t>Small area using long </a:t>
              </a:r>
              <a:r>
                <a:rPr lang="en-US" sz="3200" b="1" dirty="0" err="1" smtClean="0">
                  <a:solidFill>
                    <a:srgbClr val="FFFF00"/>
                  </a:solidFill>
                  <a:cs typeface="Calibri"/>
                </a:rPr>
                <a:t>bitline</a:t>
              </a:r>
              <a:endParaRPr lang="en-US" sz="3200" b="1" dirty="0">
                <a:solidFill>
                  <a:srgbClr val="FFFF00"/>
                </a:solidFill>
                <a:cs typeface="Calibri"/>
              </a:endParaRPr>
            </a:p>
          </p:txBody>
        </p:sp>
        <p:cxnSp>
          <p:nvCxnSpPr>
            <p:cNvPr id="271" name="Straight Arrow Connector 270"/>
            <p:cNvCxnSpPr/>
            <p:nvPr/>
          </p:nvCxnSpPr>
          <p:spPr>
            <a:xfrm flipH="1">
              <a:off x="3352800" y="2864025"/>
              <a:ext cx="113998" cy="107775"/>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2" name="Straight Arrow Connector 271"/>
            <p:cNvCxnSpPr/>
            <p:nvPr/>
          </p:nvCxnSpPr>
          <p:spPr>
            <a:xfrm flipH="1" flipV="1">
              <a:off x="3352800" y="5474208"/>
              <a:ext cx="113998" cy="7315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3" name="Straight Arrow Connector 272"/>
            <p:cNvCxnSpPr/>
            <p:nvPr/>
          </p:nvCxnSpPr>
          <p:spPr>
            <a:xfrm>
              <a:off x="3352800" y="2971800"/>
              <a:ext cx="0" cy="250240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833018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5"/>
                                        </p:tgtEl>
                                      </p:cBhvr>
                                    </p:animEffect>
                                    <p:set>
                                      <p:cBhvr>
                                        <p:cTn id="10" dur="1" fill="hold">
                                          <p:stCondLst>
                                            <p:cond delay="499"/>
                                          </p:stCondLst>
                                        </p:cTn>
                                        <p:tgtEl>
                                          <p:spTgt spid="5"/>
                                        </p:tgtEl>
                                        <p:attrNameLst>
                                          <p:attrName>style.visibility</p:attrName>
                                        </p:attrNameLst>
                                      </p:cBhvr>
                                      <p:to>
                                        <p:strVal val="hidden"/>
                                      </p:to>
                                    </p:set>
                                  </p:childTnLst>
                                </p:cTn>
                              </p:par>
                            </p:childTnLst>
                          </p:cTn>
                        </p:par>
                        <p:par>
                          <p:cTn id="11" fill="hold">
                            <p:stCondLst>
                              <p:cond delay="500"/>
                            </p:stCondLst>
                            <p:childTnLst>
                              <p:par>
                                <p:cTn id="12" presetID="1" presetClass="entr" presetSubtype="0" fill="hold" grpId="0" nodeType="afterEffect">
                                  <p:stCondLst>
                                    <p:cond delay="200"/>
                                  </p:stCondLst>
                                  <p:childTnLst>
                                    <p:set>
                                      <p:cBhvr>
                                        <p:cTn id="13" dur="1" fill="hold">
                                          <p:stCondLst>
                                            <p:cond delay="0"/>
                                          </p:stCondLst>
                                        </p:cTn>
                                        <p:tgtEl>
                                          <p:spTgt spid="216"/>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29"/>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2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nvPr>
        </p:nvGraphicFramePr>
        <p:xfrm>
          <a:off x="4343400" y="1524000"/>
          <a:ext cx="4419600" cy="320040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Chart 23"/>
          <p:cNvGraphicFramePr>
            <a:graphicFrameLocks/>
          </p:cNvGraphicFramePr>
          <p:nvPr>
            <p:extLst/>
          </p:nvPr>
        </p:nvGraphicFramePr>
        <p:xfrm>
          <a:off x="0" y="1524000"/>
          <a:ext cx="4511039" cy="3200401"/>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smtClean="0"/>
              <a:t> </a:t>
            </a:r>
            <a:r>
              <a:rPr lang="en-US" dirty="0"/>
              <a:t>Commodity DRAM </a:t>
            </a:r>
            <a:r>
              <a:rPr lang="en-US" dirty="0" smtClean="0"/>
              <a:t>vs. TL-DRAM </a:t>
            </a:r>
            <a:r>
              <a:rPr lang="en-US" sz="2700" dirty="0" smtClean="0">
                <a:solidFill>
                  <a:srgbClr val="1A5712"/>
                </a:solidFill>
              </a:rPr>
              <a:t>[HPCA 2013] </a:t>
            </a:r>
            <a:endParaRPr lang="en-US" sz="2700" dirty="0">
              <a:solidFill>
                <a:srgbClr val="1A5712"/>
              </a:solidFill>
            </a:endParaRPr>
          </a:p>
        </p:txBody>
      </p:sp>
      <p:sp>
        <p:nvSpPr>
          <p:cNvPr id="28" name="Rectangle 27"/>
          <p:cNvSpPr/>
          <p:nvPr/>
        </p:nvSpPr>
        <p:spPr>
          <a:xfrm rot="16200000">
            <a:off x="-571499" y="2689858"/>
            <a:ext cx="2225040" cy="472443"/>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smtClean="0">
                <a:solidFill>
                  <a:prstClr val="black"/>
                </a:solidFill>
              </a:rPr>
              <a:t>Latency</a:t>
            </a:r>
            <a:endParaRPr lang="en-US" sz="2400" b="1">
              <a:solidFill>
                <a:prstClr val="black"/>
              </a:solidFill>
            </a:endParaRPr>
          </a:p>
        </p:txBody>
      </p:sp>
      <p:sp>
        <p:nvSpPr>
          <p:cNvPr id="29" name="Rectangle 28"/>
          <p:cNvSpPr/>
          <p:nvPr/>
        </p:nvSpPr>
        <p:spPr>
          <a:xfrm rot="16200000">
            <a:off x="3702733" y="2635933"/>
            <a:ext cx="2438402" cy="67173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smtClean="0">
                <a:solidFill>
                  <a:prstClr val="black"/>
                </a:solidFill>
              </a:rPr>
              <a:t>Power</a:t>
            </a:r>
            <a:endParaRPr lang="en-US" sz="2400" b="1" dirty="0">
              <a:solidFill>
                <a:prstClr val="black"/>
              </a:solidFill>
            </a:endParaRPr>
          </a:p>
        </p:txBody>
      </p:sp>
      <p:sp>
        <p:nvSpPr>
          <p:cNvPr id="30" name="Content Placeholder 2"/>
          <p:cNvSpPr txBox="1">
            <a:spLocks/>
          </p:cNvSpPr>
          <p:nvPr/>
        </p:nvSpPr>
        <p:spPr>
          <a:xfrm>
            <a:off x="1989407" y="285750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dirty="0" smtClean="0">
                <a:solidFill>
                  <a:srgbClr val="0000FF"/>
                </a:solidFill>
              </a:rPr>
              <a:t>–56%</a:t>
            </a:r>
          </a:p>
        </p:txBody>
      </p:sp>
      <p:sp>
        <p:nvSpPr>
          <p:cNvPr id="31" name="Content Placeholder 2"/>
          <p:cNvSpPr txBox="1">
            <a:spLocks/>
          </p:cNvSpPr>
          <p:nvPr/>
        </p:nvSpPr>
        <p:spPr>
          <a:xfrm>
            <a:off x="2917875" y="18516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a:solidFill>
                  <a:srgbClr val="FF0000"/>
                </a:solidFill>
              </a:rPr>
              <a:t>+</a:t>
            </a:r>
            <a:r>
              <a:rPr lang="en-US" sz="2800" b="1" smtClean="0">
                <a:solidFill>
                  <a:srgbClr val="FF0000"/>
                </a:solidFill>
              </a:rPr>
              <a:t>23%</a:t>
            </a:r>
          </a:p>
        </p:txBody>
      </p:sp>
      <p:sp>
        <p:nvSpPr>
          <p:cNvPr id="32" name="Content Placeholder 2"/>
          <p:cNvSpPr txBox="1">
            <a:spLocks/>
          </p:cNvSpPr>
          <p:nvPr/>
        </p:nvSpPr>
        <p:spPr>
          <a:xfrm>
            <a:off x="6248400" y="2956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smtClean="0">
                <a:solidFill>
                  <a:srgbClr val="0000FF"/>
                </a:solidFill>
              </a:rPr>
              <a:t>–51%</a:t>
            </a:r>
          </a:p>
        </p:txBody>
      </p:sp>
      <p:sp>
        <p:nvSpPr>
          <p:cNvPr id="33" name="Content Placeholder 2"/>
          <p:cNvSpPr txBox="1">
            <a:spLocks/>
          </p:cNvSpPr>
          <p:nvPr/>
        </p:nvSpPr>
        <p:spPr>
          <a:xfrm>
            <a:off x="7162800" y="1432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smtClean="0">
                <a:solidFill>
                  <a:srgbClr val="FF0000"/>
                </a:solidFill>
              </a:rPr>
              <a:t>+49%</a:t>
            </a:r>
          </a:p>
        </p:txBody>
      </p:sp>
      <p:sp>
        <p:nvSpPr>
          <p:cNvPr id="35" name="Content Placeholder 2"/>
          <p:cNvSpPr txBox="1">
            <a:spLocks/>
          </p:cNvSpPr>
          <p:nvPr/>
        </p:nvSpPr>
        <p:spPr>
          <a:xfrm>
            <a:off x="381000" y="838200"/>
            <a:ext cx="4495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rPr>
              <a:t>DRAM Latency </a:t>
            </a:r>
            <a:r>
              <a:rPr lang="en-US" sz="3600" dirty="0" smtClean="0">
                <a:solidFill>
                  <a:prstClr val="black"/>
                </a:solidFill>
              </a:rPr>
              <a:t>(</a:t>
            </a:r>
            <a:r>
              <a:rPr lang="en-US" sz="3600" dirty="0" err="1" smtClean="0">
                <a:solidFill>
                  <a:prstClr val="black"/>
                </a:solidFill>
              </a:rPr>
              <a:t>tRC</a:t>
            </a:r>
            <a:r>
              <a:rPr lang="en-US" sz="3600" dirty="0" smtClean="0">
                <a:solidFill>
                  <a:prstClr val="black"/>
                </a:solidFill>
              </a:rPr>
              <a:t>)</a:t>
            </a:r>
          </a:p>
        </p:txBody>
      </p:sp>
      <p:sp>
        <p:nvSpPr>
          <p:cNvPr id="36" name="Content Placeholder 2"/>
          <p:cNvSpPr txBox="1">
            <a:spLocks/>
          </p:cNvSpPr>
          <p:nvPr/>
        </p:nvSpPr>
        <p:spPr>
          <a:xfrm>
            <a:off x="4648200" y="838200"/>
            <a:ext cx="4114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rPr>
              <a:t>DRAM Power</a:t>
            </a:r>
          </a:p>
        </p:txBody>
      </p:sp>
      <p:sp>
        <p:nvSpPr>
          <p:cNvPr id="37" name="Content Placeholder 2"/>
          <p:cNvSpPr txBox="1">
            <a:spLocks/>
          </p:cNvSpPr>
          <p:nvPr/>
        </p:nvSpPr>
        <p:spPr>
          <a:xfrm>
            <a:off x="381000" y="5334000"/>
            <a:ext cx="8001000" cy="1524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rPr>
              <a:t>DRAM Area Overhead</a:t>
            </a:r>
          </a:p>
          <a:p>
            <a:pPr marL="457200" lvl="1" indent="0">
              <a:lnSpc>
                <a:spcPct val="90000"/>
              </a:lnSpc>
              <a:buFont typeface="Arial" pitchFamily="34" charset="0"/>
              <a:buNone/>
            </a:pPr>
            <a:r>
              <a:rPr lang="en-US" sz="3200" b="1" dirty="0" smtClean="0">
                <a:solidFill>
                  <a:srgbClr val="4F81BD">
                    <a:lumMod val="75000"/>
                  </a:srgbClr>
                </a:solidFill>
              </a:rPr>
              <a:t>~3%</a:t>
            </a:r>
            <a:r>
              <a:rPr lang="en-US" sz="2800" dirty="0" smtClean="0">
                <a:solidFill>
                  <a:prstClr val="black"/>
                </a:solidFill>
              </a:rPr>
              <a:t>: mainly due to the isolation transistors</a:t>
            </a:r>
          </a:p>
        </p:txBody>
      </p:sp>
      <p:grpSp>
        <p:nvGrpSpPr>
          <p:cNvPr id="67" name="Group 66"/>
          <p:cNvGrpSpPr/>
          <p:nvPr/>
        </p:nvGrpSpPr>
        <p:grpSpPr>
          <a:xfrm>
            <a:off x="298449" y="4038600"/>
            <a:ext cx="4040188" cy="1219200"/>
            <a:chOff x="298449" y="4038600"/>
            <a:chExt cx="4040188" cy="1219200"/>
          </a:xfrm>
        </p:grpSpPr>
        <p:sp>
          <p:nvSpPr>
            <p:cNvPr id="46" name="Content Placeholder 2"/>
            <p:cNvSpPr txBox="1">
              <a:spLocks/>
            </p:cNvSpPr>
            <p:nvPr/>
          </p:nvSpPr>
          <p:spPr>
            <a:xfrm>
              <a:off x="2116046" y="4572001"/>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rPr>
                <a:t>TL-DRAM</a:t>
              </a:r>
            </a:p>
          </p:txBody>
        </p:sp>
        <p:cxnSp>
          <p:nvCxnSpPr>
            <p:cNvPr id="39" name="Straight Arrow Connector 38"/>
            <p:cNvCxnSpPr/>
            <p:nvPr/>
          </p:nvCxnSpPr>
          <p:spPr>
            <a:xfrm flipV="1">
              <a:off x="2438400"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2" name="Content Placeholder 2"/>
            <p:cNvSpPr txBox="1">
              <a:spLocks/>
            </p:cNvSpPr>
            <p:nvPr/>
          </p:nvSpPr>
          <p:spPr>
            <a:xfrm>
              <a:off x="298449"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dirty="0" smtClean="0">
                  <a:solidFill>
                    <a:prstClr val="black"/>
                  </a:solidFill>
                </a:rPr>
                <a:t>Commodity DRAM</a:t>
              </a:r>
            </a:p>
          </p:txBody>
        </p:sp>
        <p:sp>
          <p:nvSpPr>
            <p:cNvPr id="53" name="Content Placeholder 2"/>
            <p:cNvSpPr txBox="1">
              <a:spLocks/>
            </p:cNvSpPr>
            <p:nvPr/>
          </p:nvSpPr>
          <p:spPr>
            <a:xfrm>
              <a:off x="1970356"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rPr>
                <a:t>Near       Far</a:t>
              </a:r>
            </a:p>
          </p:txBody>
        </p:sp>
        <p:cxnSp>
          <p:nvCxnSpPr>
            <p:cNvPr id="54" name="Straight Arrow Connector 53"/>
            <p:cNvCxnSpPr/>
            <p:nvPr/>
          </p:nvCxnSpPr>
          <p:spPr>
            <a:xfrm flipV="1">
              <a:off x="3381378"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p:nvPr/>
          </p:nvCxnSpPr>
          <p:spPr>
            <a:xfrm flipV="1">
              <a:off x="4338637"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6" name="Straight Arrow Connector 55"/>
            <p:cNvCxnSpPr/>
            <p:nvPr/>
          </p:nvCxnSpPr>
          <p:spPr>
            <a:xfrm flipV="1">
              <a:off x="748668" y="4089400"/>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p:nvPr/>
          </p:nvCxnSpPr>
          <p:spPr>
            <a:xfrm flipV="1">
              <a:off x="748668" y="4318002"/>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66" name="Group 65"/>
          <p:cNvGrpSpPr/>
          <p:nvPr/>
        </p:nvGrpSpPr>
        <p:grpSpPr>
          <a:xfrm>
            <a:off x="4586068" y="4038600"/>
            <a:ext cx="4040188" cy="1219199"/>
            <a:chOff x="4586068" y="4038600"/>
            <a:chExt cx="4040188" cy="1219199"/>
          </a:xfrm>
        </p:grpSpPr>
        <p:cxnSp>
          <p:nvCxnSpPr>
            <p:cNvPr id="58" name="Straight Arrow Connector 57"/>
            <p:cNvCxnSpPr/>
            <p:nvPr/>
          </p:nvCxnSpPr>
          <p:spPr>
            <a:xfrm flipV="1">
              <a:off x="6726019"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4586068"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rPr>
                <a:t>Commodity DRAM</a:t>
              </a:r>
            </a:p>
          </p:txBody>
        </p:sp>
        <p:sp>
          <p:nvSpPr>
            <p:cNvPr id="60" name="Content Placeholder 2"/>
            <p:cNvSpPr txBox="1">
              <a:spLocks/>
            </p:cNvSpPr>
            <p:nvPr/>
          </p:nvSpPr>
          <p:spPr>
            <a:xfrm>
              <a:off x="6257975"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rPr>
                <a:t>Near       Far</a:t>
              </a:r>
            </a:p>
          </p:txBody>
        </p:sp>
        <p:cxnSp>
          <p:nvCxnSpPr>
            <p:cNvPr id="61" name="Straight Arrow Connector 60"/>
            <p:cNvCxnSpPr/>
            <p:nvPr/>
          </p:nvCxnSpPr>
          <p:spPr>
            <a:xfrm flipV="1">
              <a:off x="7668997"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p:nvPr/>
          </p:nvCxnSpPr>
          <p:spPr>
            <a:xfrm flipV="1">
              <a:off x="8626256"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p:nvPr/>
          </p:nvCxnSpPr>
          <p:spPr>
            <a:xfrm flipV="1">
              <a:off x="5036287" y="4094163"/>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4" name="Straight Arrow Connector 63"/>
            <p:cNvCxnSpPr/>
            <p:nvPr/>
          </p:nvCxnSpPr>
          <p:spPr>
            <a:xfrm flipV="1">
              <a:off x="5036287" y="4322765"/>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65" name="Content Placeholder 2"/>
            <p:cNvSpPr txBox="1">
              <a:spLocks/>
            </p:cNvSpPr>
            <p:nvPr/>
          </p:nvSpPr>
          <p:spPr>
            <a:xfrm>
              <a:off x="6400800" y="4572000"/>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rPr>
                <a:t>TL-DRAM</a:t>
              </a:r>
            </a:p>
          </p:txBody>
        </p:sp>
      </p:grpSp>
      <p:sp>
        <p:nvSpPr>
          <p:cNvPr id="38" name="Content Placeholder 2"/>
          <p:cNvSpPr txBox="1">
            <a:spLocks/>
          </p:cNvSpPr>
          <p:nvPr/>
        </p:nvSpPr>
        <p:spPr>
          <a:xfrm>
            <a:off x="879923" y="2188026"/>
            <a:ext cx="18288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b="1" dirty="0" smtClean="0">
                <a:solidFill>
                  <a:prstClr val="black"/>
                </a:solidFill>
              </a:rPr>
              <a:t> (52.5ns)</a:t>
            </a:r>
          </a:p>
        </p:txBody>
      </p:sp>
    </p:spTree>
    <p:extLst>
      <p:ext uri="{BB962C8B-B14F-4D97-AF65-F5344CB8AC3E}">
        <p14:creationId xmlns:p14="http://schemas.microsoft.com/office/powerpoint/2010/main" val="3831524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6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AsOne/>
      </p:bldGraphic>
      <p:bldGraphic spid="24" grpId="0">
        <p:bldAsOne/>
      </p:bldGraphic>
      <p:bldP spid="28" grpId="0"/>
      <p:bldP spid="29" grpId="0"/>
      <p:bldP spid="30" grpId="0"/>
      <p:bldP spid="31" grpId="0"/>
      <p:bldP spid="32" grpId="0"/>
      <p:bldP spid="33" grpId="0"/>
      <p:bldP spid="35" grpId="0"/>
      <p:bldP spid="36" grpId="0"/>
      <p:bldP spid="37" grpId="0"/>
      <p:bldP spid="38"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Trade-Off: Area (Die-Area) vs. Latency</a:t>
            </a:r>
            <a:endParaRPr lang="en-US" dirty="0"/>
          </a:p>
        </p:txBody>
      </p:sp>
      <p:graphicFrame>
        <p:nvGraphicFramePr>
          <p:cNvPr id="22" name="Chart 21"/>
          <p:cNvGraphicFramePr>
            <a:graphicFrameLocks/>
          </p:cNvGraphicFramePr>
          <p:nvPr>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algn="r"/>
            <a:r>
              <a:rPr lang="en-US" sz="2800" b="1" smtClean="0">
                <a:solidFill>
                  <a:prstClr val="black"/>
                </a:solidFill>
              </a:rPr>
              <a:t>64</a:t>
            </a:r>
            <a:endParaRPr lang="en-US" sz="2800" b="1">
              <a:solidFill>
                <a:prstClr val="black"/>
              </a:solidFill>
            </a:endParaRPr>
          </a:p>
        </p:txBody>
      </p:sp>
      <p:sp>
        <p:nvSpPr>
          <p:cNvPr id="25" name="TextBox 24"/>
          <p:cNvSpPr txBox="1"/>
          <p:nvPr/>
        </p:nvSpPr>
        <p:spPr>
          <a:xfrm>
            <a:off x="3276600" y="1066800"/>
            <a:ext cx="609600" cy="523220"/>
          </a:xfrm>
          <a:prstGeom prst="rect">
            <a:avLst/>
          </a:prstGeom>
          <a:noFill/>
        </p:spPr>
        <p:txBody>
          <a:bodyPr wrap="square" rtlCol="0">
            <a:spAutoFit/>
          </a:bodyPr>
          <a:lstStyle/>
          <a:p>
            <a:pPr algn="r"/>
            <a:r>
              <a:rPr lang="en-US" sz="2800" b="1" smtClean="0">
                <a:solidFill>
                  <a:prstClr val="black"/>
                </a:solidFill>
              </a:rPr>
              <a:t>32</a:t>
            </a:r>
            <a:endParaRPr lang="en-US" sz="2800" b="1">
              <a:solidFill>
                <a:prstClr val="black"/>
              </a:solidFill>
            </a:endParaRPr>
          </a:p>
        </p:txBody>
      </p:sp>
      <p:sp>
        <p:nvSpPr>
          <p:cNvPr id="36" name="TextBox 35"/>
          <p:cNvSpPr txBox="1"/>
          <p:nvPr/>
        </p:nvSpPr>
        <p:spPr>
          <a:xfrm>
            <a:off x="4419600" y="2743200"/>
            <a:ext cx="838200" cy="523220"/>
          </a:xfrm>
          <a:prstGeom prst="rect">
            <a:avLst/>
          </a:prstGeom>
          <a:noFill/>
        </p:spPr>
        <p:txBody>
          <a:bodyPr wrap="square" rtlCol="0">
            <a:spAutoFit/>
          </a:bodyPr>
          <a:lstStyle/>
          <a:p>
            <a:pPr algn="r"/>
            <a:r>
              <a:rPr lang="en-US" sz="2800" b="1" dirty="0" smtClean="0">
                <a:solidFill>
                  <a:prstClr val="black"/>
                </a:solidFill>
              </a:rPr>
              <a:t>128</a:t>
            </a:r>
            <a:endParaRPr lang="en-US" sz="2800" b="1" dirty="0">
              <a:solidFill>
                <a:prstClr val="black"/>
              </a:solidFill>
            </a:endParaRPr>
          </a:p>
        </p:txBody>
      </p:sp>
      <p:sp>
        <p:nvSpPr>
          <p:cNvPr id="37" name="TextBox 36"/>
          <p:cNvSpPr txBox="1"/>
          <p:nvPr/>
        </p:nvSpPr>
        <p:spPr>
          <a:xfrm>
            <a:off x="5105400" y="3048000"/>
            <a:ext cx="838200" cy="523220"/>
          </a:xfrm>
          <a:prstGeom prst="rect">
            <a:avLst/>
          </a:prstGeom>
          <a:noFill/>
        </p:spPr>
        <p:txBody>
          <a:bodyPr wrap="square" rtlCol="0">
            <a:spAutoFit/>
          </a:bodyPr>
          <a:lstStyle/>
          <a:p>
            <a:pPr algn="ctr"/>
            <a:r>
              <a:rPr lang="en-US" sz="2800" b="1" dirty="0" smtClean="0">
                <a:solidFill>
                  <a:prstClr val="black"/>
                </a:solidFill>
              </a:rPr>
              <a:t>256</a:t>
            </a:r>
            <a:endParaRPr lang="en-US" sz="2800" b="1" dirty="0">
              <a:solidFill>
                <a:prstClr val="black"/>
              </a:solidFill>
            </a:endParaRPr>
          </a:p>
        </p:txBody>
      </p:sp>
      <p:sp>
        <p:nvSpPr>
          <p:cNvPr id="38" name="TextBox 37"/>
          <p:cNvSpPr txBox="1"/>
          <p:nvPr/>
        </p:nvSpPr>
        <p:spPr>
          <a:xfrm>
            <a:off x="5981700" y="3084493"/>
            <a:ext cx="2895600" cy="954107"/>
          </a:xfrm>
          <a:prstGeom prst="rect">
            <a:avLst/>
          </a:prstGeom>
          <a:noFill/>
        </p:spPr>
        <p:txBody>
          <a:bodyPr wrap="square" rtlCol="0">
            <a:spAutoFit/>
          </a:bodyPr>
          <a:lstStyle/>
          <a:p>
            <a:r>
              <a:rPr lang="en-US" sz="2800" b="1" dirty="0" smtClean="0">
                <a:solidFill>
                  <a:prstClr val="black"/>
                </a:solidFill>
              </a:rPr>
              <a:t>   512 cells/</a:t>
            </a:r>
            <a:r>
              <a:rPr lang="en-US" sz="2800" b="1" dirty="0" err="1" smtClean="0">
                <a:solidFill>
                  <a:prstClr val="black"/>
                </a:solidFill>
              </a:rPr>
              <a:t>bitline</a:t>
            </a:r>
            <a:r>
              <a:rPr lang="en-US" sz="2800" b="1" dirty="0" smtClean="0">
                <a:solidFill>
                  <a:prstClr val="black"/>
                </a:solidFill>
              </a:rPr>
              <a:t> </a:t>
            </a:r>
          </a:p>
          <a:p>
            <a:r>
              <a:rPr lang="en-US" sz="2800" b="1" dirty="0">
                <a:solidFill>
                  <a:prstClr val="black"/>
                </a:solidFill>
              </a:rPr>
              <a:t> </a:t>
            </a:r>
            <a:r>
              <a:rPr lang="en-US" sz="2800" b="1" dirty="0" smtClean="0">
                <a:solidFill>
                  <a:prstClr val="black"/>
                </a:solidFill>
              </a:rPr>
              <a:t>  </a:t>
            </a:r>
            <a:endParaRPr lang="en-US" sz="2800" b="1" dirty="0">
              <a:solidFill>
                <a:prstClr val="black"/>
              </a:solidFill>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rPr>
              <a:t>Cheaper</a:t>
            </a:r>
            <a:endParaRPr lang="en-US" sz="3200" b="1" dirty="0">
              <a:solidFill>
                <a:prstClr val="white"/>
              </a:solidFill>
            </a:endParaRP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rPr>
              <a:t>Faster</a:t>
            </a:r>
            <a:endParaRPr lang="en-US" sz="3200" b="1" dirty="0">
              <a:solidFill>
                <a:prstClr val="white"/>
              </a:solidFill>
            </a:endParaRPr>
          </a:p>
        </p:txBody>
      </p:sp>
      <p:sp>
        <p:nvSpPr>
          <p:cNvPr id="13" name="Oval 12"/>
          <p:cNvSpPr/>
          <p:nvPr/>
        </p:nvSpPr>
        <p:spPr>
          <a:xfrm>
            <a:off x="3979398" y="3606018"/>
            <a:ext cx="182880" cy="182880"/>
          </a:xfrm>
          <a:prstGeom prst="ellipse">
            <a:avLst/>
          </a:prstGeom>
          <a:solidFill>
            <a:schemeClr val="accent3">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13"/>
          <p:cNvSpPr/>
          <p:nvPr/>
        </p:nvSpPr>
        <p:spPr>
          <a:xfrm>
            <a:off x="3314699" y="3657600"/>
            <a:ext cx="2628901"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b="1" i="1" dirty="0" smtClean="0">
                <a:solidFill>
                  <a:srgbClr val="9BBB59">
                    <a:lumMod val="50000"/>
                  </a:srgbClr>
                </a:solidFill>
              </a:rPr>
              <a:t>Near Segment</a:t>
            </a:r>
            <a:endParaRPr lang="en-US" sz="2800" b="1" i="1" dirty="0">
              <a:solidFill>
                <a:srgbClr val="9BBB59">
                  <a:lumMod val="50000"/>
                </a:srgbClr>
              </a:solidFill>
            </a:endParaRPr>
          </a:p>
        </p:txBody>
      </p:sp>
      <p:sp>
        <p:nvSpPr>
          <p:cNvPr id="15" name="Oval 14"/>
          <p:cNvSpPr/>
          <p:nvPr/>
        </p:nvSpPr>
        <p:spPr>
          <a:xfrm>
            <a:off x="7528561" y="3606018"/>
            <a:ext cx="182880" cy="18288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Rectangle 15"/>
          <p:cNvSpPr/>
          <p:nvPr/>
        </p:nvSpPr>
        <p:spPr>
          <a:xfrm>
            <a:off x="6544002" y="3657600"/>
            <a:ext cx="2447598"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800" b="1" i="1" dirty="0" smtClean="0">
                <a:solidFill>
                  <a:srgbClr val="FF0000"/>
                </a:solidFill>
              </a:rPr>
              <a:t>Far Segment</a:t>
            </a:r>
            <a:endParaRPr lang="en-US" sz="2800" b="1" i="1" dirty="0">
              <a:solidFill>
                <a:srgbClr val="FF0000"/>
              </a:solidFill>
            </a:endParaRPr>
          </a:p>
        </p:txBody>
      </p:sp>
      <p:grpSp>
        <p:nvGrpSpPr>
          <p:cNvPr id="23" name="Group 22"/>
          <p:cNvGrpSpPr/>
          <p:nvPr/>
        </p:nvGrpSpPr>
        <p:grpSpPr>
          <a:xfrm>
            <a:off x="1760146" y="3533003"/>
            <a:ext cx="1530690" cy="1238005"/>
            <a:chOff x="1760146" y="3533003"/>
            <a:chExt cx="1530690" cy="1238005"/>
          </a:xfrm>
        </p:grpSpPr>
        <p:sp>
          <p:nvSpPr>
            <p:cNvPr id="26" name="Left Arrow 25"/>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prstClr val="white"/>
                </a:solidFill>
              </a:endParaRPr>
            </a:p>
          </p:txBody>
        </p:sp>
        <p:sp>
          <p:nvSpPr>
            <p:cNvPr id="27" name="TextBox 26"/>
            <p:cNvSpPr txBox="1"/>
            <p:nvPr/>
          </p:nvSpPr>
          <p:spPr>
            <a:xfrm rot="18932207">
              <a:off x="1798404" y="3826557"/>
              <a:ext cx="1492432" cy="523220"/>
            </a:xfrm>
            <a:prstGeom prst="rect">
              <a:avLst/>
            </a:prstGeom>
            <a:noFill/>
          </p:spPr>
          <p:txBody>
            <a:bodyPr wrap="square" rtlCol="0">
              <a:spAutoFit/>
            </a:bodyPr>
            <a:lstStyle/>
            <a:p>
              <a:pPr algn="ctr"/>
              <a:r>
                <a:rPr lang="en-US" sz="2800" b="1" dirty="0" smtClean="0">
                  <a:solidFill>
                    <a:srgbClr val="FFFFFF"/>
                  </a:solidFill>
                </a:rPr>
                <a:t>GOAL</a:t>
              </a:r>
              <a:endParaRPr lang="en-US" sz="2800" b="1" dirty="0">
                <a:solidFill>
                  <a:srgbClr val="FFFFFF"/>
                </a:solidFill>
              </a:endParaRPr>
            </a:p>
          </p:txBody>
        </p:sp>
      </p:grpSp>
    </p:spTree>
    <p:extLst>
      <p:ext uri="{BB962C8B-B14F-4D97-AF65-F5344CB8AC3E}">
        <p14:creationId xmlns:p14="http://schemas.microsoft.com/office/powerpoint/2010/main" val="9747172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animBg="1"/>
      <p:bldP spid="16"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smtClean="0"/>
              <a:t>   Leveraging Tiered-Latency DRAM </a:t>
            </a:r>
            <a:endParaRPr lang="en-US" dirty="0"/>
          </a:p>
        </p:txBody>
      </p:sp>
      <p:sp>
        <p:nvSpPr>
          <p:cNvPr id="28" name="Content Placeholder 2"/>
          <p:cNvSpPr>
            <a:spLocks noGrp="1"/>
          </p:cNvSpPr>
          <p:nvPr>
            <p:ph idx="1"/>
          </p:nvPr>
        </p:nvSpPr>
        <p:spPr>
          <a:xfrm>
            <a:off x="304800" y="990600"/>
            <a:ext cx="8534400" cy="5562600"/>
          </a:xfrm>
        </p:spPr>
        <p:txBody>
          <a:bodyPr/>
          <a:lstStyle/>
          <a:p>
            <a:pPr>
              <a:lnSpc>
                <a:spcPct val="85000"/>
              </a:lnSpc>
            </a:pPr>
            <a:r>
              <a:rPr lang="en-US" sz="3200" dirty="0" smtClean="0"/>
              <a:t>TL-DRAM is a </a:t>
            </a:r>
            <a:r>
              <a:rPr lang="en-US" sz="3200" b="1" i="1" dirty="0" smtClean="0"/>
              <a:t>substrate</a:t>
            </a:r>
            <a:r>
              <a:rPr lang="en-US" sz="3200" dirty="0" smtClean="0"/>
              <a:t> that can be leveraged by the hardware and/or software</a:t>
            </a:r>
          </a:p>
          <a:p>
            <a:pPr>
              <a:lnSpc>
                <a:spcPct val="85000"/>
              </a:lnSpc>
            </a:pPr>
            <a:endParaRPr lang="en-US" sz="1800" dirty="0"/>
          </a:p>
          <a:p>
            <a:pPr>
              <a:lnSpc>
                <a:spcPct val="85000"/>
              </a:lnSpc>
            </a:pPr>
            <a:r>
              <a:rPr lang="en-US" sz="3200" dirty="0" smtClean="0"/>
              <a:t>Many potential uses</a:t>
            </a:r>
          </a:p>
          <a:p>
            <a:pPr marL="801688" lvl="1" indent="-344488">
              <a:lnSpc>
                <a:spcPct val="85000"/>
              </a:lnSpc>
              <a:buFont typeface="+mj-lt"/>
              <a:buAutoNum type="arabicPeriod"/>
            </a:pPr>
            <a:r>
              <a:rPr lang="en-US" sz="2800" dirty="0" smtClean="0"/>
              <a:t>Use near segment as hardware-managed </a:t>
            </a:r>
            <a:r>
              <a:rPr lang="en-US" sz="2800" b="1" i="1" dirty="0" smtClean="0"/>
              <a:t>inclusive</a:t>
            </a:r>
            <a:r>
              <a:rPr lang="en-US" sz="2800" dirty="0" smtClean="0"/>
              <a:t> cache to far segment</a:t>
            </a:r>
          </a:p>
          <a:p>
            <a:pPr marL="801688" lvl="1" indent="-344488">
              <a:lnSpc>
                <a:spcPct val="85000"/>
              </a:lnSpc>
              <a:buFont typeface="+mj-lt"/>
              <a:buAutoNum type="arabicPeriod"/>
            </a:pPr>
            <a:r>
              <a:rPr lang="en-US" sz="2800" dirty="0" smtClean="0"/>
              <a:t>Use near segment as hardware-managed </a:t>
            </a:r>
            <a:r>
              <a:rPr lang="en-US" sz="2800" b="1" i="1" dirty="0" smtClean="0"/>
              <a:t>exclusive</a:t>
            </a:r>
            <a:r>
              <a:rPr lang="en-US" sz="2800" dirty="0" smtClean="0"/>
              <a:t> cache to far segment</a:t>
            </a:r>
            <a:endParaRPr lang="en-US" sz="2800" dirty="0"/>
          </a:p>
          <a:p>
            <a:pPr marL="801688" lvl="1" indent="-344488">
              <a:lnSpc>
                <a:spcPct val="85000"/>
              </a:lnSpc>
              <a:buFont typeface="+mj-lt"/>
              <a:buAutoNum type="arabicPeriod"/>
            </a:pPr>
            <a:r>
              <a:rPr lang="en-US" sz="2800" dirty="0" smtClean="0"/>
              <a:t>Profile-based page mapping by operating system</a:t>
            </a:r>
          </a:p>
          <a:p>
            <a:pPr marL="801688" lvl="1" indent="-344488">
              <a:lnSpc>
                <a:spcPct val="85000"/>
              </a:lnSpc>
              <a:buFont typeface="+mj-lt"/>
              <a:buAutoNum type="arabicPeriod"/>
            </a:pPr>
            <a:r>
              <a:rPr lang="en-US" sz="2800" dirty="0" smtClean="0"/>
              <a:t>Simply replace DRAM with TL-DRAM </a:t>
            </a:r>
            <a:r>
              <a:rPr lang="en-US" sz="1000" dirty="0" smtClean="0">
                <a:latin typeface="Wingdings"/>
                <a:ea typeface="Wingdings"/>
                <a:cs typeface="Wingdings"/>
                <a:sym typeface="Wingdings"/>
              </a:rPr>
              <a:t> </a:t>
            </a:r>
            <a:endParaRPr lang="en-US" sz="2800" dirty="0" smtClean="0"/>
          </a:p>
          <a:p>
            <a:pPr marL="457200" lvl="1" indent="0">
              <a:lnSpc>
                <a:spcPct val="85000"/>
              </a:lnSpc>
              <a:buNone/>
            </a:pPr>
            <a:endParaRPr lang="en-US" sz="2800" dirty="0" smtClean="0"/>
          </a:p>
        </p:txBody>
      </p:sp>
      <p:sp>
        <p:nvSpPr>
          <p:cNvPr id="4" name="Rounded Rectangle 3"/>
          <p:cNvSpPr/>
          <p:nvPr/>
        </p:nvSpPr>
        <p:spPr>
          <a:xfrm>
            <a:off x="762000" y="2743200"/>
            <a:ext cx="7848600" cy="76200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 name="Rounded Rectangle 4"/>
          <p:cNvSpPr/>
          <p:nvPr/>
        </p:nvSpPr>
        <p:spPr>
          <a:xfrm>
            <a:off x="762000" y="2743200"/>
            <a:ext cx="7848600" cy="2057400"/>
          </a:xfrm>
          <a:prstGeom prst="roundRect">
            <a:avLst>
              <a:gd name="adj" fmla="val 7644"/>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Rectangle 5"/>
          <p:cNvSpPr/>
          <p:nvPr/>
        </p:nvSpPr>
        <p:spPr>
          <a:xfrm>
            <a:off x="683568" y="6490211"/>
            <a:ext cx="7560840" cy="323165"/>
          </a:xfrm>
          <a:prstGeom prst="rect">
            <a:avLst/>
          </a:prstGeom>
        </p:spPr>
        <p:txBody>
          <a:bodyPr wrap="square">
            <a:spAutoFit/>
          </a:bodyPr>
          <a:lstStyle/>
          <a:p>
            <a:r>
              <a:rPr lang="en-US" sz="1500" dirty="0" smtClean="0">
                <a:solidFill>
                  <a:prstClr val="black"/>
                </a:solidFill>
              </a:rPr>
              <a:t>Lee+</a:t>
            </a:r>
            <a:r>
              <a:rPr lang="en-US" sz="1500" dirty="0">
                <a:solidFill>
                  <a:prstClr val="black"/>
                </a:solidFill>
              </a:rPr>
              <a:t>, </a:t>
            </a:r>
            <a:r>
              <a:rPr lang="en-US" sz="1500" dirty="0" smtClean="0">
                <a:solidFill>
                  <a:prstClr val="black"/>
                </a:solidFill>
              </a:rPr>
              <a:t>“</a:t>
            </a:r>
            <a:r>
              <a:rPr lang="en-US" sz="1500" dirty="0" smtClean="0">
                <a:solidFill>
                  <a:srgbClr val="0000FF"/>
                </a:solidFill>
              </a:rPr>
              <a:t>Tiered-Latency DRAM: A Low Latency and Low Cost DRAM Architecture</a:t>
            </a:r>
            <a:r>
              <a:rPr lang="en-US" sz="1500" dirty="0" smtClean="0">
                <a:solidFill>
                  <a:prstClr val="black"/>
                </a:solidFill>
              </a:rPr>
              <a:t>,</a:t>
            </a:r>
            <a:r>
              <a:rPr lang="en-US" sz="1500" dirty="0">
                <a:solidFill>
                  <a:prstClr val="black"/>
                </a:solidFill>
              </a:rPr>
              <a:t>” </a:t>
            </a:r>
            <a:r>
              <a:rPr lang="en-US" sz="1500" dirty="0" smtClean="0">
                <a:solidFill>
                  <a:prstClr val="black"/>
                </a:solidFill>
              </a:rPr>
              <a:t>HPCA 2013.</a:t>
            </a:r>
            <a:endParaRPr lang="en-US" sz="1500" dirty="0">
              <a:solidFill>
                <a:prstClr val="black"/>
              </a:solidFill>
            </a:endParaRPr>
          </a:p>
        </p:txBody>
      </p:sp>
    </p:spTree>
    <p:extLst>
      <p:ext uri="{BB962C8B-B14F-4D97-AF65-F5344CB8AC3E}">
        <p14:creationId xmlns:p14="http://schemas.microsoft.com/office/powerpoint/2010/main" val="1296733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8">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8">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childTnLst>
                                </p:cTn>
                              </p:par>
                              <p:par>
                                <p:cTn id="35" presetID="1" presetClass="exit" presetSubtype="0" fill="hold" grpId="1" nodeType="withEffect">
                                  <p:stCondLst>
                                    <p:cond delay="0"/>
                                  </p:stCondLst>
                                  <p:childTnLst>
                                    <p:set>
                                      <p:cBhvr>
                                        <p:cTn id="36"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5" grpId="1"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p:cNvGraphicFramePr>
            <a:graphicFrameLocks/>
          </p:cNvGraphicFramePr>
          <p:nvPr>
            <p:extLst/>
          </p:nvPr>
        </p:nvGraphicFramePr>
        <p:xfrm>
          <a:off x="832431" y="914400"/>
          <a:ext cx="3355729" cy="399317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Chart 24"/>
          <p:cNvGraphicFramePr>
            <a:graphicFrameLocks/>
          </p:cNvGraphicFramePr>
          <p:nvPr>
            <p:extLst/>
          </p:nvPr>
        </p:nvGraphicFramePr>
        <p:xfrm>
          <a:off x="5083421" y="914400"/>
          <a:ext cx="3355729" cy="3993173"/>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smtClean="0"/>
              <a:t>   Performance &amp; Power Consumption  </a:t>
            </a:r>
            <a:endParaRPr lang="en-US" dirty="0"/>
          </a:p>
        </p:txBody>
      </p:sp>
      <p:sp>
        <p:nvSpPr>
          <p:cNvPr id="23" name="TextBox 1"/>
          <p:cNvSpPr txBox="1"/>
          <p:nvPr/>
        </p:nvSpPr>
        <p:spPr>
          <a:xfrm>
            <a:off x="2241550" y="1000123"/>
            <a:ext cx="1257300"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11.5%</a:t>
            </a:r>
            <a:endParaRPr lang="en-US" sz="2200" b="1" dirty="0">
              <a:solidFill>
                <a:srgbClr val="9BBB59">
                  <a:lumMod val="50000"/>
                </a:srgbClr>
              </a:solidFill>
            </a:endParaRPr>
          </a:p>
          <a:p>
            <a:pPr algn="ctr"/>
            <a:endParaRPr lang="en-US" sz="2200" b="1" dirty="0">
              <a:solidFill>
                <a:srgbClr val="9BBB59">
                  <a:lumMod val="50000"/>
                </a:srgbClr>
              </a:solidFill>
            </a:endParaRPr>
          </a:p>
        </p:txBody>
      </p:sp>
      <p:sp>
        <p:nvSpPr>
          <p:cNvPr id="19" name="Rectangle 18"/>
          <p:cNvSpPr/>
          <p:nvPr/>
        </p:nvSpPr>
        <p:spPr>
          <a:xfrm rot="16200000">
            <a:off x="-1261544" y="2514599"/>
            <a:ext cx="36576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600" b="1" dirty="0" smtClean="0">
                <a:solidFill>
                  <a:prstClr val="black"/>
                </a:solidFill>
              </a:rPr>
              <a:t>Normalized Performance</a:t>
            </a:r>
            <a:endParaRPr lang="en-US" sz="2600" b="1" dirty="0">
              <a:solidFill>
                <a:prstClr val="black"/>
              </a:solidFill>
            </a:endParaRPr>
          </a:p>
        </p:txBody>
      </p:sp>
      <p:sp>
        <p:nvSpPr>
          <p:cNvPr id="20" name="Rectangle 19"/>
          <p:cNvSpPr/>
          <p:nvPr/>
        </p:nvSpPr>
        <p:spPr>
          <a:xfrm>
            <a:off x="567256" y="4837138"/>
            <a:ext cx="3547544"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600" b="1" dirty="0" smtClean="0">
                <a:solidFill>
                  <a:prstClr val="black"/>
                </a:solidFill>
              </a:rPr>
              <a:t>Core-Count (Channel)</a:t>
            </a:r>
            <a:endParaRPr lang="en-US" sz="2600" b="1" dirty="0">
              <a:solidFill>
                <a:prstClr val="black"/>
              </a:solidFill>
            </a:endParaRPr>
          </a:p>
        </p:txBody>
      </p:sp>
      <p:sp>
        <p:nvSpPr>
          <p:cNvPr id="26" name="Rectangle 25"/>
          <p:cNvSpPr/>
          <p:nvPr/>
        </p:nvSpPr>
        <p:spPr>
          <a:xfrm rot="16200000">
            <a:off x="3098992" y="2476498"/>
            <a:ext cx="35814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600" b="1" dirty="0" smtClean="0">
                <a:solidFill>
                  <a:prstClr val="black"/>
                </a:solidFill>
              </a:rPr>
              <a:t>Normalized Power</a:t>
            </a:r>
            <a:endParaRPr lang="en-US" sz="2600" b="1" dirty="0">
              <a:solidFill>
                <a:prstClr val="black"/>
              </a:solidFill>
            </a:endParaRPr>
          </a:p>
        </p:txBody>
      </p:sp>
      <p:sp>
        <p:nvSpPr>
          <p:cNvPr id="28" name="Rectangle 27"/>
          <p:cNvSpPr/>
          <p:nvPr/>
        </p:nvSpPr>
        <p:spPr>
          <a:xfrm>
            <a:off x="4953000" y="4837138"/>
            <a:ext cx="3429000"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600" b="1" dirty="0" smtClean="0">
                <a:solidFill>
                  <a:prstClr val="black"/>
                </a:solidFill>
              </a:rPr>
              <a:t>Core-Count (Channel)</a:t>
            </a:r>
            <a:endParaRPr lang="en-US" sz="2600" b="1" dirty="0">
              <a:solidFill>
                <a:prstClr val="black"/>
              </a:solidFill>
            </a:endParaRPr>
          </a:p>
        </p:txBody>
      </p:sp>
      <p:sp>
        <p:nvSpPr>
          <p:cNvPr id="32" name="TextBox 1"/>
          <p:cNvSpPr txBox="1"/>
          <p:nvPr/>
        </p:nvSpPr>
        <p:spPr>
          <a:xfrm>
            <a:off x="3149600"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10.7%</a:t>
            </a:r>
            <a:endParaRPr lang="en-US" sz="2200" b="1" dirty="0">
              <a:solidFill>
                <a:srgbClr val="9BBB59">
                  <a:lumMod val="50000"/>
                </a:srgbClr>
              </a:solidFill>
            </a:endParaRPr>
          </a:p>
          <a:p>
            <a:pPr algn="ctr"/>
            <a:endParaRPr lang="en-US" sz="2200" b="1" dirty="0">
              <a:solidFill>
                <a:srgbClr val="9BBB59">
                  <a:lumMod val="50000"/>
                </a:srgbClr>
              </a:solidFill>
            </a:endParaRPr>
          </a:p>
        </p:txBody>
      </p:sp>
      <p:sp>
        <p:nvSpPr>
          <p:cNvPr id="22" name="TextBox 1"/>
          <p:cNvSpPr txBox="1"/>
          <p:nvPr/>
        </p:nvSpPr>
        <p:spPr>
          <a:xfrm>
            <a:off x="1546471"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12.4%</a:t>
            </a:r>
            <a:endParaRPr lang="en-US" sz="2200" b="1" dirty="0">
              <a:solidFill>
                <a:srgbClr val="9BBB59">
                  <a:lumMod val="50000"/>
                </a:srgbClr>
              </a:solidFill>
            </a:endParaRPr>
          </a:p>
          <a:p>
            <a:pPr algn="ctr"/>
            <a:endParaRPr lang="en-US" sz="2200" b="1" dirty="0">
              <a:solidFill>
                <a:srgbClr val="9BBB59">
                  <a:lumMod val="50000"/>
                </a:srgbClr>
              </a:solidFill>
            </a:endParaRPr>
          </a:p>
        </p:txBody>
      </p:sp>
      <p:cxnSp>
        <p:nvCxnSpPr>
          <p:cNvPr id="38" name="Straight Arrow Connector 37"/>
          <p:cNvCxnSpPr/>
          <p:nvPr/>
        </p:nvCxnSpPr>
        <p:spPr>
          <a:xfrm flipH="1">
            <a:off x="1590675"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5839531"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0" name="TextBox 1"/>
          <p:cNvSpPr txBox="1"/>
          <p:nvPr/>
        </p:nvSpPr>
        <p:spPr>
          <a:xfrm>
            <a:off x="5805489" y="1288595"/>
            <a:ext cx="990600" cy="387805"/>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–23%</a:t>
            </a:r>
            <a:endParaRPr lang="en-US" sz="2200" b="1" dirty="0">
              <a:solidFill>
                <a:srgbClr val="9BBB59">
                  <a:lumMod val="50000"/>
                </a:srgbClr>
              </a:solidFill>
            </a:endParaRPr>
          </a:p>
          <a:p>
            <a:pPr algn="ctr"/>
            <a:endParaRPr lang="en-US" sz="2200" b="1" dirty="0">
              <a:solidFill>
                <a:srgbClr val="9BBB59">
                  <a:lumMod val="50000"/>
                </a:srgbClr>
              </a:solidFill>
            </a:endParaRPr>
          </a:p>
        </p:txBody>
      </p:sp>
      <p:sp>
        <p:nvSpPr>
          <p:cNvPr id="41" name="Down Arrow 40"/>
          <p:cNvSpPr/>
          <p:nvPr/>
        </p:nvSpPr>
        <p:spPr>
          <a:xfrm>
            <a:off x="6175683" y="1676400"/>
            <a:ext cx="233629" cy="638172"/>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endParaRPr>
          </a:p>
        </p:txBody>
      </p:sp>
      <p:sp>
        <p:nvSpPr>
          <p:cNvPr id="42" name="Down Arrow 41"/>
          <p:cNvSpPr/>
          <p:nvPr/>
        </p:nvSpPr>
        <p:spPr>
          <a:xfrm>
            <a:off x="6981559" y="1683207"/>
            <a:ext cx="233629" cy="669470"/>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endParaRPr>
          </a:p>
        </p:txBody>
      </p:sp>
      <p:sp>
        <p:nvSpPr>
          <p:cNvPr id="43" name="TextBox 1"/>
          <p:cNvSpPr txBox="1"/>
          <p:nvPr/>
        </p:nvSpPr>
        <p:spPr>
          <a:xfrm>
            <a:off x="6600822" y="1288595"/>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–24%</a:t>
            </a:r>
            <a:endParaRPr lang="en-US" sz="2200" b="1" dirty="0">
              <a:solidFill>
                <a:srgbClr val="9BBB59">
                  <a:lumMod val="50000"/>
                </a:srgbClr>
              </a:solidFill>
            </a:endParaRPr>
          </a:p>
          <a:p>
            <a:pPr algn="ctr"/>
            <a:endParaRPr lang="en-US" sz="2200" b="1" dirty="0">
              <a:solidFill>
                <a:srgbClr val="9BBB59">
                  <a:lumMod val="50000"/>
                </a:srgbClr>
              </a:solidFill>
            </a:endParaRPr>
          </a:p>
        </p:txBody>
      </p:sp>
      <p:sp>
        <p:nvSpPr>
          <p:cNvPr id="44" name="Down Arrow 43"/>
          <p:cNvSpPr/>
          <p:nvPr/>
        </p:nvSpPr>
        <p:spPr>
          <a:xfrm>
            <a:off x="7781926" y="1683206"/>
            <a:ext cx="233629" cy="719479"/>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endParaRPr>
          </a:p>
        </p:txBody>
      </p:sp>
      <p:sp>
        <p:nvSpPr>
          <p:cNvPr id="45" name="TextBox 1"/>
          <p:cNvSpPr txBox="1"/>
          <p:nvPr/>
        </p:nvSpPr>
        <p:spPr>
          <a:xfrm>
            <a:off x="7400926" y="1295400"/>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–26%</a:t>
            </a:r>
            <a:endParaRPr lang="en-US" sz="2200" b="1" dirty="0">
              <a:solidFill>
                <a:srgbClr val="9BBB59">
                  <a:lumMod val="50000"/>
                </a:srgbClr>
              </a:solidFill>
            </a:endParaRPr>
          </a:p>
          <a:p>
            <a:pPr algn="ctr"/>
            <a:endParaRPr lang="en-US" sz="2200" b="1" dirty="0">
              <a:solidFill>
                <a:srgbClr val="9BBB59">
                  <a:lumMod val="50000"/>
                </a:srgbClr>
              </a:solidFill>
            </a:endParaRPr>
          </a:p>
        </p:txBody>
      </p:sp>
      <p:sp>
        <p:nvSpPr>
          <p:cNvPr id="46" name="TextBox 45"/>
          <p:cNvSpPr txBox="1"/>
          <p:nvPr/>
        </p:nvSpPr>
        <p:spPr>
          <a:xfrm>
            <a:off x="314324" y="5323582"/>
            <a:ext cx="8601076" cy="1077218"/>
          </a:xfrm>
          <a:prstGeom prst="rect">
            <a:avLst/>
          </a:prstGeom>
          <a:noFill/>
        </p:spPr>
        <p:txBody>
          <a:bodyPr wrap="square" rtlCol="0">
            <a:spAutoFit/>
          </a:bodyPr>
          <a:lstStyle/>
          <a:p>
            <a:r>
              <a:rPr lang="en-US" sz="3200" b="1" i="1" dirty="0" smtClean="0">
                <a:solidFill>
                  <a:srgbClr val="4F81BD">
                    <a:lumMod val="75000"/>
                  </a:srgbClr>
                </a:solidFill>
              </a:rPr>
              <a:t>Using near segment as a cache improves performance and reduces power consumption</a:t>
            </a:r>
            <a:endParaRPr lang="en-US" sz="3200" b="1" i="1" dirty="0">
              <a:solidFill>
                <a:srgbClr val="4F81BD">
                  <a:lumMod val="75000"/>
                </a:srgbClr>
              </a:solidFill>
            </a:endParaRPr>
          </a:p>
        </p:txBody>
      </p:sp>
      <p:sp>
        <p:nvSpPr>
          <p:cNvPr id="21" name="Rectangle 20"/>
          <p:cNvSpPr/>
          <p:nvPr/>
        </p:nvSpPr>
        <p:spPr>
          <a:xfrm>
            <a:off x="683568" y="6490211"/>
            <a:ext cx="7560840" cy="323165"/>
          </a:xfrm>
          <a:prstGeom prst="rect">
            <a:avLst/>
          </a:prstGeom>
        </p:spPr>
        <p:txBody>
          <a:bodyPr wrap="square">
            <a:spAutoFit/>
          </a:bodyPr>
          <a:lstStyle/>
          <a:p>
            <a:r>
              <a:rPr lang="en-US" sz="1500" dirty="0" smtClean="0">
                <a:solidFill>
                  <a:prstClr val="black"/>
                </a:solidFill>
              </a:rPr>
              <a:t>Lee+</a:t>
            </a:r>
            <a:r>
              <a:rPr lang="en-US" sz="1500" dirty="0">
                <a:solidFill>
                  <a:prstClr val="black"/>
                </a:solidFill>
              </a:rPr>
              <a:t>, </a:t>
            </a:r>
            <a:r>
              <a:rPr lang="en-US" sz="1500" dirty="0" smtClean="0">
                <a:solidFill>
                  <a:prstClr val="black"/>
                </a:solidFill>
              </a:rPr>
              <a:t>“</a:t>
            </a:r>
            <a:r>
              <a:rPr lang="en-US" sz="1500" dirty="0" smtClean="0">
                <a:solidFill>
                  <a:srgbClr val="0000FF"/>
                </a:solidFill>
              </a:rPr>
              <a:t>Tiered-Latency DRAM: A Low Latency and Low Cost DRAM Architecture</a:t>
            </a:r>
            <a:r>
              <a:rPr lang="en-US" sz="1500" dirty="0" smtClean="0">
                <a:solidFill>
                  <a:prstClr val="black"/>
                </a:solidFill>
              </a:rPr>
              <a:t>,</a:t>
            </a:r>
            <a:r>
              <a:rPr lang="en-US" sz="1500" dirty="0">
                <a:solidFill>
                  <a:prstClr val="black"/>
                </a:solidFill>
              </a:rPr>
              <a:t>” </a:t>
            </a:r>
            <a:r>
              <a:rPr lang="en-US" sz="1500" dirty="0" smtClean="0">
                <a:solidFill>
                  <a:prstClr val="black"/>
                </a:solidFill>
              </a:rPr>
              <a:t>HPCA 2013.</a:t>
            </a:r>
            <a:endParaRPr lang="en-US" sz="1500" dirty="0">
              <a:solidFill>
                <a:prstClr val="black"/>
              </a:solidFill>
            </a:endParaRPr>
          </a:p>
        </p:txBody>
      </p:sp>
    </p:spTree>
    <p:extLst>
      <p:ext uri="{BB962C8B-B14F-4D97-AF65-F5344CB8AC3E}">
        <p14:creationId xmlns:p14="http://schemas.microsoft.com/office/powerpoint/2010/main" val="1000643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5" grpId="0">
        <p:bldAsOne/>
      </p:bldGraphic>
      <p:bldP spid="23" grpId="0"/>
      <p:bldP spid="26" grpId="0"/>
      <p:bldP spid="28" grpId="0"/>
      <p:bldP spid="32" grpId="0"/>
      <p:bldP spid="22" grpId="0"/>
      <p:bldP spid="40" grpId="0"/>
      <p:bldP spid="41" grpId="0" animBg="1"/>
      <p:bldP spid="42" grpId="0" animBg="1"/>
      <p:bldP spid="43" grpId="0"/>
      <p:bldP spid="44" grpId="0" animBg="1"/>
      <p:bldP spid="45" grpId="0"/>
      <p:bldP spid="46"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More on PIM</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180</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761335531"/>
      </p:ext>
    </p:extLst>
  </p:cSld>
  <p:clrMapOvr>
    <a:masterClrMapping/>
  </p:clrMapOvr>
  <p:transition/>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smtClean="0">
                <a:latin typeface="Garamond" charset="0"/>
                <a:ea typeface="ＭＳ Ｐゴシック" charset="0"/>
                <a:cs typeface="ＭＳ Ｐゴシック" charset="0"/>
              </a:rPr>
              <a:t>Eliminating the Adoption Barriers</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228600" y="1447800"/>
            <a:ext cx="8610600"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dirty="0" smtClean="0">
                <a:solidFill>
                  <a:srgbClr val="0000FF"/>
                </a:solidFill>
                <a:latin typeface="Tahoma" charset="0"/>
                <a:ea typeface="ＭＳ Ｐゴシック" charset="0"/>
                <a:cs typeface="ＭＳ Ｐゴシック" charset="0"/>
              </a:rPr>
              <a:t>How to Enable Adoption of </a:t>
            </a:r>
            <a:r>
              <a:rPr lang="en-US" sz="6000" dirty="0" smtClean="0">
                <a:solidFill>
                  <a:srgbClr val="FF0000"/>
                </a:solidFill>
                <a:latin typeface="Tahoma" charset="0"/>
                <a:ea typeface="ＭＳ Ｐゴシック" charset="0"/>
                <a:cs typeface="ＭＳ Ｐゴシック" charset="0"/>
              </a:rPr>
              <a:t>Processing in Memory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181</a:t>
            </a:fld>
            <a:endParaRPr lang="en-US" sz="1600">
              <a:solidFill>
                <a:srgbClr val="000000"/>
              </a:solidFill>
              <a:latin typeface="Garamond" charset="0"/>
            </a:endParaRPr>
          </a:p>
        </p:txBody>
      </p:sp>
    </p:spTree>
    <p:extLst>
      <p:ext uri="{BB962C8B-B14F-4D97-AF65-F5344CB8AC3E}">
        <p14:creationId xmlns:p14="http://schemas.microsoft.com/office/powerpoint/2010/main" val="1047193791"/>
      </p:ext>
    </p:extLst>
  </p:cSld>
  <p:clrMapOvr>
    <a:masterClrMapping/>
  </p:clrMapOvr>
  <p:transition/>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Barriers to Adoption of PIM</a:t>
            </a:r>
            <a:endParaRPr lang="en-US" dirty="0"/>
          </a:p>
        </p:txBody>
      </p:sp>
      <p:sp>
        <p:nvSpPr>
          <p:cNvPr id="3" name="Content Placeholder 2"/>
          <p:cNvSpPr>
            <a:spLocks noGrp="1"/>
          </p:cNvSpPr>
          <p:nvPr>
            <p:ph idx="1"/>
          </p:nvPr>
        </p:nvSpPr>
        <p:spPr/>
        <p:txBody>
          <a:bodyPr/>
          <a:lstStyle/>
          <a:p>
            <a:pPr marL="0" indent="0">
              <a:buNone/>
            </a:pPr>
            <a:r>
              <a:rPr lang="en-US" dirty="0" smtClean="0"/>
              <a:t>1. Functionality of and applications for PIM</a:t>
            </a:r>
          </a:p>
          <a:p>
            <a:pPr marL="0" indent="0">
              <a:buNone/>
            </a:pPr>
            <a:endParaRPr lang="en-US" dirty="0" smtClean="0"/>
          </a:p>
          <a:p>
            <a:pPr marL="0" indent="0">
              <a:buNone/>
            </a:pPr>
            <a:r>
              <a:rPr lang="en-US" dirty="0" smtClean="0"/>
              <a:t>2. Ease of programming (interfaces and compiler/HW support)</a:t>
            </a:r>
          </a:p>
          <a:p>
            <a:pPr marL="0" indent="0">
              <a:buNone/>
            </a:pPr>
            <a:endParaRPr lang="en-US" dirty="0"/>
          </a:p>
          <a:p>
            <a:pPr marL="0" indent="0">
              <a:buNone/>
            </a:pPr>
            <a:r>
              <a:rPr lang="en-US" dirty="0" smtClean="0"/>
              <a:t>3. System support: coherence &amp; virtual memory</a:t>
            </a:r>
          </a:p>
          <a:p>
            <a:pPr marL="0" indent="0">
              <a:buNone/>
            </a:pPr>
            <a:endParaRPr lang="en-US" dirty="0"/>
          </a:p>
          <a:p>
            <a:pPr marL="0" indent="0">
              <a:buNone/>
            </a:pPr>
            <a:r>
              <a:rPr lang="en-US" dirty="0" smtClean="0"/>
              <a:t>4. Runtime systems for adaptive scheduling, data mapping, access/sharing control</a:t>
            </a:r>
          </a:p>
          <a:p>
            <a:pPr marL="0" indent="0">
              <a:buNone/>
            </a:pPr>
            <a:endParaRPr lang="en-US" dirty="0"/>
          </a:p>
          <a:p>
            <a:pPr marL="0" indent="0">
              <a:buNone/>
            </a:pPr>
            <a:r>
              <a:rPr lang="en-US" dirty="0" smtClean="0"/>
              <a:t>5. Infrastructures to assess benefits and feasibility</a:t>
            </a:r>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182</a:t>
            </a:fld>
            <a:endParaRPr lang="en-US" altLang="en-US">
              <a:solidFill>
                <a:srgbClr val="000000"/>
              </a:solidFill>
            </a:endParaRPr>
          </a:p>
        </p:txBody>
      </p:sp>
    </p:spTree>
    <p:extLst>
      <p:ext uri="{BB962C8B-B14F-4D97-AF65-F5344CB8AC3E}">
        <p14:creationId xmlns:p14="http://schemas.microsoft.com/office/powerpoint/2010/main" val="155755817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We Need to Revisit the Entire Stack</a:t>
            </a:r>
            <a:endParaRPr lang="en-US" dirty="0"/>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183</a:t>
            </a:fld>
            <a:endParaRPr lang="en-US" altLang="en-US">
              <a:solidFill>
                <a:srgbClr val="000000"/>
              </a:solidFill>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Micro-architecture</a:t>
            </a:r>
            <a:endParaRPr lang="en-US" sz="1800" dirty="0">
              <a:solidFill>
                <a:srgbClr val="000000"/>
              </a:solidFill>
              <a:latin typeface="Tahoma" charset="0"/>
            </a:endParaRP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SW/HW Interface</a:t>
            </a:r>
            <a:endParaRPr lang="en-US" sz="1800" dirty="0">
              <a:solidFill>
                <a:srgbClr val="000000"/>
              </a:solidFill>
              <a:latin typeface="Tahoma" charset="0"/>
            </a:endParaRP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cs typeface="Arial" charset="0"/>
              </a:rPr>
              <a:t>Logic</a:t>
            </a:r>
          </a:p>
          <a:p>
            <a:pPr>
              <a:defRPr/>
            </a:pPr>
            <a:endParaRPr lang="en-US" sz="1750" dirty="0">
              <a:solidFill>
                <a:srgbClr val="000000"/>
              </a:solidFill>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System Software</a:t>
            </a:r>
            <a:endParaRPr lang="en-US" sz="1800" dirty="0">
              <a:solidFill>
                <a:srgbClr val="000000"/>
              </a:solidFill>
              <a:latin typeface="Tahoma" charset="0"/>
            </a:endParaRP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solidFill>
                <a:srgbClr val="0000FF"/>
              </a:solidFill>
            </a:endParaRPr>
          </a:p>
        </p:txBody>
      </p:sp>
    </p:spTree>
    <p:extLst>
      <p:ext uri="{BB962C8B-B14F-4D97-AF65-F5344CB8AC3E}">
        <p14:creationId xmlns:p14="http://schemas.microsoft.com/office/powerpoint/2010/main" val="54539874"/>
      </p:ext>
    </p:extLst>
  </p:cSld>
  <p:clrMapOvr>
    <a:masterClrMapping/>
  </p:clrMapOvr>
  <p:transition/>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Challenge </a:t>
            </a:r>
            <a:r>
              <a:rPr lang="en-US" dirty="0" smtClean="0">
                <a:latin typeface="+mn-lt"/>
              </a:rPr>
              <a:t>1: Code Mapping</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smtClea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smtClean="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Logic layer</a:t>
            </a:r>
            <a:endParaRPr lang="en-US" sz="1600" b="1" dirty="0">
              <a:solidFill>
                <a:prstClr val="black"/>
              </a:solidFill>
              <a:latin typeface="Gill Sans MT" panose="020B0502020104020203" pitchFamily="34" charset="0"/>
              <a:ea typeface="Times New Roman" charset="0"/>
              <a:cs typeface="Times New Roman" charset="0"/>
            </a:endParaRP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sp>
        <p:nvSpPr>
          <p:cNvPr id="60" name="Rectangle 59"/>
          <p:cNvSpPr/>
          <p:nvPr/>
        </p:nvSpPr>
        <p:spPr>
          <a:xfrm>
            <a:off x="4820948" y="1813082"/>
            <a:ext cx="530169" cy="646331"/>
          </a:xfrm>
          <a:prstGeom prst="rect">
            <a:avLst/>
          </a:prstGeom>
        </p:spPr>
        <p:txBody>
          <a:bodyPr wrap="square">
            <a:spAutoFit/>
          </a:bodyPr>
          <a:lstStyle/>
          <a:p>
            <a:r>
              <a:rPr lang="en-US" sz="3600" b="1" dirty="0" smtClean="0">
                <a:solidFill>
                  <a:srgbClr val="C00000"/>
                </a:solidFill>
                <a:ea typeface="Times New Roman" charset="0"/>
                <a:cs typeface="Times New Roman" charset="0"/>
              </a:rPr>
              <a:t>?</a:t>
            </a:r>
            <a:endParaRPr lang="en-US" sz="3600" b="1" dirty="0">
              <a:solidFill>
                <a:srgbClr val="C00000"/>
              </a:solidFill>
              <a:ea typeface="Times New Roman" charset="0"/>
              <a:cs typeface="Times New Roman" charset="0"/>
            </a:endParaRPr>
          </a:p>
        </p:txBody>
      </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Main GPU</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3D-stacked memory</a:t>
            </a:r>
          </a:p>
          <a:p>
            <a:r>
              <a:rPr lang="en-US" sz="2000" b="1" dirty="0" smtClean="0">
                <a:solidFill>
                  <a:prstClr val="black"/>
                </a:solidFill>
                <a:latin typeface="Gill Sans MT" panose="020B0502020104020203" pitchFamily="34" charset="0"/>
                <a:ea typeface="Times New Roman" charset="0"/>
                <a:cs typeface="Times New Roman" charset="0"/>
              </a:rPr>
              <a:t>(memory stack)</a:t>
            </a:r>
            <a:endParaRPr lang="en-US" sz="2000" b="1" dirty="0">
              <a:solidFill>
                <a:prstClr val="black"/>
              </a:solidFill>
              <a:latin typeface="Gill Sans MT" panose="020B0502020104020203" pitchFamily="34" charset="0"/>
              <a:ea typeface="Times New Roman" charset="0"/>
              <a:cs typeface="Times New Roman" charset="0"/>
            </a:endParaRP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 xmlns:a14="http://schemas.microsoft.com/office/drawing/2010/main">
                <a:solidFill>
                  <a:srgbClr val="FFFFFF"/>
                </a:solidFill>
              </a14:hiddenFill>
            </a:ext>
          </a:extLst>
        </p:spPr>
      </p:pic>
      <p:cxnSp>
        <p:nvCxnSpPr>
          <p:cNvPr id="65" name="Straight Arrow Connector 64"/>
          <p:cNvCxnSpPr/>
          <p:nvPr/>
        </p:nvCxnSpPr>
        <p:spPr>
          <a:xfrm>
            <a:off x="7910782" y="3507815"/>
            <a:ext cx="34338" cy="1338505"/>
          </a:xfrm>
          <a:prstGeom prst="straightConnector1">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143"/>
          <p:cNvCxnSpPr>
            <a:endCxn id="50" idx="1"/>
          </p:cNvCxnSpPr>
          <p:nvPr/>
        </p:nvCxnSpPr>
        <p:spPr>
          <a:xfrm rot="5400000">
            <a:off x="3823168" y="2815999"/>
            <a:ext cx="2189702" cy="1483929"/>
          </a:xfrm>
          <a:prstGeom prst="bentConnector3">
            <a:avLst>
              <a:gd name="adj1" fmla="val -1039"/>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68" name="Content Placeholder 2"/>
          <p:cNvSpPr>
            <a:spLocks noGrp="1"/>
          </p:cNvSpPr>
          <p:nvPr>
            <p:ph idx="1"/>
          </p:nvPr>
        </p:nvSpPr>
        <p:spPr>
          <a:xfrm>
            <a:off x="610146" y="1123094"/>
            <a:ext cx="8300174" cy="909876"/>
          </a:xfrm>
        </p:spPr>
        <p:txBody>
          <a:bodyPr>
            <a:normAutofit/>
          </a:bodyPr>
          <a:lstStyle/>
          <a:p>
            <a:r>
              <a:rPr lang="en-US" b="1" dirty="0">
                <a:solidFill>
                  <a:srgbClr val="0070C0"/>
                </a:solidFill>
              </a:rPr>
              <a:t>Challenge </a:t>
            </a:r>
            <a:r>
              <a:rPr lang="en-US" b="1" dirty="0" smtClean="0">
                <a:solidFill>
                  <a:srgbClr val="0070C0"/>
                </a:solidFill>
                <a:latin typeface="+mn-lt"/>
              </a:rPr>
              <a:t>1</a:t>
            </a:r>
            <a:r>
              <a:rPr lang="en-US" b="1" dirty="0" smtClean="0">
                <a:solidFill>
                  <a:srgbClr val="0070C0"/>
                </a:solidFill>
              </a:rPr>
              <a:t>:</a:t>
            </a:r>
            <a:r>
              <a:rPr lang="en-US" dirty="0" smtClean="0">
                <a:solidFill>
                  <a:srgbClr val="0070C0"/>
                </a:solidFill>
              </a:rPr>
              <a:t> </a:t>
            </a:r>
            <a:r>
              <a:rPr lang="en-US" dirty="0">
                <a:solidFill>
                  <a:srgbClr val="0070C0"/>
                </a:solidFill>
              </a:rPr>
              <a:t>Which operations should be executed </a:t>
            </a:r>
            <a:r>
              <a:rPr lang="en-US" dirty="0" smtClean="0">
                <a:solidFill>
                  <a:srgbClr val="0070C0"/>
                </a:solidFill>
              </a:rPr>
              <a:t>in memory vs. in CPU?</a:t>
            </a:r>
            <a:endParaRPr lang="en-US" dirty="0">
              <a:solidFill>
                <a:srgbClr val="0070C0"/>
              </a:solidFill>
            </a:endParaRPr>
          </a:p>
          <a:p>
            <a:pPr lvl="1"/>
            <a:endParaRPr lang="en-US" dirty="0">
              <a:solidFill>
                <a:srgbClr val="0070C0"/>
              </a:solidFill>
            </a:endParaRPr>
          </a:p>
        </p:txBody>
      </p:sp>
      <p:sp>
        <p:nvSpPr>
          <p:cNvPr id="69" name="Rectangle 68"/>
          <p:cNvSpPr/>
          <p:nvPr/>
        </p:nvSpPr>
        <p:spPr>
          <a:xfrm>
            <a:off x="7992481" y="3532975"/>
            <a:ext cx="530169" cy="646331"/>
          </a:xfrm>
          <a:prstGeom prst="rect">
            <a:avLst/>
          </a:prstGeom>
        </p:spPr>
        <p:txBody>
          <a:bodyPr wrap="square">
            <a:spAutoFit/>
          </a:bodyPr>
          <a:lstStyle/>
          <a:p>
            <a:r>
              <a:rPr lang="en-US" sz="3600" b="1" dirty="0" smtClean="0">
                <a:solidFill>
                  <a:srgbClr val="C00000"/>
                </a:solidFill>
                <a:ea typeface="Times New Roman" charset="0"/>
                <a:cs typeface="Times New Roman" charset="0"/>
              </a:rPr>
              <a:t>?</a:t>
            </a:r>
            <a:endParaRPr lang="en-US" sz="3600" b="1" dirty="0">
              <a:solidFill>
                <a:srgbClr val="C00000"/>
              </a:solidFill>
              <a:ea typeface="Times New Roman" charset="0"/>
              <a:cs typeface="Times New Roman" charset="0"/>
            </a:endParaRP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SM </a:t>
            </a:r>
            <a:r>
              <a:rPr lang="en-US" sz="1600" b="1" smtClean="0">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1823628696"/>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Challenge 2: Data Mapping</a:t>
            </a:r>
            <a:endParaRPr lang="en-US" dirty="0"/>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smtClea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smtClean="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Logic layer</a:t>
            </a:r>
            <a:endParaRPr lang="en-US" sz="1600" b="1" dirty="0">
              <a:solidFill>
                <a:prstClr val="black"/>
              </a:solidFill>
              <a:latin typeface="Gill Sans MT" panose="020B0502020104020203" pitchFamily="34" charset="0"/>
              <a:ea typeface="Times New Roman" charset="0"/>
              <a:cs typeface="Times New Roman" charset="0"/>
            </a:endParaRP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Main GPU</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3D-stacked memory</a:t>
            </a:r>
          </a:p>
          <a:p>
            <a:r>
              <a:rPr lang="en-US" sz="2000" b="1" dirty="0" smtClean="0">
                <a:solidFill>
                  <a:prstClr val="black"/>
                </a:solidFill>
                <a:latin typeface="Gill Sans MT" panose="020B0502020104020203" pitchFamily="34" charset="0"/>
                <a:ea typeface="Times New Roman" charset="0"/>
                <a:cs typeface="Times New Roman" charset="0"/>
              </a:rPr>
              <a:t>(memory stack)</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9" name="Content Placeholder 2"/>
          <p:cNvSpPr txBox="1">
            <a:spLocks/>
          </p:cNvSpPr>
          <p:nvPr/>
        </p:nvSpPr>
        <p:spPr>
          <a:xfrm>
            <a:off x="700063" y="1386295"/>
            <a:ext cx="7799174" cy="1079982"/>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b="1" dirty="0" smtClean="0">
                <a:solidFill>
                  <a:srgbClr val="0070C0"/>
                </a:solidFill>
              </a:rPr>
              <a:t>Challenge 2:</a:t>
            </a:r>
            <a:r>
              <a:rPr lang="en-US" dirty="0">
                <a:solidFill>
                  <a:srgbClr val="0070C0"/>
                </a:solidFill>
              </a:rPr>
              <a:t> How should data be mapped to different 3D memory stacks? </a:t>
            </a:r>
            <a:endParaRPr lang="en-US" dirty="0" smtClean="0">
              <a:solidFill>
                <a:srgbClr val="0070C0"/>
              </a:solidFill>
            </a:endParaRPr>
          </a:p>
          <a:p>
            <a:endParaRPr lang="en-US" dirty="0" smtClean="0">
              <a:solidFill>
                <a:srgbClr val="0070C0"/>
              </a:solidFill>
            </a:endParaRPr>
          </a:p>
        </p:txBody>
      </p:sp>
      <p:sp>
        <p:nvSpPr>
          <p:cNvPr id="67" name="Oval 66"/>
          <p:cNvSpPr/>
          <p:nvPr/>
        </p:nvSpPr>
        <p:spPr>
          <a:xfrm>
            <a:off x="1390900" y="3668380"/>
            <a:ext cx="1953938" cy="116967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0" name="Oval 69"/>
          <p:cNvSpPr/>
          <p:nvPr/>
        </p:nvSpPr>
        <p:spPr>
          <a:xfrm>
            <a:off x="1054333" y="4885098"/>
            <a:ext cx="1774621" cy="1163905"/>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1" name="Oval 70"/>
          <p:cNvSpPr/>
          <p:nvPr/>
        </p:nvSpPr>
        <p:spPr>
          <a:xfrm>
            <a:off x="4476313" y="4842578"/>
            <a:ext cx="1889711" cy="1191383"/>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2" name="Oval 71"/>
          <p:cNvSpPr/>
          <p:nvPr/>
        </p:nvSpPr>
        <p:spPr>
          <a:xfrm>
            <a:off x="4974267" y="3668380"/>
            <a:ext cx="1870825" cy="108482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SM </a:t>
            </a:r>
            <a:r>
              <a:rPr lang="en-US" sz="1600" b="1" smtClean="0">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840883688"/>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How to Do the Code and Data Mapping?</a:t>
            </a:r>
            <a:endParaRPr lang="en-US" dirty="0"/>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r>
              <a:rPr lang="en-US" sz="2000" dirty="0"/>
              <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186</a:t>
            </a:fld>
            <a:endParaRPr lang="en-US" altLang="en-US">
              <a:solidFill>
                <a:srgbClr val="000000"/>
              </a:solidFill>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1422633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How to Schedule Code?</a:t>
            </a:r>
            <a:endParaRPr lang="en-US" dirty="0"/>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hlinkClick r:id="rId2"/>
              </a:rPr>
              <a:t>"Scheduling Techniques for GPU Architectures with Processing-In-Memory Capabilities"</a:t>
            </a:r>
            <a:r>
              <a:rPr lang="en-US" sz="2000" dirty="0"/>
              <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187</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8701352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6878" y="167703"/>
            <a:ext cx="9036496" cy="1066800"/>
          </a:xfrm>
        </p:spPr>
        <p:txBody>
          <a:bodyPr/>
          <a:lstStyle/>
          <a:p>
            <a:r>
              <a:rPr lang="en-US" sz="3550" dirty="0" smtClean="0">
                <a:solidFill>
                  <a:srgbClr val="006633"/>
                </a:solidFill>
              </a:rPr>
              <a:t>Challenge: Coherence for Hybrid CPU-PIM Apps</a:t>
            </a:r>
            <a:endParaRPr lang="en-US" sz="355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188</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1844825"/>
            <a:ext cx="9144000" cy="3638067"/>
          </a:xfrm>
          <a:prstGeom prst="rect">
            <a:avLst/>
          </a:prstGeom>
        </p:spPr>
      </p:pic>
      <p:sp>
        <p:nvSpPr>
          <p:cNvPr id="6" name="Rectangle 38"/>
          <p:cNvSpPr>
            <a:spLocks noChangeArrowheads="1"/>
          </p:cNvSpPr>
          <p:nvPr/>
        </p:nvSpPr>
        <p:spPr bwMode="auto">
          <a:xfrm>
            <a:off x="7828192" y="2924944"/>
            <a:ext cx="690736" cy="1080120"/>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7" name="Text Box 22"/>
          <p:cNvSpPr txBox="1">
            <a:spLocks noChangeArrowheads="1"/>
          </p:cNvSpPr>
          <p:nvPr/>
        </p:nvSpPr>
        <p:spPr bwMode="auto">
          <a:xfrm>
            <a:off x="7870500" y="1484784"/>
            <a:ext cx="1142861" cy="58477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600" kern="0" dirty="0" smtClean="0">
                <a:solidFill>
                  <a:srgbClr val="0000FF"/>
                </a:solidFill>
              </a:rPr>
              <a:t>Traditional</a:t>
            </a:r>
          </a:p>
          <a:p>
            <a:pPr>
              <a:defRPr/>
            </a:pPr>
            <a:r>
              <a:rPr lang="en-US" sz="1600" kern="0" dirty="0" smtClean="0">
                <a:solidFill>
                  <a:srgbClr val="0000FF"/>
                </a:solidFill>
              </a:rPr>
              <a:t>coherence</a:t>
            </a:r>
          </a:p>
        </p:txBody>
      </p:sp>
      <p:sp>
        <p:nvSpPr>
          <p:cNvPr id="8" name="Line 23"/>
          <p:cNvSpPr>
            <a:spLocks noChangeShapeType="1"/>
          </p:cNvSpPr>
          <p:nvPr/>
        </p:nvSpPr>
        <p:spPr bwMode="auto">
          <a:xfrm flipH="1">
            <a:off x="8388424" y="2060848"/>
            <a:ext cx="249560" cy="129614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sp>
        <p:nvSpPr>
          <p:cNvPr id="9" name="Rectangle 38"/>
          <p:cNvSpPr>
            <a:spLocks noChangeArrowheads="1"/>
          </p:cNvSpPr>
          <p:nvPr/>
        </p:nvSpPr>
        <p:spPr bwMode="auto">
          <a:xfrm>
            <a:off x="7812360" y="4338084"/>
            <a:ext cx="1224136" cy="360040"/>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10" name="Line 23"/>
          <p:cNvSpPr>
            <a:spLocks noChangeShapeType="1"/>
          </p:cNvSpPr>
          <p:nvPr/>
        </p:nvSpPr>
        <p:spPr bwMode="auto">
          <a:xfrm flipV="1">
            <a:off x="8316416" y="4653136"/>
            <a:ext cx="110480" cy="288032"/>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sp>
        <p:nvSpPr>
          <p:cNvPr id="11" name="Text Box 22"/>
          <p:cNvSpPr txBox="1">
            <a:spLocks noChangeArrowheads="1"/>
          </p:cNvSpPr>
          <p:nvPr/>
        </p:nvSpPr>
        <p:spPr bwMode="auto">
          <a:xfrm>
            <a:off x="7718627" y="4869160"/>
            <a:ext cx="1462159" cy="58477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600" kern="0" dirty="0" smtClean="0">
                <a:solidFill>
                  <a:srgbClr val="0000FF"/>
                </a:solidFill>
              </a:rPr>
              <a:t>No coherence</a:t>
            </a:r>
          </a:p>
          <a:p>
            <a:pPr>
              <a:defRPr/>
            </a:pPr>
            <a:r>
              <a:rPr lang="en-US" sz="1600" kern="0" dirty="0" smtClean="0">
                <a:solidFill>
                  <a:srgbClr val="0000FF"/>
                </a:solidFill>
              </a:rPr>
              <a:t>overhead</a:t>
            </a:r>
          </a:p>
        </p:txBody>
      </p:sp>
    </p:spTree>
    <p:extLst>
      <p:ext uri="{BB962C8B-B14F-4D97-AF65-F5344CB8AC3E}">
        <p14:creationId xmlns:p14="http://schemas.microsoft.com/office/powerpoint/2010/main" val="2147027941"/>
      </p:ext>
    </p:extLst>
  </p:cSld>
  <p:clrMapOvr>
    <a:masterClrMapping/>
  </p:clrMapOvr>
  <p:transition/>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smtClean="0"/>
              <a:t>How to Maintain Coherence?</a:t>
            </a:r>
            <a:endParaRPr lang="en-US" dirty="0"/>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hlinkClick r:id="rId2"/>
              </a:rPr>
              <a:t>"LazyPIM: An Efficient Cache Coherence Mechanism for Processing-in-Memory"</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r>
              <a:rPr lang="en-US" dirty="0" smtClean="0"/>
              <a:t>.</a:t>
            </a:r>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189</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0" y="4581128"/>
            <a:ext cx="9144000" cy="1080655"/>
          </a:xfrm>
          <a:prstGeom prst="rect">
            <a:avLst/>
          </a:prstGeom>
        </p:spPr>
      </p:pic>
    </p:spTree>
    <p:extLst>
      <p:ext uri="{BB962C8B-B14F-4D97-AF65-F5344CB8AC3E}">
        <p14:creationId xmlns:p14="http://schemas.microsoft.com/office/powerpoint/2010/main" val="9308838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How to Support Virtual Memory?</a:t>
            </a:r>
            <a:endParaRPr lang="en-US" dirty="0"/>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hlinkClick r:id="rId2"/>
              </a:rPr>
              <a:t>"Accelerating Pointer Chasing in 3D-Stacked Memory: Challenges, Mechanisms, Evaluation"</a:t>
            </a:r>
            <a:r>
              <a:rPr lang="en-US" sz="2000" dirty="0"/>
              <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a:defRPr/>
            </a:pPr>
            <a:fld id="{7292004D-7284-C244-B275-AB956C66515A}" type="slidenum">
              <a:rPr lang="en-US" smtClean="0">
                <a:solidFill>
                  <a:srgbClr val="000000"/>
                </a:solidFill>
              </a:rPr>
              <a:pPr>
                <a:defRPr/>
              </a:pPr>
              <a:t>190</a:t>
            </a:fld>
            <a:endParaRPr lang="en-US">
              <a:solidFill>
                <a:srgbClr val="000000"/>
              </a:solidFill>
            </a:endParaRPr>
          </a:p>
        </p:txBody>
      </p:sp>
      <p:pic>
        <p:nvPicPr>
          <p:cNvPr id="5" name="Picture 4"/>
          <p:cNvPicPr>
            <a:picLocks noChangeAspect="1"/>
          </p:cNvPicPr>
          <p:nvPr/>
        </p:nvPicPr>
        <p:blipFill>
          <a:blip r:embed="rId4"/>
          <a:stretch>
            <a:fillRect/>
          </a:stretch>
        </p:blipFill>
        <p:spPr>
          <a:xfrm>
            <a:off x="0" y="3861048"/>
            <a:ext cx="9144000" cy="2260728"/>
          </a:xfrm>
          <a:prstGeom prst="rect">
            <a:avLst/>
          </a:prstGeom>
        </p:spPr>
      </p:pic>
    </p:spTree>
    <p:extLst>
      <p:ext uri="{BB962C8B-B14F-4D97-AF65-F5344CB8AC3E}">
        <p14:creationId xmlns:p14="http://schemas.microsoft.com/office/powerpoint/2010/main" val="9464313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smtClean="0"/>
              <a:t>How to Design Data Structures for PIM?</a:t>
            </a:r>
            <a:endParaRPr lang="en-US" dirty="0"/>
          </a:p>
        </p:txBody>
      </p:sp>
      <p:sp>
        <p:nvSpPr>
          <p:cNvPr id="3" name="Content Placeholder 2"/>
          <p:cNvSpPr>
            <a:spLocks noGrp="1"/>
          </p:cNvSpPr>
          <p:nvPr>
            <p:ph idx="1"/>
          </p:nvPr>
        </p:nvSpPr>
        <p:spPr>
          <a:xfrm>
            <a:off x="228600" y="1144488"/>
            <a:ext cx="8735888" cy="4876800"/>
          </a:xfrm>
        </p:spPr>
        <p:txBody>
          <a:bodyPr/>
          <a:lstStyle/>
          <a:p>
            <a:r>
              <a:rPr lang="en-US" sz="2100" dirty="0" err="1"/>
              <a:t>Zhiyu</a:t>
            </a:r>
            <a:r>
              <a:rPr lang="en-US" sz="2100" dirty="0"/>
              <a:t> Liu, Irina </a:t>
            </a:r>
            <a:r>
              <a:rPr lang="en-US" sz="2100" dirty="0" err="1"/>
              <a:t>Calciu</a:t>
            </a:r>
            <a:r>
              <a:rPr lang="en-US" sz="2100" dirty="0"/>
              <a:t>, Maurice </a:t>
            </a:r>
            <a:r>
              <a:rPr lang="en-US" sz="2100" dirty="0" err="1"/>
              <a:t>Herlihy</a:t>
            </a:r>
            <a:r>
              <a:rPr lang="en-US" sz="2100" dirty="0"/>
              <a:t>, and Onur Mutlu,</a:t>
            </a:r>
            <a:br>
              <a:rPr lang="en-US" sz="2100" dirty="0"/>
            </a:br>
            <a:r>
              <a:rPr lang="en-US" sz="2100" b="1" dirty="0">
                <a:hlinkClick r:id="rId2"/>
              </a:rPr>
              <a:t>"Concurrent Data Structures for Near-Memory Computing"</a:t>
            </a:r>
            <a:r>
              <a:rPr lang="en-US" sz="2100" dirty="0"/>
              <a:t/>
            </a:r>
            <a:br>
              <a:rPr lang="en-US" sz="2100" dirty="0"/>
            </a:br>
            <a:r>
              <a:rPr lang="en-US" sz="2100" i="1" dirty="0"/>
              <a:t>Proceedings of the </a:t>
            </a:r>
            <a:r>
              <a:rPr lang="en-US" sz="2100" i="1" dirty="0">
                <a:hlinkClick r:id="rId3"/>
              </a:rPr>
              <a:t>29th ACM Symposium on Parallelism in Algorithms and Architectures</a:t>
            </a:r>
            <a:r>
              <a:rPr lang="en-US" sz="2100" i="1" dirty="0"/>
              <a:t> (</a:t>
            </a:r>
            <a:r>
              <a:rPr lang="en-US" sz="2100" b="1" i="1" dirty="0"/>
              <a:t>SPAA</a:t>
            </a:r>
            <a:r>
              <a:rPr lang="en-US" sz="2100" i="1" dirty="0"/>
              <a:t>)</a:t>
            </a:r>
            <a:r>
              <a:rPr lang="en-US" sz="2100" dirty="0"/>
              <a:t>, Washington, DC, USA, July 2017.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191</a:t>
            </a:fld>
            <a:endParaRPr lang="en-US" altLang="en-US">
              <a:solidFill>
                <a:srgbClr val="000000"/>
              </a:solidFill>
            </a:endParaRPr>
          </a:p>
        </p:txBody>
      </p:sp>
      <p:pic>
        <p:nvPicPr>
          <p:cNvPr id="6" name="Picture 5"/>
          <p:cNvPicPr>
            <a:picLocks noChangeAspect="1"/>
          </p:cNvPicPr>
          <p:nvPr/>
        </p:nvPicPr>
        <p:blipFill>
          <a:blip r:embed="rId6"/>
          <a:stretch>
            <a:fillRect/>
          </a:stretch>
        </p:blipFill>
        <p:spPr>
          <a:xfrm>
            <a:off x="0" y="3429000"/>
            <a:ext cx="9144000" cy="2854424"/>
          </a:xfrm>
          <a:prstGeom prst="rect">
            <a:avLst/>
          </a:prstGeom>
        </p:spPr>
      </p:pic>
    </p:spTree>
    <p:extLst>
      <p:ext uri="{BB962C8B-B14F-4D97-AF65-F5344CB8AC3E}">
        <p14:creationId xmlns:p14="http://schemas.microsoft.com/office/powerpoint/2010/main" val="2599395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Simulation Infrastructures for PIM</a:t>
            </a:r>
            <a:endParaRPr lang="en-US" dirty="0"/>
          </a:p>
        </p:txBody>
      </p:sp>
      <p:sp>
        <p:nvSpPr>
          <p:cNvPr id="3" name="Content Placeholder 2"/>
          <p:cNvSpPr>
            <a:spLocks noGrp="1"/>
          </p:cNvSpPr>
          <p:nvPr>
            <p:ph idx="1"/>
          </p:nvPr>
        </p:nvSpPr>
        <p:spPr>
          <a:xfrm>
            <a:off x="228600" y="1216496"/>
            <a:ext cx="8610600" cy="4876800"/>
          </a:xfrm>
        </p:spPr>
        <p:txBody>
          <a:bodyPr/>
          <a:lstStyle/>
          <a:p>
            <a:r>
              <a:rPr lang="en-US" dirty="0" smtClean="0">
                <a:solidFill>
                  <a:srgbClr val="0000FF"/>
                </a:solidFill>
              </a:rPr>
              <a:t>Ramulator</a:t>
            </a:r>
            <a:r>
              <a:rPr lang="en-US" dirty="0" smtClean="0"/>
              <a:t> extended for PIM</a:t>
            </a:r>
          </a:p>
          <a:p>
            <a:pPr lvl="1"/>
            <a:r>
              <a:rPr lang="en-US" dirty="0" smtClean="0"/>
              <a:t>Flexible and extensible DRAM simulator</a:t>
            </a:r>
          </a:p>
          <a:p>
            <a:pPr lvl="1"/>
            <a:r>
              <a:rPr lang="en-US" dirty="0" smtClean="0"/>
              <a:t>Can model many different memory standards and proposals</a:t>
            </a:r>
          </a:p>
          <a:p>
            <a:pPr lvl="1"/>
            <a:r>
              <a:rPr lang="en-US" dirty="0" smtClean="0"/>
              <a:t>Kim+, “</a:t>
            </a:r>
            <a:r>
              <a:rPr lang="en-US" b="1" dirty="0" smtClean="0"/>
              <a:t>Ramulator: A Flexible and Extensible DRAM Simulator</a:t>
            </a:r>
            <a:r>
              <a:rPr lang="en-US" dirty="0" smtClean="0"/>
              <a:t>”, IEEE CAL 2015.</a:t>
            </a:r>
          </a:p>
          <a:p>
            <a:pPr lvl="1"/>
            <a:r>
              <a:rPr lang="en-US" dirty="0">
                <a:hlinkClick r:id="rId2"/>
              </a:rPr>
              <a:t>https://github.com/CMU-SAFARI/</a:t>
            </a:r>
            <a:r>
              <a:rPr lang="en-US" dirty="0" smtClean="0">
                <a:hlinkClick r:id="rId2"/>
              </a:rPr>
              <a:t>ramulator</a:t>
            </a:r>
            <a:r>
              <a:rPr lang="en-US" dirty="0" smtClean="0"/>
              <a:t> </a:t>
            </a:r>
          </a:p>
          <a:p>
            <a:pPr lvl="1"/>
            <a:endParaRPr lang="en-US"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192</a:t>
            </a:fld>
            <a:endParaRPr lang="en-US" altLang="en-US">
              <a:solidFill>
                <a:srgbClr val="000000"/>
              </a:solidFill>
            </a:endParaRPr>
          </a:p>
        </p:txBody>
      </p:sp>
      <p:pic>
        <p:nvPicPr>
          <p:cNvPr id="6" name="Picture 5"/>
          <p:cNvPicPr>
            <a:picLocks noChangeAspect="1"/>
          </p:cNvPicPr>
          <p:nvPr/>
        </p:nvPicPr>
        <p:blipFill>
          <a:blip r:embed="rId3"/>
          <a:stretch>
            <a:fillRect/>
          </a:stretch>
        </p:blipFill>
        <p:spPr>
          <a:xfrm>
            <a:off x="0" y="4365104"/>
            <a:ext cx="9144000" cy="1190231"/>
          </a:xfrm>
          <a:prstGeom prst="rect">
            <a:avLst/>
          </a:prstGeom>
        </p:spPr>
      </p:pic>
    </p:spTree>
    <p:extLst>
      <p:ext uri="{BB962C8B-B14F-4D97-AF65-F5344CB8AC3E}">
        <p14:creationId xmlns:p14="http://schemas.microsoft.com/office/powerpoint/2010/main" val="82244692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An FPGA-based Test-bed for PIM?</a:t>
            </a:r>
            <a:endParaRPr lang="en-US" dirty="0"/>
          </a:p>
        </p:txBody>
      </p:sp>
      <p:sp>
        <p:nvSpPr>
          <p:cNvPr id="3" name="Content Placeholder 2"/>
          <p:cNvSpPr>
            <a:spLocks noGrp="1"/>
          </p:cNvSpPr>
          <p:nvPr>
            <p:ph idx="1"/>
          </p:nvPr>
        </p:nvSpPr>
        <p:spPr>
          <a:xfrm>
            <a:off x="35496" y="1432520"/>
            <a:ext cx="5112568" cy="4876800"/>
          </a:xfrm>
        </p:spPr>
        <p:txBody>
          <a:bodyPr/>
          <a:lstStyle/>
          <a:p>
            <a:r>
              <a:rPr lang="en-US" dirty="0" smtClean="0"/>
              <a:t>Hasan Hassan et al., </a:t>
            </a:r>
            <a:r>
              <a:rPr lang="en-US" b="1" dirty="0" smtClean="0">
                <a:hlinkClick r:id="rId2"/>
              </a:rPr>
              <a:t>SoftMC</a:t>
            </a:r>
            <a:r>
              <a:rPr lang="en-US" b="1" dirty="0">
                <a:hlinkClick r:id="rId2"/>
              </a:rPr>
              <a:t>: A Flexible and Practical Open-Source Infrastructure for Enabling Experimental DRAM </a:t>
            </a:r>
            <a:r>
              <a:rPr lang="en-US" b="1" dirty="0" smtClean="0">
                <a:hlinkClick r:id="rId2"/>
              </a:rPr>
              <a:t>Studies</a:t>
            </a:r>
            <a:r>
              <a:rPr lang="en-US" dirty="0" smtClean="0"/>
              <a:t> HPCA 2017.</a:t>
            </a:r>
          </a:p>
          <a:p>
            <a:pPr marL="0" indent="0">
              <a:buNone/>
            </a:pPr>
            <a:endParaRPr lang="en-US" dirty="0" smtClean="0"/>
          </a:p>
          <a:p>
            <a:pPr marL="0" indent="0">
              <a:buNone/>
            </a:pPr>
            <a:endParaRPr lang="en-US" dirty="0"/>
          </a:p>
          <a:p>
            <a:r>
              <a:rPr lang="en-US" b="1" dirty="0">
                <a:solidFill>
                  <a:schemeClr val="accent2">
                    <a:lumMod val="75000"/>
                  </a:schemeClr>
                </a:solidFill>
              </a:rPr>
              <a:t>Flexible</a:t>
            </a:r>
          </a:p>
          <a:p>
            <a:r>
              <a:rPr lang="en-US" b="1" dirty="0" smtClean="0">
                <a:solidFill>
                  <a:schemeClr val="accent2">
                    <a:lumMod val="75000"/>
                  </a:schemeClr>
                </a:solidFill>
              </a:rPr>
              <a:t>Easy </a:t>
            </a:r>
            <a:r>
              <a:rPr lang="en-US" b="1" dirty="0">
                <a:solidFill>
                  <a:schemeClr val="accent2">
                    <a:lumMod val="75000"/>
                  </a:schemeClr>
                </a:solidFill>
              </a:rPr>
              <a:t>to Use (C++ API)</a:t>
            </a:r>
          </a:p>
          <a:p>
            <a:r>
              <a:rPr lang="en-US" b="1" dirty="0" smtClean="0">
                <a:solidFill>
                  <a:schemeClr val="accent2">
                    <a:lumMod val="75000"/>
                  </a:schemeClr>
                </a:solidFill>
              </a:rPr>
              <a:t>Open</a:t>
            </a:r>
            <a:r>
              <a:rPr lang="en-US" b="1" dirty="0">
                <a:solidFill>
                  <a:schemeClr val="accent2">
                    <a:lumMod val="75000"/>
                  </a:schemeClr>
                </a:solidFill>
              </a:rPr>
              <a:t>-source </a:t>
            </a:r>
          </a:p>
          <a:p>
            <a:pPr marL="0" indent="0">
              <a:buNone/>
            </a:pPr>
            <a:r>
              <a:rPr lang="en-US" i="1" dirty="0" smtClean="0">
                <a:solidFill>
                  <a:srgbClr val="0000FF"/>
                </a:solidFill>
              </a:rPr>
              <a:t>    </a:t>
            </a:r>
            <a:r>
              <a:rPr lang="en-US" i="1" dirty="0" err="1" smtClean="0">
                <a:solidFill>
                  <a:srgbClr val="0000FF"/>
                </a:solidFill>
              </a:rPr>
              <a:t>github.com</a:t>
            </a:r>
            <a:r>
              <a:rPr lang="en-US" i="1" dirty="0">
                <a:solidFill>
                  <a:srgbClr val="0000FF"/>
                </a:solidFill>
              </a:rPr>
              <a:t>/CMU-SAFARI/</a:t>
            </a:r>
            <a:r>
              <a:rPr lang="en-US" i="1" dirty="0" smtClean="0">
                <a:solidFill>
                  <a:srgbClr val="0000FF"/>
                </a:solidFill>
              </a:rPr>
              <a:t>SoftMC </a:t>
            </a:r>
            <a:endParaRPr lang="en-US" b="1" dirty="0" smtClean="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193</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48" y="1232759"/>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48"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1660665962"/>
      </p:ext>
    </p:extLst>
  </p:cSld>
  <p:clrMapOvr>
    <a:masterClrMapping/>
  </p:clrMapOvr>
  <p:transition/>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Industry Is Writing Papers About It, Too</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194</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347175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Industry Is Writing Papers About It, Too</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195</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1529643250"/>
      </p:ext>
    </p:extLst>
  </p:cSld>
  <p:clrMapOvr>
    <a:masterClrMapping/>
  </p:clrMapOvr>
  <p:transition/>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412776"/>
            <a:ext cx="7924800" cy="1752600"/>
          </a:xfrm>
        </p:spPr>
        <p:txBody>
          <a:bodyPr/>
          <a:lstStyle/>
          <a:p>
            <a:r>
              <a:rPr lang="en-US" sz="4000" dirty="0" err="1" smtClean="0"/>
              <a:t>Ramulator</a:t>
            </a:r>
            <a:r>
              <a:rPr lang="en-US" sz="4000" dirty="0" smtClean="0"/>
              <a:t>: A Fast and Extensible DRAM Simulator </a:t>
            </a:r>
            <a:br>
              <a:rPr lang="en-US" sz="4000" dirty="0" smtClean="0"/>
            </a:br>
            <a:r>
              <a:rPr lang="en-US" sz="4000" dirty="0"/>
              <a:t>	</a:t>
            </a:r>
            <a:r>
              <a:rPr lang="en-US" sz="3000" b="1" dirty="0" smtClean="0"/>
              <a:t>[IEEE Comp Arch Letters’15]</a:t>
            </a:r>
            <a:endParaRPr lang="en-US" sz="3000" b="1"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196</a:t>
            </a:fld>
            <a:endParaRPr lang="en-US"/>
          </a:p>
        </p:txBody>
      </p:sp>
    </p:spTree>
    <p:extLst>
      <p:ext uri="{BB962C8B-B14F-4D97-AF65-F5344CB8AC3E}">
        <p14:creationId xmlns:p14="http://schemas.microsoft.com/office/powerpoint/2010/main" val="392828065"/>
      </p:ext>
    </p:extLst>
  </p:cSld>
  <p:clrMapOvr>
    <a:masterClrMapping/>
  </p:clrMapOvr>
  <p:transition/>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Motivation</a:t>
            </a:r>
            <a:endParaRPr lang="en-US" dirty="0"/>
          </a:p>
        </p:txBody>
      </p:sp>
      <p:sp>
        <p:nvSpPr>
          <p:cNvPr id="3" name="Content Placeholder 2"/>
          <p:cNvSpPr>
            <a:spLocks noGrp="1"/>
          </p:cNvSpPr>
          <p:nvPr>
            <p:ph idx="1"/>
          </p:nvPr>
        </p:nvSpPr>
        <p:spPr/>
        <p:txBody>
          <a:bodyPr/>
          <a:lstStyle/>
          <a:p>
            <a:r>
              <a:rPr lang="en-US" sz="2000" dirty="0" smtClean="0"/>
              <a:t>DRAM and Memory Controller landscape is changing</a:t>
            </a:r>
          </a:p>
          <a:p>
            <a:r>
              <a:rPr lang="en-US" sz="2000" dirty="0" smtClean="0"/>
              <a:t>Many new and upcoming standards</a:t>
            </a:r>
          </a:p>
          <a:p>
            <a:r>
              <a:rPr lang="en-US" sz="2000" dirty="0" smtClean="0"/>
              <a:t>Many new controller designs</a:t>
            </a:r>
          </a:p>
          <a:p>
            <a:r>
              <a:rPr lang="en-US" sz="2000" dirty="0" smtClean="0"/>
              <a:t>A fast and easy-to-extend simulator is very much needed</a:t>
            </a:r>
            <a:endParaRPr lang="en-US" sz="20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197</a:t>
            </a:fld>
            <a:endParaRPr lang="en-US"/>
          </a:p>
        </p:txBody>
      </p:sp>
      <p:pic>
        <p:nvPicPr>
          <p:cNvPr id="5" name="Picture 4"/>
          <p:cNvPicPr>
            <a:picLocks noChangeAspect="1"/>
          </p:cNvPicPr>
          <p:nvPr/>
        </p:nvPicPr>
        <p:blipFill>
          <a:blip r:embed="rId2"/>
          <a:stretch>
            <a:fillRect/>
          </a:stretch>
        </p:blipFill>
        <p:spPr>
          <a:xfrm>
            <a:off x="755576" y="2708920"/>
            <a:ext cx="7315200" cy="4064000"/>
          </a:xfrm>
          <a:prstGeom prst="rect">
            <a:avLst/>
          </a:prstGeom>
        </p:spPr>
      </p:pic>
    </p:spTree>
    <p:extLst>
      <p:ext uri="{BB962C8B-B14F-4D97-AF65-F5344CB8AC3E}">
        <p14:creationId xmlns:p14="http://schemas.microsoft.com/office/powerpoint/2010/main" val="896557577"/>
      </p:ext>
    </p:extLst>
  </p:cSld>
  <p:clrMapOvr>
    <a:masterClrMapping/>
  </p:clrMapOvr>
  <p:transition/>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a:t>
            </a:r>
            <a:endParaRPr lang="en-US" dirty="0"/>
          </a:p>
        </p:txBody>
      </p:sp>
      <p:sp>
        <p:nvSpPr>
          <p:cNvPr id="3" name="Content Placeholder 2"/>
          <p:cNvSpPr>
            <a:spLocks noGrp="1"/>
          </p:cNvSpPr>
          <p:nvPr>
            <p:ph idx="1"/>
          </p:nvPr>
        </p:nvSpPr>
        <p:spPr/>
        <p:txBody>
          <a:bodyPr/>
          <a:lstStyle/>
          <a:p>
            <a:r>
              <a:rPr lang="en-US" dirty="0" smtClean="0"/>
              <a:t>Provides out-of-the box support for many DRAM standards:</a:t>
            </a:r>
          </a:p>
          <a:p>
            <a:pPr lvl="1"/>
            <a:r>
              <a:rPr lang="en-US" dirty="0" smtClean="0"/>
              <a:t>DDR3</a:t>
            </a:r>
            <a:r>
              <a:rPr lang="en-US" dirty="0"/>
              <a:t>/4, LPDDR3/4, GDDR5, WIO1/2, HBM, </a:t>
            </a:r>
            <a:r>
              <a:rPr lang="en-US" dirty="0" smtClean="0"/>
              <a:t>plus new proposals </a:t>
            </a:r>
            <a:r>
              <a:rPr lang="en-US" dirty="0"/>
              <a:t>(SALP, AL-DRAM, TLDRAM</a:t>
            </a:r>
            <a:r>
              <a:rPr lang="en-US" dirty="0" smtClean="0"/>
              <a:t>, RowClone</a:t>
            </a:r>
            <a:r>
              <a:rPr lang="en-US" dirty="0"/>
              <a:t>, and SARP</a:t>
            </a:r>
            <a:r>
              <a:rPr lang="en-US" dirty="0" smtClean="0"/>
              <a:t>)</a:t>
            </a:r>
          </a:p>
          <a:p>
            <a:r>
              <a:rPr lang="en-US" dirty="0" smtClean="0"/>
              <a:t>~2.5X faster than fastest open-source simulator</a:t>
            </a:r>
          </a:p>
          <a:p>
            <a:r>
              <a:rPr lang="en-US" dirty="0" smtClean="0"/>
              <a:t>Modular and extensible to different standards</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198</a:t>
            </a:fld>
            <a:endParaRPr lang="en-US"/>
          </a:p>
        </p:txBody>
      </p:sp>
      <p:pic>
        <p:nvPicPr>
          <p:cNvPr id="5" name="Picture 4"/>
          <p:cNvPicPr>
            <a:picLocks noChangeAspect="1"/>
          </p:cNvPicPr>
          <p:nvPr/>
        </p:nvPicPr>
        <p:blipFill>
          <a:blip r:embed="rId2"/>
          <a:stretch>
            <a:fillRect/>
          </a:stretch>
        </p:blipFill>
        <p:spPr>
          <a:xfrm>
            <a:off x="827584" y="3501008"/>
            <a:ext cx="7073900" cy="2654300"/>
          </a:xfrm>
          <a:prstGeom prst="rect">
            <a:avLst/>
          </a:prstGeom>
        </p:spPr>
      </p:pic>
    </p:spTree>
    <p:extLst>
      <p:ext uri="{BB962C8B-B14F-4D97-AF65-F5344CB8AC3E}">
        <p14:creationId xmlns:p14="http://schemas.microsoft.com/office/powerpoint/2010/main" val="169792928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smtClean="0"/>
              <a:t>Case Study: Comparison of DRAM Standards</a:t>
            </a:r>
            <a:endParaRPr lang="en-US" sz="36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199</a:t>
            </a:fld>
            <a:endParaRPr lang="en-US"/>
          </a:p>
        </p:txBody>
      </p:sp>
      <p:pic>
        <p:nvPicPr>
          <p:cNvPr id="5" name="Picture 4"/>
          <p:cNvPicPr>
            <a:picLocks noChangeAspect="1"/>
          </p:cNvPicPr>
          <p:nvPr/>
        </p:nvPicPr>
        <p:blipFill>
          <a:blip r:embed="rId2"/>
          <a:stretch>
            <a:fillRect/>
          </a:stretch>
        </p:blipFill>
        <p:spPr>
          <a:xfrm>
            <a:off x="683568" y="4129360"/>
            <a:ext cx="6997700" cy="2540000"/>
          </a:xfrm>
          <a:prstGeom prst="rect">
            <a:avLst/>
          </a:prstGeom>
        </p:spPr>
      </p:pic>
      <p:pic>
        <p:nvPicPr>
          <p:cNvPr id="6" name="Picture 5"/>
          <p:cNvPicPr>
            <a:picLocks noChangeAspect="1"/>
          </p:cNvPicPr>
          <p:nvPr/>
        </p:nvPicPr>
        <p:blipFill>
          <a:blip r:embed="rId3"/>
          <a:stretch>
            <a:fillRect/>
          </a:stretch>
        </p:blipFill>
        <p:spPr>
          <a:xfrm>
            <a:off x="1043608" y="764704"/>
            <a:ext cx="6985000" cy="3048000"/>
          </a:xfrm>
          <a:prstGeom prst="rect">
            <a:avLst/>
          </a:prstGeom>
        </p:spPr>
      </p:pic>
      <p:sp>
        <p:nvSpPr>
          <p:cNvPr id="8" name="Rectangle 7"/>
          <p:cNvSpPr/>
          <p:nvPr/>
        </p:nvSpPr>
        <p:spPr>
          <a:xfrm>
            <a:off x="7812360" y="4604935"/>
            <a:ext cx="1944216" cy="1200329"/>
          </a:xfrm>
          <a:prstGeom prst="rect">
            <a:avLst/>
          </a:prstGeom>
        </p:spPr>
        <p:txBody>
          <a:bodyPr wrap="square">
            <a:spAutoFit/>
          </a:bodyPr>
          <a:lstStyle/>
          <a:p>
            <a:r>
              <a:rPr lang="en-US" dirty="0">
                <a:solidFill>
                  <a:srgbClr val="000000"/>
                </a:solidFill>
              </a:rPr>
              <a:t>Across 22 workloads, simple CPU model</a:t>
            </a:r>
          </a:p>
        </p:txBody>
      </p:sp>
    </p:spTree>
    <p:extLst>
      <p:ext uri="{BB962C8B-B14F-4D97-AF65-F5344CB8AC3E}">
        <p14:creationId xmlns:p14="http://schemas.microsoft.com/office/powerpoint/2010/main" val="1334825273"/>
      </p:ext>
    </p:extLst>
  </p:cSld>
  <p:clrMapOvr>
    <a:masterClrMapping/>
  </p:clrMapOvr>
  <p:transition/>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Paper and Source Code</a:t>
            </a:r>
            <a:endParaRPr lang="en-US" dirty="0"/>
          </a:p>
        </p:txBody>
      </p:sp>
      <p:sp>
        <p:nvSpPr>
          <p:cNvPr id="3" name="Content Placeholder 2"/>
          <p:cNvSpPr>
            <a:spLocks noGrp="1"/>
          </p:cNvSpPr>
          <p:nvPr>
            <p:ph idx="1"/>
          </p:nvPr>
        </p:nvSpPr>
        <p:spPr/>
        <p:txBody>
          <a:bodyPr/>
          <a:lstStyle/>
          <a:p>
            <a:r>
              <a:rPr lang="en-US" dirty="0"/>
              <a:t>Yoongu Kim, </a:t>
            </a:r>
            <a:r>
              <a:rPr lang="en-US" dirty="0" err="1"/>
              <a:t>Weikun</a:t>
            </a:r>
            <a:r>
              <a:rPr lang="en-US" dirty="0"/>
              <a:t> Yang, and </a:t>
            </a:r>
            <a:r>
              <a:rPr lang="en-US" u="sng" dirty="0"/>
              <a:t>Onur Mutlu</a:t>
            </a:r>
            <a:r>
              <a:rPr lang="en-US" dirty="0"/>
              <a:t>,</a:t>
            </a:r>
            <a:br>
              <a:rPr lang="en-US" dirty="0"/>
            </a:br>
            <a:r>
              <a:rPr lang="en-US" b="1" dirty="0">
                <a:hlinkClick r:id="rId2"/>
              </a:rPr>
              <a:t>"Ramulator: A Fast and Extensible DRAM Simulator"</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March 2015. </a:t>
            </a:r>
            <a:br>
              <a:rPr lang="en-US" dirty="0"/>
            </a:br>
            <a:r>
              <a:rPr lang="en-US" dirty="0"/>
              <a:t>[</a:t>
            </a:r>
            <a:r>
              <a:rPr lang="en-US" dirty="0">
                <a:hlinkClick r:id="rId4"/>
              </a:rPr>
              <a:t>Source Code</a:t>
            </a:r>
            <a:r>
              <a:rPr lang="en-US" dirty="0"/>
              <a:t>] </a:t>
            </a:r>
            <a:endParaRPr lang="en-US" dirty="0" smtClean="0"/>
          </a:p>
          <a:p>
            <a:endParaRPr lang="en-US" dirty="0"/>
          </a:p>
          <a:p>
            <a:r>
              <a:rPr lang="en-US" dirty="0" smtClean="0"/>
              <a:t>Source code is released under the liberal MIT License</a:t>
            </a:r>
          </a:p>
          <a:p>
            <a:pPr lvl="1"/>
            <a:r>
              <a:rPr lang="en-US" dirty="0">
                <a:hlinkClick r:id="rId4"/>
              </a:rPr>
              <a:t>https://github.com/CMU-SAFARI/</a:t>
            </a:r>
            <a:r>
              <a:rPr lang="en-US" dirty="0" smtClean="0">
                <a:hlinkClick r:id="rId4"/>
              </a:rPr>
              <a:t>ramulator</a:t>
            </a:r>
            <a:r>
              <a:rPr lang="en-US" dirty="0" smtClean="0"/>
              <a:t> </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200</a:t>
            </a:fld>
            <a:endParaRPr lang="en-US"/>
          </a:p>
        </p:txBody>
      </p:sp>
    </p:spTree>
    <p:extLst>
      <p:ext uri="{BB962C8B-B14F-4D97-AF65-F5344CB8AC3E}">
        <p14:creationId xmlns:p14="http://schemas.microsoft.com/office/powerpoint/2010/main" val="1794186749"/>
      </p:ext>
    </p:extLst>
  </p:cSld>
  <p:clrMapOvr>
    <a:masterClrMapping/>
  </p:clrMapOvr>
  <p:transition/>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End of Backup Slides</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solidFill>
                  <a:srgbClr val="000000"/>
                </a:solidFill>
              </a:rPr>
              <a:pPr/>
              <a:t>201</a:t>
            </a:fld>
            <a:endParaRPr lang="en-US">
              <a:solidFill>
                <a:srgbClr val="000000"/>
              </a:solidFill>
            </a:endParaRPr>
          </a:p>
        </p:txBody>
      </p:sp>
    </p:spTree>
    <p:extLst>
      <p:ext uri="{BB962C8B-B14F-4D97-AF65-F5344CB8AC3E}">
        <p14:creationId xmlns:p14="http://schemas.microsoft.com/office/powerpoint/2010/main" val="1020926108"/>
      </p:ext>
    </p:extLst>
  </p:cSld>
  <p:clrMapOvr>
    <a:masterClrMapping/>
  </p:clrMapOvr>
  <p:transition/>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r>
              <a:rPr lang="en-US" dirty="0" smtClean="0">
                <a:latin typeface="Garamond" charset="0"/>
                <a:ea typeface="ＭＳ Ｐゴシック" charset="0"/>
                <a:cs typeface="ＭＳ Ｐゴシック" charset="0"/>
              </a:rPr>
              <a:t>Brief Self Introduction</a:t>
            </a:r>
            <a:endParaRPr lang="en-US" dirty="0">
              <a:latin typeface="Garamond" charset="0"/>
              <a:ea typeface="ＭＳ Ｐゴシック" charset="0"/>
              <a:cs typeface="ＭＳ Ｐゴシック" charset="0"/>
            </a:endParaRPr>
          </a:p>
        </p:txBody>
      </p:sp>
      <p:sp>
        <p:nvSpPr>
          <p:cNvPr id="21506" name="Content Placeholder 2"/>
          <p:cNvSpPr>
            <a:spLocks noGrp="1"/>
          </p:cNvSpPr>
          <p:nvPr>
            <p:ph idx="1"/>
          </p:nvPr>
        </p:nvSpPr>
        <p:spPr>
          <a:xfrm>
            <a:off x="0" y="862013"/>
            <a:ext cx="9144000" cy="5194300"/>
          </a:xfrm>
        </p:spPr>
        <p:txBody>
          <a:bodyPr/>
          <a:lstStyle/>
          <a:p>
            <a:r>
              <a:rPr lang="en-US" sz="2200" dirty="0" smtClean="0">
                <a:latin typeface="Tahoma" charset="0"/>
                <a:ea typeface="ＭＳ Ｐゴシック" charset="0"/>
                <a:cs typeface="ＭＳ Ｐゴシック" charset="0"/>
              </a:rPr>
              <a:t>Onur </a:t>
            </a:r>
            <a:r>
              <a:rPr lang="en-US" sz="2200" dirty="0">
                <a:latin typeface="Tahoma" charset="0"/>
                <a:ea typeface="ＭＳ Ｐゴシック" charset="0"/>
                <a:cs typeface="ＭＳ Ｐゴシック" charset="0"/>
              </a:rPr>
              <a:t>Mutlu</a:t>
            </a:r>
          </a:p>
          <a:p>
            <a:pPr lvl="1"/>
            <a:r>
              <a:rPr lang="en-US" sz="1800" dirty="0" smtClean="0">
                <a:latin typeface="Tahoma" charset="0"/>
                <a:ea typeface="ＭＳ Ｐゴシック" charset="0"/>
              </a:rPr>
              <a:t>Full Professor @ ETH Zurich CS, since September 2015 </a:t>
            </a:r>
          </a:p>
          <a:p>
            <a:pPr lvl="1"/>
            <a:r>
              <a:rPr lang="en-US" sz="1800" dirty="0">
                <a:latin typeface="Tahoma" charset="0"/>
                <a:ea typeface="ＭＳ Ｐゴシック" charset="0"/>
              </a:rPr>
              <a:t>Strecker Professor @ Carnegie Mellon University ECE/CS, </a:t>
            </a:r>
            <a:r>
              <a:rPr lang="en-US" sz="1800" dirty="0" smtClean="0">
                <a:latin typeface="Tahoma" charset="0"/>
                <a:ea typeface="ＭＳ Ｐゴシック" charset="0"/>
              </a:rPr>
              <a:t>2009-2016, 2016-</a:t>
            </a:r>
            <a:r>
              <a:rPr lang="is-IS" sz="1800" dirty="0" smtClean="0">
                <a:latin typeface="Tahoma" charset="0"/>
                <a:ea typeface="ＭＳ Ｐゴシック" charset="0"/>
              </a:rPr>
              <a:t>…</a:t>
            </a:r>
            <a:endParaRPr lang="en-US" sz="1800" dirty="0">
              <a:latin typeface="Tahoma" charset="0"/>
              <a:ea typeface="ＭＳ Ｐゴシック" charset="0"/>
            </a:endParaRPr>
          </a:p>
          <a:p>
            <a:pPr lvl="1"/>
            <a:r>
              <a:rPr lang="en-US" sz="1800" dirty="0" smtClean="0">
                <a:latin typeface="Tahoma" charset="0"/>
                <a:ea typeface="ＭＳ Ｐゴシック" charset="0"/>
              </a:rPr>
              <a:t>PhD </a:t>
            </a:r>
            <a:r>
              <a:rPr lang="en-US" sz="1800" dirty="0">
                <a:latin typeface="Tahoma" charset="0"/>
                <a:ea typeface="ＭＳ Ｐゴシック" charset="0"/>
              </a:rPr>
              <a:t>from UT-</a:t>
            </a:r>
            <a:r>
              <a:rPr lang="en-US" sz="1800" dirty="0" smtClean="0">
                <a:latin typeface="Tahoma" charset="0"/>
                <a:ea typeface="ＭＳ Ｐゴシック" charset="0"/>
              </a:rPr>
              <a:t>Austin, </a:t>
            </a:r>
            <a:r>
              <a:rPr lang="en-US" sz="1800" dirty="0">
                <a:latin typeface="Tahoma" charset="0"/>
                <a:ea typeface="ＭＳ Ｐゴシック" charset="0"/>
              </a:rPr>
              <a:t>worked </a:t>
            </a:r>
            <a:r>
              <a:rPr lang="en-US" sz="1800" dirty="0" smtClean="0">
                <a:latin typeface="Tahoma" charset="0"/>
                <a:ea typeface="ＭＳ Ｐゴシック" charset="0"/>
              </a:rPr>
              <a:t>@ Google, VMware, Microsoft </a:t>
            </a:r>
            <a:r>
              <a:rPr lang="en-US" sz="1800" dirty="0">
                <a:latin typeface="Tahoma" charset="0"/>
                <a:ea typeface="ＭＳ Ｐゴシック" charset="0"/>
              </a:rPr>
              <a:t>Research, Intel, AMD</a:t>
            </a:r>
          </a:p>
          <a:p>
            <a:pPr lvl="1"/>
            <a:r>
              <a:rPr lang="en-US" sz="1800" dirty="0">
                <a:latin typeface="Tahoma" charset="0"/>
                <a:ea typeface="ＭＳ Ｐゴシック" charset="0"/>
                <a:hlinkClick r:id="rId2"/>
              </a:rPr>
              <a:t>https://people.inf.ethz.ch/omutlu</a:t>
            </a:r>
            <a:r>
              <a:rPr lang="en-US" sz="1800" dirty="0" smtClean="0">
                <a:latin typeface="Tahoma" charset="0"/>
                <a:ea typeface="ＭＳ Ｐゴシック" charset="0"/>
                <a:hlinkClick r:id="rId2"/>
              </a:rPr>
              <a:t>/</a:t>
            </a:r>
            <a:endParaRPr lang="en-US" sz="1800" dirty="0" smtClean="0">
              <a:latin typeface="Tahoma" charset="0"/>
              <a:ea typeface="ＭＳ Ｐゴシック" charset="0"/>
            </a:endParaRPr>
          </a:p>
          <a:p>
            <a:pPr lvl="1"/>
            <a:r>
              <a:rPr lang="en-US" sz="1800" dirty="0" smtClean="0">
                <a:latin typeface="Tahoma" charset="0"/>
                <a:ea typeface="ＭＳ Ｐゴシック" charset="0"/>
                <a:hlinkClick r:id="rId3"/>
              </a:rPr>
              <a:t>omutlu@gmail.com</a:t>
            </a:r>
            <a:r>
              <a:rPr lang="en-US" sz="1800" dirty="0" smtClean="0">
                <a:latin typeface="Tahoma" charset="0"/>
                <a:ea typeface="ＭＳ Ｐゴシック" charset="0"/>
              </a:rPr>
              <a:t> (Best way to reach me)</a:t>
            </a:r>
          </a:p>
          <a:p>
            <a:pPr lvl="1"/>
            <a:r>
              <a:rPr lang="en-US" sz="1800" dirty="0">
                <a:latin typeface="Tahoma" charset="0"/>
                <a:ea typeface="ＭＳ Ｐゴシック" charset="0"/>
                <a:hlinkClick r:id="rId4"/>
              </a:rPr>
              <a:t>https://people.inf.ethz.ch/omutlu/</a:t>
            </a:r>
            <a:r>
              <a:rPr lang="en-US" sz="1800" dirty="0" smtClean="0">
                <a:latin typeface="Tahoma" charset="0"/>
                <a:ea typeface="ＭＳ Ｐゴシック" charset="0"/>
                <a:hlinkClick r:id="rId4"/>
              </a:rPr>
              <a:t>projects.htm</a:t>
            </a:r>
            <a:r>
              <a:rPr lang="en-US" sz="1800" dirty="0" smtClean="0">
                <a:latin typeface="Tahoma" charset="0"/>
                <a:ea typeface="ＭＳ Ｐゴシック" charset="0"/>
              </a:rPr>
              <a:t> </a:t>
            </a:r>
          </a:p>
          <a:p>
            <a:pPr lvl="1"/>
            <a:endParaRPr lang="en-US" sz="700" dirty="0">
              <a:latin typeface="Tahoma" charset="0"/>
              <a:ea typeface="ＭＳ Ｐゴシック" charset="0"/>
            </a:endParaRPr>
          </a:p>
          <a:p>
            <a:r>
              <a:rPr lang="en-US" sz="2200" dirty="0" smtClean="0">
                <a:solidFill>
                  <a:srgbClr val="FF0000"/>
                </a:solidFill>
                <a:latin typeface="Tahoma" charset="0"/>
                <a:ea typeface="ＭＳ Ｐゴシック" charset="0"/>
                <a:cs typeface="ＭＳ Ｐゴシック" charset="0"/>
              </a:rPr>
              <a:t>Research, Education, Consulting </a:t>
            </a:r>
            <a:r>
              <a:rPr lang="en-US" sz="2200" dirty="0" smtClean="0">
                <a:latin typeface="Tahoma" charset="0"/>
                <a:ea typeface="ＭＳ Ｐゴシック" charset="0"/>
                <a:cs typeface="ＭＳ Ｐゴシック" charset="0"/>
              </a:rPr>
              <a:t>in</a:t>
            </a:r>
            <a:endParaRPr lang="en-US" sz="2200" dirty="0">
              <a:latin typeface="Tahoma" charset="0"/>
              <a:ea typeface="ＭＳ Ｐゴシック" charset="0"/>
              <a:cs typeface="ＭＳ Ｐゴシック" charset="0"/>
            </a:endParaRPr>
          </a:p>
          <a:p>
            <a:pPr lvl="1">
              <a:defRPr/>
            </a:pPr>
            <a:r>
              <a:rPr lang="en-US" sz="1800" dirty="0">
                <a:solidFill>
                  <a:srgbClr val="0000FF"/>
                </a:solidFill>
                <a:latin typeface="Tahoma" charset="0"/>
                <a:ea typeface="ＭＳ Ｐゴシック" charset="0"/>
              </a:rPr>
              <a:t>Computer </a:t>
            </a:r>
            <a:r>
              <a:rPr lang="en-US" sz="1800" dirty="0" smtClean="0">
                <a:solidFill>
                  <a:srgbClr val="0000FF"/>
                </a:solidFill>
                <a:latin typeface="Tahoma" charset="0"/>
                <a:ea typeface="ＭＳ Ｐゴシック" charset="0"/>
              </a:rPr>
              <a:t>architecture and systems, bioinformatics</a:t>
            </a:r>
            <a:endParaRPr lang="en-US" sz="1800" dirty="0">
              <a:solidFill>
                <a:srgbClr val="0000FF"/>
              </a:solidFill>
              <a:latin typeface="Tahoma" charset="0"/>
              <a:ea typeface="ＭＳ Ｐゴシック" charset="0"/>
            </a:endParaRPr>
          </a:p>
          <a:p>
            <a:pPr lvl="1">
              <a:defRPr/>
            </a:pPr>
            <a:r>
              <a:rPr lang="en-US" sz="1800" dirty="0">
                <a:latin typeface="Tahoma" charset="0"/>
                <a:ea typeface="ＭＳ Ｐゴシック" charset="0"/>
              </a:rPr>
              <a:t>Memory and storage </a:t>
            </a:r>
            <a:r>
              <a:rPr lang="en-US" sz="1800" dirty="0" smtClean="0">
                <a:latin typeface="Tahoma" charset="0"/>
                <a:ea typeface="ＭＳ Ｐゴシック" charset="0"/>
              </a:rPr>
              <a:t>systems, emerging technologies</a:t>
            </a:r>
            <a:endParaRPr lang="en-US" sz="1800" dirty="0">
              <a:latin typeface="Tahoma" charset="0"/>
              <a:ea typeface="ＭＳ Ｐゴシック" charset="0"/>
            </a:endParaRPr>
          </a:p>
          <a:p>
            <a:pPr lvl="1">
              <a:defRPr/>
            </a:pPr>
            <a:r>
              <a:rPr lang="en-US" sz="1800" dirty="0" smtClean="0">
                <a:latin typeface="Tahoma" charset="0"/>
                <a:ea typeface="ＭＳ Ｐゴシック" charset="0"/>
              </a:rPr>
              <a:t>Many</a:t>
            </a:r>
            <a:r>
              <a:rPr lang="en-US" sz="1800" dirty="0">
                <a:latin typeface="Tahoma" charset="0"/>
                <a:ea typeface="ＭＳ Ｐゴシック" charset="0"/>
              </a:rPr>
              <a:t>-core </a:t>
            </a:r>
            <a:r>
              <a:rPr lang="en-US" sz="1800" dirty="0" smtClean="0">
                <a:latin typeface="Tahoma" charset="0"/>
                <a:ea typeface="ＭＳ Ｐゴシック" charset="0"/>
              </a:rPr>
              <a:t>systems, heterogeneous systems, core design</a:t>
            </a:r>
            <a:endParaRPr lang="en-US" sz="1800" dirty="0">
              <a:latin typeface="Tahoma" charset="0"/>
              <a:ea typeface="ＭＳ Ｐゴシック" charset="0"/>
            </a:endParaRPr>
          </a:p>
          <a:p>
            <a:pPr lvl="1">
              <a:defRPr/>
            </a:pPr>
            <a:r>
              <a:rPr lang="en-US" sz="1800" dirty="0" smtClean="0">
                <a:latin typeface="Tahoma" charset="0"/>
                <a:ea typeface="ＭＳ Ｐゴシック" charset="0"/>
              </a:rPr>
              <a:t>Interconnects</a:t>
            </a:r>
            <a:endParaRPr lang="en-US" sz="1800" dirty="0">
              <a:latin typeface="Tahoma" charset="0"/>
              <a:ea typeface="ＭＳ Ｐゴシック" charset="0"/>
            </a:endParaRPr>
          </a:p>
          <a:p>
            <a:pPr lvl="1">
              <a:defRPr/>
            </a:pPr>
            <a:r>
              <a:rPr lang="en-US" sz="1800" dirty="0">
                <a:latin typeface="Tahoma" charset="0"/>
                <a:ea typeface="ＭＳ Ｐゴシック" charset="0"/>
              </a:rPr>
              <a:t>Hardware/software interaction and co-design (PL, OS, Architecture)</a:t>
            </a:r>
          </a:p>
          <a:p>
            <a:pPr lvl="1">
              <a:defRPr/>
            </a:pPr>
            <a:r>
              <a:rPr lang="en-US" sz="1800" dirty="0">
                <a:latin typeface="Tahoma" charset="0"/>
                <a:ea typeface="ＭＳ Ｐゴシック" charset="0"/>
              </a:rPr>
              <a:t>Predictable and QoS-aware systems</a:t>
            </a:r>
          </a:p>
          <a:p>
            <a:pPr lvl="1">
              <a:defRPr/>
            </a:pPr>
            <a:r>
              <a:rPr lang="en-US" sz="1800" dirty="0" smtClean="0">
                <a:latin typeface="Tahoma" charset="0"/>
                <a:ea typeface="ＭＳ Ｐゴシック" charset="0"/>
              </a:rPr>
              <a:t>Hardware fault tolerance and security</a:t>
            </a:r>
            <a:endParaRPr lang="en-US" sz="1800" dirty="0">
              <a:latin typeface="Tahoma" charset="0"/>
              <a:ea typeface="ＭＳ Ｐゴシック" charset="0"/>
            </a:endParaRPr>
          </a:p>
          <a:p>
            <a:pPr lvl="1"/>
            <a:r>
              <a:rPr lang="en-US" sz="1800" dirty="0" smtClean="0">
                <a:latin typeface="Tahoma" charset="0"/>
                <a:ea typeface="ＭＳ Ｐゴシック" charset="0"/>
              </a:rPr>
              <a:t>Algorithms </a:t>
            </a:r>
            <a:r>
              <a:rPr lang="en-US" sz="1800" dirty="0">
                <a:latin typeface="Tahoma" charset="0"/>
                <a:ea typeface="ＭＳ Ｐゴシック" charset="0"/>
              </a:rPr>
              <a:t>and architectures for genome analysis</a:t>
            </a:r>
          </a:p>
          <a:p>
            <a:pPr lvl="1"/>
            <a:r>
              <a:rPr lang="en-US" sz="1800" dirty="0">
                <a:latin typeface="Tahoma" charset="0"/>
                <a:ea typeface="ＭＳ Ｐゴシック" charset="0"/>
              </a:rPr>
              <a:t>…</a:t>
            </a:r>
          </a:p>
          <a:p>
            <a:pPr lvl="1"/>
            <a:endParaRPr lang="en-US" dirty="0">
              <a:latin typeface="Tahoma" charset="0"/>
              <a:ea typeface="ＭＳ Ｐゴシック" charset="0"/>
            </a:endParaRPr>
          </a:p>
          <a:p>
            <a:endParaRPr lang="en-US" dirty="0">
              <a:latin typeface="Tahoma" charset="0"/>
              <a:ea typeface="ＭＳ Ｐゴシック" charset="0"/>
              <a:cs typeface="ＭＳ Ｐゴシック" charset="0"/>
            </a:endParaRPr>
          </a:p>
        </p:txBody>
      </p:sp>
      <p:sp>
        <p:nvSpPr>
          <p:cNvPr id="21507"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250F304-EB81-1C45-9F43-338BF2D95059}" type="slidenum">
              <a:rPr lang="en-US" sz="1600">
                <a:solidFill>
                  <a:srgbClr val="000000"/>
                </a:solidFill>
                <a:latin typeface="Garamond" charset="0"/>
              </a:rPr>
              <a:pPr eaLnBrk="1" hangingPunct="1"/>
              <a:t>202</a:t>
            </a:fld>
            <a:endParaRPr lang="en-US" sz="1600">
              <a:solidFill>
                <a:srgbClr val="000000"/>
              </a:solidFill>
              <a:latin typeface="Garamond" charset="0"/>
            </a:endParaRPr>
          </a:p>
        </p:txBody>
      </p:sp>
      <p:pic>
        <p:nvPicPr>
          <p:cNvPr id="2" name="Picture 1" descr="OnurMutlu_eth.jpg"/>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028384" y="0"/>
            <a:ext cx="1115616" cy="1366629"/>
          </a:xfrm>
          <a:prstGeom prst="rect">
            <a:avLst/>
          </a:prstGeom>
        </p:spPr>
      </p:pic>
    </p:spTree>
    <p:extLst>
      <p:ext uri="{BB962C8B-B14F-4D97-AF65-F5344CB8AC3E}">
        <p14:creationId xmlns:p14="http://schemas.microsoft.com/office/powerpoint/2010/main" val="3107576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1506">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1506">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506">
                                            <p:txEl>
                                              <p:pRg st="8" end="8"/>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1506">
                                            <p:txEl>
                                              <p:pRg st="9" end="9"/>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1506">
                                            <p:txEl>
                                              <p:pRg st="11" end="11"/>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1506">
                                            <p:txEl>
                                              <p:pRg st="10" end="10"/>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1506">
                                            <p:txEl>
                                              <p:pRg st="12" end="12"/>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1506">
                                            <p:txEl>
                                              <p:pRg st="13" end="13"/>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1506">
                                            <p:txEl>
                                              <p:pRg st="14" end="14"/>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1506">
                                            <p:txEl>
                                              <p:pRg st="15" end="15"/>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1506">
                                            <p:txEl>
                                              <p:pRg st="16" end="16"/>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1506">
                                            <p:txEl>
                                              <p:pRg st="17" end="1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_rels/theme163.xml.rels><?xml version="1.0" encoding="UTF-8" standalone="yes"?>
<Relationships xmlns="http://schemas.openxmlformats.org/package/2006/relationships"><Relationship Id="rId1" Type="http://schemas.openxmlformats.org/officeDocument/2006/relationships/image" Target="../media/image7.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0.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3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4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4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4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6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6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6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6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6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6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8.xml><?xml version="1.0" encoding="utf-8"?>
<a:theme xmlns:a="http://schemas.openxmlformats.org/drawingml/2006/main" name="6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7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7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1.xml><?xml version="1.0" encoding="utf-8"?>
<a:theme xmlns:a="http://schemas.openxmlformats.org/drawingml/2006/main" name="7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2.xml><?xml version="1.0" encoding="utf-8"?>
<a:theme xmlns:a="http://schemas.openxmlformats.org/drawingml/2006/main" name="7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3.xml><?xml version="1.0" encoding="utf-8"?>
<a:theme xmlns:a="http://schemas.openxmlformats.org/drawingml/2006/main" name="7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4.xml><?xml version="1.0" encoding="utf-8"?>
<a:theme xmlns:a="http://schemas.openxmlformats.org/drawingml/2006/main" name="7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5.xml><?xml version="1.0" encoding="utf-8"?>
<a:theme xmlns:a="http://schemas.openxmlformats.org/drawingml/2006/main" name="7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6.xml><?xml version="1.0" encoding="utf-8"?>
<a:theme xmlns:a="http://schemas.openxmlformats.org/drawingml/2006/main" name="7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7.xml><?xml version="1.0" encoding="utf-8"?>
<a:theme xmlns:a="http://schemas.openxmlformats.org/drawingml/2006/main" name="7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8.xml><?xml version="1.0" encoding="utf-8"?>
<a:theme xmlns:a="http://schemas.openxmlformats.org/drawingml/2006/main" name="7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9.xml><?xml version="1.0" encoding="utf-8"?>
<a:theme xmlns:a="http://schemas.openxmlformats.org/drawingml/2006/main" name="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8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8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2.xml><?xml version="1.0" encoding="utf-8"?>
<a:theme xmlns:a="http://schemas.openxmlformats.org/drawingml/2006/main" name="8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4.xml><?xml version="1.0" encoding="utf-8"?>
<a:theme xmlns:a="http://schemas.openxmlformats.org/drawingml/2006/main" name="8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5.xml><?xml version="1.0" encoding="utf-8"?>
<a:theme xmlns:a="http://schemas.openxmlformats.org/drawingml/2006/main" name="8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6.xml><?xml version="1.0" encoding="utf-8"?>
<a:theme xmlns:a="http://schemas.openxmlformats.org/drawingml/2006/main" name="8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7.xml><?xml version="1.0" encoding="utf-8"?>
<a:theme xmlns:a="http://schemas.openxmlformats.org/drawingml/2006/main" name="8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8.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9.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0.xml><?xml version="1.0" encoding="utf-8"?>
<a:theme xmlns:a="http://schemas.openxmlformats.org/drawingml/2006/main" name="9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1.xml><?xml version="1.0" encoding="utf-8"?>
<a:theme xmlns:a="http://schemas.openxmlformats.org/drawingml/2006/main" name="9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2.xml><?xml version="1.0" encoding="utf-8"?>
<a:theme xmlns:a="http://schemas.openxmlformats.org/drawingml/2006/main" name="9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3.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4.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95.xml><?xml version="1.0" encoding="utf-8"?>
<a:theme xmlns:a="http://schemas.openxmlformats.org/drawingml/2006/main" name="9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6.xml><?xml version="1.0" encoding="utf-8"?>
<a:theme xmlns:a="http://schemas.openxmlformats.org/drawingml/2006/main" name="9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7.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8.xml><?xml version="1.0" encoding="utf-8"?>
<a:theme xmlns:a="http://schemas.openxmlformats.org/drawingml/2006/main" name="8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9.xml><?xml version="1.0" encoding="utf-8"?>
<a:theme xmlns:a="http://schemas.openxmlformats.org/drawingml/2006/main" name="9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0.xml><?xml version="1.0" encoding="utf-8"?>
<a:theme xmlns:a="http://schemas.openxmlformats.org/drawingml/2006/main" name="10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1.xml><?xml version="1.0" encoding="utf-8"?>
<a:theme xmlns:a="http://schemas.openxmlformats.org/drawingml/2006/main" name="10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2.xml><?xml version="1.0" encoding="utf-8"?>
<a:theme xmlns:a="http://schemas.openxmlformats.org/drawingml/2006/main" name="2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103.xml><?xml version="1.0" encoding="utf-8"?>
<a:theme xmlns:a="http://schemas.openxmlformats.org/drawingml/2006/main" name="10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4.xml><?xml version="1.0" encoding="utf-8"?>
<a:theme xmlns:a="http://schemas.openxmlformats.org/drawingml/2006/main" name="10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5.xml><?xml version="1.0" encoding="utf-8"?>
<a:theme xmlns:a="http://schemas.openxmlformats.org/drawingml/2006/main" name="10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6.xml><?xml version="1.0" encoding="utf-8"?>
<a:theme xmlns:a="http://schemas.openxmlformats.org/drawingml/2006/main" name="10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7.xml><?xml version="1.0" encoding="utf-8"?>
<a:theme xmlns:a="http://schemas.openxmlformats.org/drawingml/2006/main" name="8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8.xml><?xml version="1.0" encoding="utf-8"?>
<a:theme xmlns:a="http://schemas.openxmlformats.org/drawingml/2006/main" name="10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9.xml><?xml version="1.0" encoding="utf-8"?>
<a:theme xmlns:a="http://schemas.openxmlformats.org/drawingml/2006/main" name="10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0.xml><?xml version="1.0" encoding="utf-8"?>
<a:theme xmlns:a="http://schemas.openxmlformats.org/drawingml/2006/main" name="10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1.xml><?xml version="1.0" encoding="utf-8"?>
<a:theme xmlns:a="http://schemas.openxmlformats.org/drawingml/2006/main" name="1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2.xml><?xml version="1.0" encoding="utf-8"?>
<a:theme xmlns:a="http://schemas.openxmlformats.org/drawingml/2006/main" name="1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3.xml><?xml version="1.0" encoding="utf-8"?>
<a:theme xmlns:a="http://schemas.openxmlformats.org/drawingml/2006/main" name="1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4.xml><?xml version="1.0" encoding="utf-8"?>
<a:theme xmlns:a="http://schemas.openxmlformats.org/drawingml/2006/main" name="1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5.xml><?xml version="1.0" encoding="utf-8"?>
<a:theme xmlns:a="http://schemas.openxmlformats.org/drawingml/2006/main" name="1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6.xml><?xml version="1.0" encoding="utf-8"?>
<a:theme xmlns:a="http://schemas.openxmlformats.org/drawingml/2006/main" name="1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7.xml><?xml version="1.0" encoding="utf-8"?>
<a:theme xmlns:a="http://schemas.openxmlformats.org/drawingml/2006/main" name="1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8.xml><?xml version="1.0" encoding="utf-8"?>
<a:theme xmlns:a="http://schemas.openxmlformats.org/drawingml/2006/main" name="1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9.xml><?xml version="1.0" encoding="utf-8"?>
<a:theme xmlns:a="http://schemas.openxmlformats.org/drawingml/2006/main" name="1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0.xml><?xml version="1.0" encoding="utf-8"?>
<a:theme xmlns:a="http://schemas.openxmlformats.org/drawingml/2006/main" name="1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1.xml><?xml version="1.0" encoding="utf-8"?>
<a:theme xmlns:a="http://schemas.openxmlformats.org/drawingml/2006/main" name="1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2.xml><?xml version="1.0" encoding="utf-8"?>
<a:theme xmlns:a="http://schemas.openxmlformats.org/drawingml/2006/main" name="1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3.xml><?xml version="1.0" encoding="utf-8"?>
<a:theme xmlns:a="http://schemas.openxmlformats.org/drawingml/2006/main" name="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124.xml><?xml version="1.0" encoding="utf-8"?>
<a:theme xmlns:a="http://schemas.openxmlformats.org/drawingml/2006/main" name="1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5.xml><?xml version="1.0" encoding="utf-8"?>
<a:theme xmlns:a="http://schemas.openxmlformats.org/drawingml/2006/main" name="1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6.xml><?xml version="1.0" encoding="utf-8"?>
<a:theme xmlns:a="http://schemas.openxmlformats.org/drawingml/2006/main" name="1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7.xml><?xml version="1.0" encoding="utf-8"?>
<a:theme xmlns:a="http://schemas.openxmlformats.org/drawingml/2006/main" name="1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8.xml><?xml version="1.0" encoding="utf-8"?>
<a:theme xmlns:a="http://schemas.openxmlformats.org/drawingml/2006/main" name="1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9.xml><?xml version="1.0" encoding="utf-8"?>
<a:theme xmlns:a="http://schemas.openxmlformats.org/drawingml/2006/main" name="1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0.xml><?xml version="1.0" encoding="utf-8"?>
<a:theme xmlns:a="http://schemas.openxmlformats.org/drawingml/2006/main" name="1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1.xml><?xml version="1.0" encoding="utf-8"?>
<a:theme xmlns:a="http://schemas.openxmlformats.org/drawingml/2006/main" name="1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2.xml><?xml version="1.0" encoding="utf-8"?>
<a:theme xmlns:a="http://schemas.openxmlformats.org/drawingml/2006/main" name="1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3.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4.xml><?xml version="1.0" encoding="utf-8"?>
<a:theme xmlns:a="http://schemas.openxmlformats.org/drawingml/2006/main" name="2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5.xml><?xml version="1.0" encoding="utf-8"?>
<a:theme xmlns:a="http://schemas.openxmlformats.org/drawingml/2006/main" name="3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6.xml><?xml version="1.0" encoding="utf-8"?>
<a:theme xmlns:a="http://schemas.openxmlformats.org/drawingml/2006/main" name="1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7.xml><?xml version="1.0" encoding="utf-8"?>
<a:theme xmlns:a="http://schemas.openxmlformats.org/drawingml/2006/main" name="1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8.xml><?xml version="1.0" encoding="utf-8"?>
<a:theme xmlns:a="http://schemas.openxmlformats.org/drawingml/2006/main" name="1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9.xml><?xml version="1.0" encoding="utf-8"?>
<a:theme xmlns:a="http://schemas.openxmlformats.org/drawingml/2006/main" name="1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0.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1.xml><?xml version="1.0" encoding="utf-8"?>
<a:theme xmlns:a="http://schemas.openxmlformats.org/drawingml/2006/main" name="10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2.xml><?xml version="1.0" encoding="utf-8"?>
<a:theme xmlns:a="http://schemas.openxmlformats.org/drawingml/2006/main" name="1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3.xml><?xml version="1.0" encoding="utf-8"?>
<a:theme xmlns:a="http://schemas.openxmlformats.org/drawingml/2006/main" name="13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4.xml><?xml version="1.0" encoding="utf-8"?>
<a:theme xmlns:a="http://schemas.openxmlformats.org/drawingml/2006/main" name="1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5.xml><?xml version="1.0" encoding="utf-8"?>
<a:theme xmlns:a="http://schemas.openxmlformats.org/drawingml/2006/main" name="1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6.xml><?xml version="1.0" encoding="utf-8"?>
<a:theme xmlns:a="http://schemas.openxmlformats.org/drawingml/2006/main" name="1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7.xml><?xml version="1.0" encoding="utf-8"?>
<a:theme xmlns:a="http://schemas.openxmlformats.org/drawingml/2006/main" name="6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8.xml><?xml version="1.0" encoding="utf-8"?>
<a:theme xmlns:a="http://schemas.openxmlformats.org/drawingml/2006/main" name="1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9.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0.xml><?xml version="1.0" encoding="utf-8"?>
<a:theme xmlns:a="http://schemas.openxmlformats.org/drawingml/2006/main" name="14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1.xml><?xml version="1.0" encoding="utf-8"?>
<a:theme xmlns:a="http://schemas.openxmlformats.org/drawingml/2006/main" name="14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2.xml><?xml version="1.0" encoding="utf-8"?>
<a:theme xmlns:a="http://schemas.openxmlformats.org/drawingml/2006/main" name="14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3.xml><?xml version="1.0" encoding="utf-8"?>
<a:theme xmlns:a="http://schemas.openxmlformats.org/drawingml/2006/main" name="1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4.xml><?xml version="1.0" encoding="utf-8"?>
<a:theme xmlns:a="http://schemas.openxmlformats.org/drawingml/2006/main" name="1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5.xml><?xml version="1.0" encoding="utf-8"?>
<a:theme xmlns:a="http://schemas.openxmlformats.org/drawingml/2006/main" name="1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6.xml><?xml version="1.0" encoding="utf-8"?>
<a:theme xmlns:a="http://schemas.openxmlformats.org/drawingml/2006/main" name="3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157.xml><?xml version="1.0" encoding="utf-8"?>
<a:theme xmlns:a="http://schemas.openxmlformats.org/drawingml/2006/main" name="1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8.xml><?xml version="1.0" encoding="utf-8"?>
<a:theme xmlns:a="http://schemas.openxmlformats.org/drawingml/2006/main" name="1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9.xml><?xml version="1.0" encoding="utf-8"?>
<a:theme xmlns:a="http://schemas.openxmlformats.org/drawingml/2006/main" name="1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0.xml><?xml version="1.0" encoding="utf-8"?>
<a:theme xmlns:a="http://schemas.openxmlformats.org/drawingml/2006/main" name="1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1.xml><?xml version="1.0" encoding="utf-8"?>
<a:theme xmlns:a="http://schemas.openxmlformats.org/drawingml/2006/main" name="1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2.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3.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164.xml><?xml version="1.0" encoding="utf-8"?>
<a:theme xmlns:a="http://schemas.openxmlformats.org/drawingml/2006/main" name="2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5.xml><?xml version="1.0" encoding="utf-8"?>
<a:theme xmlns:a="http://schemas.openxmlformats.org/drawingml/2006/main" name="2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6.xml><?xml version="1.0" encoding="utf-8"?>
<a:theme xmlns:a="http://schemas.openxmlformats.org/drawingml/2006/main" name="2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7.xml><?xml version="1.0" encoding="utf-8"?>
<a:theme xmlns:a="http://schemas.openxmlformats.org/drawingml/2006/main" name="2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8.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lIns="0" tIns="0" rIns="0" bIns="0" rtlCol="0" anchor="ctr"/>
      <a:lstStyle>
        <a:defPPr algn="ctr">
          <a:lnSpc>
            <a:spcPts val="2000"/>
          </a:lnSpc>
          <a:defRPr sz="2400" spc="-80" dirty="0" smtClean="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9.xml><?xml version="1.0" encoding="utf-8"?>
<a:theme xmlns:a="http://schemas.openxmlformats.org/drawingml/2006/main" name="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4925" cap="rnd">
          <a:solidFill>
            <a:schemeClr val="tx1"/>
          </a:solidFill>
          <a:tailEnd type="none" w="lg" len="lg"/>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170.xml><?xml version="1.0" encoding="utf-8"?>
<a:theme xmlns:a="http://schemas.openxmlformats.org/drawingml/2006/main" name="1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1.xml><?xml version="1.0" encoding="utf-8"?>
<a:theme xmlns:a="http://schemas.openxmlformats.org/drawingml/2006/main" name="1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2.xml><?xml version="1.0" encoding="utf-8"?>
<a:theme xmlns:a="http://schemas.openxmlformats.org/drawingml/2006/main" name="1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3.xml><?xml version="1.0" encoding="utf-8"?>
<a:theme xmlns:a="http://schemas.openxmlformats.org/drawingml/2006/main" name="1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4.xml><?xml version="1.0" encoding="utf-8"?>
<a:theme xmlns:a="http://schemas.openxmlformats.org/drawingml/2006/main" name="16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5.xml><?xml version="1.0" encoding="utf-8"?>
<a:theme xmlns:a="http://schemas.openxmlformats.org/drawingml/2006/main" name="16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6.xml><?xml version="1.0" encoding="utf-8"?>
<a:theme xmlns:a="http://schemas.openxmlformats.org/drawingml/2006/main" name="1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7.xml><?xml version="1.0" encoding="utf-8"?>
<a:theme xmlns:a="http://schemas.openxmlformats.org/drawingml/2006/main" name="16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8.xml><?xml version="1.0" encoding="utf-8"?>
<a:theme xmlns:a="http://schemas.openxmlformats.org/drawingml/2006/main" name="16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9.xml><?xml version="1.0" encoding="utf-8"?>
<a:theme xmlns:a="http://schemas.openxmlformats.org/drawingml/2006/main" name="16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0.xml><?xml version="1.0" encoding="utf-8"?>
<a:theme xmlns:a="http://schemas.openxmlformats.org/drawingml/2006/main" name="16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1.xml><?xml version="1.0" encoding="utf-8"?>
<a:theme xmlns:a="http://schemas.openxmlformats.org/drawingml/2006/main" name="16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2.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3.xml><?xml version="1.0" encoding="utf-8"?>
<a:theme xmlns:a="http://schemas.openxmlformats.org/drawingml/2006/main" name="1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4.xml><?xml version="1.0" encoding="utf-8"?>
<a:theme xmlns:a="http://schemas.openxmlformats.org/drawingml/2006/main" name="2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5.xml><?xml version="1.0" encoding="utf-8"?>
<a:theme xmlns:a="http://schemas.openxmlformats.org/drawingml/2006/main" name="2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6.xml><?xml version="1.0" encoding="utf-8"?>
<a:theme xmlns:a="http://schemas.openxmlformats.org/drawingml/2006/main" name="1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7.xml><?xml version="1.0" encoding="utf-8"?>
<a:theme xmlns:a="http://schemas.openxmlformats.org/drawingml/2006/main" name="19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50800">
          <a:solidFill>
            <a:schemeClr val="tx1"/>
          </a:solidFill>
          <a:headEnd type="none" w="lg" len="med"/>
          <a:tailEnd type="triangle" w="lg" len="med"/>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188.xml><?xml version="1.0" encoding="utf-8"?>
<a:theme xmlns:a="http://schemas.openxmlformats.org/drawingml/2006/main" name="17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9.xml><?xml version="1.0" encoding="utf-8"?>
<a:theme xmlns:a="http://schemas.openxmlformats.org/drawingml/2006/main" name="17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0.xml><?xml version="1.0" encoding="utf-8"?>
<a:theme xmlns:a="http://schemas.openxmlformats.org/drawingml/2006/main" name="safari">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safari" id="{1E4A3212-A6D8-EB49-8049-412E3186FEB9}" vid="{93387931-C767-9D4F-BD0F-4952975219FD}"/>
    </a:ext>
  </a:extLst>
</a:theme>
</file>

<file path=ppt/theme/theme191.xml><?xml version="1.0" encoding="utf-8"?>
<a:theme xmlns:a="http://schemas.openxmlformats.org/drawingml/2006/main" name="1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2.xml><?xml version="1.0" encoding="utf-8"?>
<a:theme xmlns:a="http://schemas.openxmlformats.org/drawingml/2006/main" name="1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3.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4.xml><?xml version="1.0" encoding="utf-8"?>
<a:theme xmlns:a="http://schemas.openxmlformats.org/drawingml/2006/main" name="7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9900"/>
      </a:accent5>
      <a:accent6>
        <a:srgbClr val="777777"/>
      </a:accent6>
      <a:hlink>
        <a:srgbClr val="0000FF"/>
      </a:hlink>
      <a:folHlink>
        <a:srgbClr val="800080"/>
      </a:folHlink>
    </a:clrScheme>
    <a:fontScheme name="Sesha">
      <a:majorFont>
        <a:latin typeface="Myriad Pro Cond"/>
        <a:ea typeface=""/>
        <a:cs typeface=""/>
      </a:majorFont>
      <a:minorFont>
        <a:latin typeface="Myriad Pro Cond"/>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a:solidFill>
            <a:schemeClr val="accent2"/>
          </a:solidFill>
          <a:headEnd type="none" w="med" len="med"/>
          <a:tailEnd type="arrow" w="med" len="med"/>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195.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6.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181462</TotalTime>
  <Words>9042</Words>
  <Application>Microsoft Macintosh PowerPoint</Application>
  <PresentationFormat>On-screen Show (4:3)</PresentationFormat>
  <Paragraphs>1961</Paragraphs>
  <Slides>202</Slides>
  <Notes>40</Notes>
  <HiddenSlides>0</HiddenSlides>
  <MMClips>0</MMClips>
  <ScaleCrop>false</ScaleCrop>
  <HeadingPairs>
    <vt:vector size="6" baseType="variant">
      <vt:variant>
        <vt:lpstr>Fonts Used</vt:lpstr>
      </vt:variant>
      <vt:variant>
        <vt:i4>23</vt:i4>
      </vt:variant>
      <vt:variant>
        <vt:lpstr>Theme</vt:lpstr>
      </vt:variant>
      <vt:variant>
        <vt:i4>194</vt:i4>
      </vt:variant>
      <vt:variant>
        <vt:lpstr>Slide Titles</vt:lpstr>
      </vt:variant>
      <vt:variant>
        <vt:i4>202</vt:i4>
      </vt:variant>
    </vt:vector>
  </HeadingPairs>
  <TitlesOfParts>
    <vt:vector size="419" baseType="lpstr">
      <vt:lpstr>Adobe Garamond Pro</vt:lpstr>
      <vt:lpstr>Calibri</vt:lpstr>
      <vt:lpstr>Calibri Light</vt:lpstr>
      <vt:lpstr>Cambria</vt:lpstr>
      <vt:lpstr>Cambria Math</vt:lpstr>
      <vt:lpstr>Corbel</vt:lpstr>
      <vt:lpstr>Courier New</vt:lpstr>
      <vt:lpstr>Futura Medium</vt:lpstr>
      <vt:lpstr>Garamond</vt:lpstr>
      <vt:lpstr>Gill Sans MT</vt:lpstr>
      <vt:lpstr>Lucida Grande</vt:lpstr>
      <vt:lpstr>MS PGothic</vt:lpstr>
      <vt:lpstr>ＭＳ Ｐゴシック</vt:lpstr>
      <vt:lpstr>Myriad Pro Bold Cond</vt:lpstr>
      <vt:lpstr>Myriad Pro Cond</vt:lpstr>
      <vt:lpstr>Tahoma</vt:lpstr>
      <vt:lpstr>Times New Roman</vt:lpstr>
      <vt:lpstr>Verdana</vt:lpstr>
      <vt:lpstr>Vista Sans OT Medium</vt:lpstr>
      <vt:lpstr>Wingdings</vt:lpstr>
      <vt:lpstr>나눔고딕</vt:lpstr>
      <vt:lpstr>ヒラギノ角ゴ ProN W6</vt:lpstr>
      <vt:lpstr>Arial</vt:lpstr>
      <vt:lpstr>Edge</vt:lpstr>
      <vt:lpstr>1_Edge</vt:lpstr>
      <vt:lpstr>3_Edge</vt:lpstr>
      <vt:lpstr>4_Edge</vt:lpstr>
      <vt:lpstr>5_Edge</vt:lpstr>
      <vt:lpstr>6_Edge</vt:lpstr>
      <vt:lpstr>7_Edge</vt:lpstr>
      <vt:lpstr>8_Edge</vt:lpstr>
      <vt:lpstr>2_Office Theme</vt:lpstr>
      <vt:lpstr>10_Edge</vt:lpstr>
      <vt:lpstr>9_Edge</vt:lpstr>
      <vt:lpstr>11_Edge</vt:lpstr>
      <vt:lpstr>12_Edge</vt:lpstr>
      <vt:lpstr>14_Edge</vt:lpstr>
      <vt:lpstr>15_Edge</vt:lpstr>
      <vt:lpstr>16_Edge</vt:lpstr>
      <vt:lpstr>17_Edge</vt:lpstr>
      <vt:lpstr>13_Edge</vt:lpstr>
      <vt:lpstr>18_Edge</vt:lpstr>
      <vt:lpstr>19_Edge</vt:lpstr>
      <vt:lpstr>22_Edge</vt:lpstr>
      <vt:lpstr>23_Edge</vt:lpstr>
      <vt:lpstr>25_Edge</vt:lpstr>
      <vt:lpstr>21_Edge</vt:lpstr>
      <vt:lpstr>24_Edge</vt:lpstr>
      <vt:lpstr>26_Edge</vt:lpstr>
      <vt:lpstr>27_Edge</vt:lpstr>
      <vt:lpstr>28_Edge</vt:lpstr>
      <vt:lpstr>29_Edge</vt:lpstr>
      <vt:lpstr>30_Edge</vt:lpstr>
      <vt:lpstr>31_Edge</vt:lpstr>
      <vt:lpstr>32_Edge</vt:lpstr>
      <vt:lpstr>33_Edge</vt:lpstr>
      <vt:lpstr>34_Edge</vt:lpstr>
      <vt:lpstr>35_Edge</vt:lpstr>
      <vt:lpstr>36_Edge</vt:lpstr>
      <vt:lpstr>37_Edge</vt:lpstr>
      <vt:lpstr>38_Edge</vt:lpstr>
      <vt:lpstr>39_Edge</vt:lpstr>
      <vt:lpstr>41_Edge</vt:lpstr>
      <vt:lpstr>42_Edge</vt:lpstr>
      <vt:lpstr>43_Edge</vt:lpstr>
      <vt:lpstr>44_Edge</vt:lpstr>
      <vt:lpstr>45_Edge</vt:lpstr>
      <vt:lpstr>47_Edge</vt:lpstr>
      <vt:lpstr>48_Edge</vt:lpstr>
      <vt:lpstr>49_Edge</vt:lpstr>
      <vt:lpstr>50_Edge</vt:lpstr>
      <vt:lpstr>51_Edge</vt:lpstr>
      <vt:lpstr>52_Edge</vt:lpstr>
      <vt:lpstr>53_Edge</vt:lpstr>
      <vt:lpstr>56_Edge</vt:lpstr>
      <vt:lpstr>57_Edge</vt:lpstr>
      <vt:lpstr>58_Edge</vt:lpstr>
      <vt:lpstr>59_Edge</vt:lpstr>
      <vt:lpstr>46_Edge</vt:lpstr>
      <vt:lpstr>54_Edge</vt:lpstr>
      <vt:lpstr>55_Edge</vt:lpstr>
      <vt:lpstr>60_Edge</vt:lpstr>
      <vt:lpstr>61_Edge</vt:lpstr>
      <vt:lpstr>62_Edge</vt:lpstr>
      <vt:lpstr>63_Edge</vt:lpstr>
      <vt:lpstr>64_Edge</vt:lpstr>
      <vt:lpstr>40_Edge</vt:lpstr>
      <vt:lpstr>66_Edge</vt:lpstr>
      <vt:lpstr>67_Edge</vt:lpstr>
      <vt:lpstr>68_Edge</vt:lpstr>
      <vt:lpstr>69_Edge</vt:lpstr>
      <vt:lpstr>70_Edge</vt:lpstr>
      <vt:lpstr>71_Edge</vt:lpstr>
      <vt:lpstr>72_Edge</vt:lpstr>
      <vt:lpstr>73_Edge</vt:lpstr>
      <vt:lpstr>74_Edge</vt:lpstr>
      <vt:lpstr>75_Edge</vt:lpstr>
      <vt:lpstr>76_Edge</vt:lpstr>
      <vt:lpstr>77_Edge</vt:lpstr>
      <vt:lpstr>78_Edge</vt:lpstr>
      <vt:lpstr>79_Edge</vt:lpstr>
      <vt:lpstr>20_Edge</vt:lpstr>
      <vt:lpstr>80_Edge</vt:lpstr>
      <vt:lpstr>81_Edge</vt:lpstr>
      <vt:lpstr>84_Edge</vt:lpstr>
      <vt:lpstr>85_Edge</vt:lpstr>
      <vt:lpstr>86_Edge</vt:lpstr>
      <vt:lpstr>87_Edge</vt:lpstr>
      <vt:lpstr>88_Edge</vt:lpstr>
      <vt:lpstr>89_Edge</vt:lpstr>
      <vt:lpstr>90_Edge</vt:lpstr>
      <vt:lpstr>91_Edge</vt:lpstr>
      <vt:lpstr>92_Edge</vt:lpstr>
      <vt:lpstr>93_Edge</vt:lpstr>
      <vt:lpstr>94_Edge</vt:lpstr>
      <vt:lpstr>95_Edge</vt:lpstr>
      <vt:lpstr>1_Metropolitan_bullet</vt:lpstr>
      <vt:lpstr>96_Edge</vt:lpstr>
      <vt:lpstr>97_Edge</vt:lpstr>
      <vt:lpstr>98_Edge</vt:lpstr>
      <vt:lpstr>83_Edge</vt:lpstr>
      <vt:lpstr>99_Edge</vt:lpstr>
      <vt:lpstr>100_Edge</vt:lpstr>
      <vt:lpstr>101_Edge</vt:lpstr>
      <vt:lpstr>2_Metropolitan_bullet</vt:lpstr>
      <vt:lpstr>103_Edge</vt:lpstr>
      <vt:lpstr>104_Edge</vt:lpstr>
      <vt:lpstr>105_Edge</vt:lpstr>
      <vt:lpstr>106_Edge</vt:lpstr>
      <vt:lpstr>82_Edge</vt:lpstr>
      <vt:lpstr>107_Edge</vt:lpstr>
      <vt:lpstr>108_Edge</vt:lpstr>
      <vt:lpstr>109_Edge</vt:lpstr>
      <vt:lpstr>110_Edge</vt:lpstr>
      <vt:lpstr>111_Edge</vt:lpstr>
      <vt:lpstr>112_Edge</vt:lpstr>
      <vt:lpstr>113_Edge</vt:lpstr>
      <vt:lpstr>114_Edge</vt:lpstr>
      <vt:lpstr>115_Edge</vt:lpstr>
      <vt:lpstr>116_Edge</vt:lpstr>
      <vt:lpstr>117_Edge</vt:lpstr>
      <vt:lpstr>118_Edge</vt:lpstr>
      <vt:lpstr>119_Edge</vt:lpstr>
      <vt:lpstr>120_Edge</vt:lpstr>
      <vt:lpstr>121_Edge</vt:lpstr>
      <vt:lpstr>Metropolitan_bullet</vt:lpstr>
      <vt:lpstr>122_Edge</vt:lpstr>
      <vt:lpstr>123_Edge</vt:lpstr>
      <vt:lpstr>124_Edge</vt:lpstr>
      <vt:lpstr>125_Edge</vt:lpstr>
      <vt:lpstr>126_Edge</vt:lpstr>
      <vt:lpstr>127_Edge</vt:lpstr>
      <vt:lpstr>128_Edge</vt:lpstr>
      <vt:lpstr>129_Edge</vt:lpstr>
      <vt:lpstr>130_Edge</vt:lpstr>
      <vt:lpstr>1_Office 테마</vt:lpstr>
      <vt:lpstr>2_Office 테마</vt:lpstr>
      <vt:lpstr>3_Office 테마</vt:lpstr>
      <vt:lpstr>131_Edge</vt:lpstr>
      <vt:lpstr>132_Edge</vt:lpstr>
      <vt:lpstr>134_Edge</vt:lpstr>
      <vt:lpstr>135_Edge</vt:lpstr>
      <vt:lpstr>136_Edge</vt:lpstr>
      <vt:lpstr>102_Edge</vt:lpstr>
      <vt:lpstr>137_Edge</vt:lpstr>
      <vt:lpstr>138_Edge</vt:lpstr>
      <vt:lpstr>139_Edge</vt:lpstr>
      <vt:lpstr>140_Edge</vt:lpstr>
      <vt:lpstr>141_Edge</vt:lpstr>
      <vt:lpstr>65_Edge</vt:lpstr>
      <vt:lpstr>143_Edge</vt:lpstr>
      <vt:lpstr>144_Edge</vt:lpstr>
      <vt:lpstr>145_Edge</vt:lpstr>
      <vt:lpstr>146_Edge</vt:lpstr>
      <vt:lpstr>147_Edge</vt:lpstr>
      <vt:lpstr>133_Edge</vt:lpstr>
      <vt:lpstr>142_Edge</vt:lpstr>
      <vt:lpstr>148_Edge</vt:lpstr>
      <vt:lpstr>3_Metropolitan_bullet</vt:lpstr>
      <vt:lpstr>149_Edge</vt:lpstr>
      <vt:lpstr>151_Edge</vt:lpstr>
      <vt:lpstr>152_Edge</vt:lpstr>
      <vt:lpstr>154_Edge</vt:lpstr>
      <vt:lpstr>155_Edge</vt:lpstr>
      <vt:lpstr>4_Office Theme</vt:lpstr>
      <vt:lpstr>Title &amp; Bullets</vt:lpstr>
      <vt:lpstr>27_Office Theme</vt:lpstr>
      <vt:lpstr>21_Office Theme</vt:lpstr>
      <vt:lpstr>22_Office Theme</vt:lpstr>
      <vt:lpstr>23_Office Theme</vt:lpstr>
      <vt:lpstr>Office Theme</vt:lpstr>
      <vt:lpstr>7_Office Theme</vt:lpstr>
      <vt:lpstr>156_Edge</vt:lpstr>
      <vt:lpstr>157_Edge</vt:lpstr>
      <vt:lpstr>158_Edge</vt:lpstr>
      <vt:lpstr>159_Edge</vt:lpstr>
      <vt:lpstr>160_Edge</vt:lpstr>
      <vt:lpstr>161_Edge</vt:lpstr>
      <vt:lpstr>162_Edge</vt:lpstr>
      <vt:lpstr>163_Edge</vt:lpstr>
      <vt:lpstr>164_Edge</vt:lpstr>
      <vt:lpstr>165_Edge</vt:lpstr>
      <vt:lpstr>166_Edge</vt:lpstr>
      <vt:lpstr>167_Edge</vt:lpstr>
      <vt:lpstr>12_Office Theme</vt:lpstr>
      <vt:lpstr>15_Office Theme</vt:lpstr>
      <vt:lpstr>25_Office Theme</vt:lpstr>
      <vt:lpstr>26_Office Theme</vt:lpstr>
      <vt:lpstr>11_Office Theme</vt:lpstr>
      <vt:lpstr>19_Office Theme</vt:lpstr>
      <vt:lpstr>170_Edge</vt:lpstr>
      <vt:lpstr>171_Edge</vt:lpstr>
      <vt:lpstr>safari</vt:lpstr>
      <vt:lpstr>150_Edge</vt:lpstr>
      <vt:lpstr>153_Edge</vt:lpstr>
      <vt:lpstr>2_Edge</vt:lpstr>
      <vt:lpstr>7_sesha-theme</vt:lpstr>
      <vt:lpstr>Rethinking Memory System Design  (and the Platforms We Design Around It)</vt:lpstr>
      <vt:lpstr>The Main Memory System</vt:lpstr>
      <vt:lpstr>The Main Memory System</vt:lpstr>
      <vt:lpstr>The Main Memory System</vt:lpstr>
      <vt:lpstr>Memory System: A Shared Resource View</vt:lpstr>
      <vt:lpstr>State of the Main Memory System</vt:lpstr>
      <vt:lpstr>Agenda</vt:lpstr>
      <vt:lpstr>Major Trends Affecting Main Memory (I)</vt:lpstr>
      <vt:lpstr>Major Trends Affecting Main Memory (II)</vt:lpstr>
      <vt:lpstr>Example: The Memory Capacity Gap</vt:lpstr>
      <vt:lpstr>DRAM Capacity, Bandwidth, Latency Trends</vt:lpstr>
      <vt:lpstr>DRAM Latency Is Critical for Performance</vt:lpstr>
      <vt:lpstr>DRAM Latency Is Critical for Performance</vt:lpstr>
      <vt:lpstr>Major Trends Affecting Main Memory (III)</vt:lpstr>
      <vt:lpstr>Major Trends Affecting Main Memory (IV)</vt:lpstr>
      <vt:lpstr>Major Trends Affecting Main Memory (V)</vt:lpstr>
      <vt:lpstr>Major Trends Affecting Main Memory (V)</vt:lpstr>
      <vt:lpstr>Major Trend: Hybrid Main Memory</vt:lpstr>
      <vt:lpstr>One Foreshadowing</vt:lpstr>
      <vt:lpstr>Agenda</vt:lpstr>
      <vt:lpstr>Three Key Issues in Future Platforms</vt:lpstr>
      <vt:lpstr>Maslow’s (Human) Hierarchy of Needs</vt:lpstr>
      <vt:lpstr>How Reliable/Secure/Safe is This Bridge?</vt:lpstr>
      <vt:lpstr>Collapse of the “Galloping Gertie”</vt:lpstr>
      <vt:lpstr>How Secure Are These People?</vt:lpstr>
      <vt:lpstr>The DRAM Scaling Problem</vt:lpstr>
      <vt:lpstr>As Memory Scales, It Becomes Unreliable</vt:lpstr>
      <vt:lpstr>Large-Scale Failure Analysis of DRAM Chips</vt:lpstr>
      <vt:lpstr>Infrastructures to Understand Such Issues</vt:lpstr>
      <vt:lpstr>Infrastructures to Understand Such Issues</vt:lpstr>
      <vt:lpstr>SoftMC: Open Source DRAM Infrastructure</vt:lpstr>
      <vt:lpstr>SoftMC</vt:lpstr>
      <vt:lpstr>A Curious Discovery [Kim et al., ISCA 2014]</vt:lpstr>
      <vt:lpstr>DRAM RowHammer</vt:lpstr>
      <vt:lpstr>Modern DRAM is Prone to Disturbance Errors</vt:lpstr>
      <vt:lpstr>Most DRAM Modules Are at Risk</vt:lpstr>
      <vt:lpstr>Recent DRAM Is More Vulnerable</vt:lpstr>
      <vt:lpstr>Recent DRAM Is More Vulnerable</vt:lpstr>
      <vt:lpstr>Recent DRAM Is More Vulnerable</vt:lpstr>
      <vt:lpstr>A Simple Program Can Induce Many Errors</vt:lpstr>
      <vt:lpstr>A Simple Program Can Induce Many Errors</vt:lpstr>
      <vt:lpstr>A Simple Program Can Induce Many Errors</vt:lpstr>
      <vt:lpstr>A Simple Program Can Induce Many Errors</vt:lpstr>
      <vt:lpstr>A Simple Program Can Induce Many Errors</vt:lpstr>
      <vt:lpstr>Observed Errors in Real Systems</vt:lpstr>
      <vt:lpstr>One Can Take Over an Otherwise-Secure System</vt:lpstr>
      <vt:lpstr>RowHammer Security Attack Example</vt:lpstr>
      <vt:lpstr>Security Implications</vt:lpstr>
      <vt:lpstr>Security Implications</vt:lpstr>
      <vt:lpstr>More Security Implications</vt:lpstr>
      <vt:lpstr>More Security Implications</vt:lpstr>
      <vt:lpstr>More Security Implications?</vt:lpstr>
      <vt:lpstr>Apple’s Patch for RowHammer</vt:lpstr>
      <vt:lpstr>Our Solution to RowHammer</vt:lpstr>
      <vt:lpstr>More on RowHammer Analysis</vt:lpstr>
      <vt:lpstr>Future of Memory Reliability</vt:lpstr>
      <vt:lpstr>Industry Is Writing Papers About It, Too</vt:lpstr>
      <vt:lpstr>Call for Intelligent Memory Controllers</vt:lpstr>
      <vt:lpstr>Solution Direction: Principled Designs</vt:lpstr>
      <vt:lpstr>How Do We Keep Memory Secure?</vt:lpstr>
      <vt:lpstr>PowerPoint Presentation</vt:lpstr>
      <vt:lpstr>Understand and Model with Experiments (Flash)</vt:lpstr>
      <vt:lpstr>There are Two Other Solution Directions</vt:lpstr>
      <vt:lpstr>Challenge and Opportunity for Future</vt:lpstr>
      <vt:lpstr>One Important Takeaway</vt:lpstr>
      <vt:lpstr>Three Key Issues in Future Platforms</vt:lpstr>
      <vt:lpstr>Maslow’s (Human) Hierarchy of Needs, Revisited</vt:lpstr>
      <vt:lpstr>Challenge and Opportunity for Future</vt:lpstr>
      <vt:lpstr>The Problem</vt:lpstr>
      <vt:lpstr>The Problem</vt:lpstr>
      <vt:lpstr>A Computing System</vt:lpstr>
      <vt:lpstr>A Computing System</vt:lpstr>
      <vt:lpstr>Today’s Computing Systems</vt:lpstr>
      <vt:lpstr>Yet …</vt:lpstr>
      <vt:lpstr>The Performance Perspective</vt:lpstr>
      <vt:lpstr>The Performance Perspective (Today)</vt:lpstr>
      <vt:lpstr>The Performance Perspective (Today)</vt:lpstr>
      <vt:lpstr>Perils of Processor-Centric Design</vt:lpstr>
      <vt:lpstr>Perils of Processor-Centric Design</vt:lpstr>
      <vt:lpstr>The Energy Perspective</vt:lpstr>
      <vt:lpstr>Data Movement vs. Computation Energy</vt:lpstr>
      <vt:lpstr>We Do Not Want to Move Data!</vt:lpstr>
      <vt:lpstr>We Need A Paradigm Shift To …</vt:lpstr>
      <vt:lpstr>Goal: Processing Inside Memory</vt:lpstr>
      <vt:lpstr>Starting Simple: Data Copy and Initialization</vt:lpstr>
      <vt:lpstr>Today’s Systems: Bulk Data Copy</vt:lpstr>
      <vt:lpstr>Future Systems: In-Memory Copy</vt:lpstr>
      <vt:lpstr>RowClone: In-DRAM Row Copy</vt:lpstr>
      <vt:lpstr>RowClone: Latency and Energy Savings</vt:lpstr>
      <vt:lpstr>More on RowClone</vt:lpstr>
      <vt:lpstr>In-Memory Bulk Bitwise Operations</vt:lpstr>
      <vt:lpstr>In-DRAM AND/OR: Triple Row Activation</vt:lpstr>
      <vt:lpstr>In-DRAM NOT: Dual Contact Cell</vt:lpstr>
      <vt:lpstr>Ambit vs. DDR3: Performance and Energy</vt:lpstr>
      <vt:lpstr>More on In-DRAM Bitwise Operations</vt:lpstr>
      <vt:lpstr>Opportunity: 3D-Stacked Logic+Memory</vt:lpstr>
      <vt:lpstr>Another Example: In-Memory Graph Processing</vt:lpstr>
      <vt:lpstr>Key Bottlenecks in Graph Processing</vt:lpstr>
      <vt:lpstr>Tesseract System for Graph Processing</vt:lpstr>
      <vt:lpstr>Tesseract System for Graph Processing</vt:lpstr>
      <vt:lpstr>Tesseract System for Graph Processing</vt:lpstr>
      <vt:lpstr>Evaluated Systems</vt:lpstr>
      <vt:lpstr>Tesseract Graph Processing Performance</vt:lpstr>
      <vt:lpstr>Tesseract Graph Processing Performance</vt:lpstr>
      <vt:lpstr>Tesseract Graph Processing System Energy</vt:lpstr>
      <vt:lpstr>More on Tesseract</vt:lpstr>
      <vt:lpstr>Challenge and Opportunity for Future</vt:lpstr>
      <vt:lpstr>Three Key Issues in Future Platforms</vt:lpstr>
      <vt:lpstr>PowerPoint Presentation</vt:lpstr>
      <vt:lpstr>Maslow’s Hierarchy of Needs, A Third Time</vt:lpstr>
      <vt:lpstr>See Backup Slides for Latency…</vt:lpstr>
      <vt:lpstr>Challenge and Opportunity for Future</vt:lpstr>
      <vt:lpstr> Concluding Remarks</vt:lpstr>
      <vt:lpstr>A Quote from A Famous Architect</vt:lpstr>
      <vt:lpstr>Precedent-Based Design?</vt:lpstr>
      <vt:lpstr>Principled Design</vt:lpstr>
      <vt:lpstr>PowerPoint Presentation</vt:lpstr>
      <vt:lpstr>The Overarching Principle</vt:lpstr>
      <vt:lpstr>Another Example: Precedent-Based Design</vt:lpstr>
      <vt:lpstr>Principled Design</vt:lpstr>
      <vt:lpstr>Another Principled Design</vt:lpstr>
      <vt:lpstr>Principle Applied to Another Structure</vt:lpstr>
      <vt:lpstr>The Overarching Principle</vt:lpstr>
      <vt:lpstr>Overarching Principles for Computing?</vt:lpstr>
      <vt:lpstr>Concluding Remarks</vt:lpstr>
      <vt:lpstr>We Need to Think Across the Stack</vt:lpstr>
      <vt:lpstr>If In Doubt, See Other Doubtful Technologies</vt:lpstr>
      <vt:lpstr>Rethinking Memory System Design  (and the Platforms We Design Around It)</vt:lpstr>
      <vt:lpstr>Acknowledgments</vt:lpstr>
      <vt:lpstr>Funding Acknowledgments</vt:lpstr>
      <vt:lpstr>Some Open Source Tools</vt:lpstr>
      <vt:lpstr>Slides Not Covered     But Could Be Useful</vt:lpstr>
      <vt:lpstr>Performance: In-DRAM Bitwise Operations</vt:lpstr>
      <vt:lpstr>Energy of In-DRAM Bitwise Operations</vt:lpstr>
      <vt:lpstr>Open Problems</vt:lpstr>
      <vt:lpstr>For More Open Problems, See (I)</vt:lpstr>
      <vt:lpstr>For More Open Problems, See (II)</vt:lpstr>
      <vt:lpstr>For More Open Problems, See (III)</vt:lpstr>
      <vt:lpstr>For More Open Problems, See (IV)</vt:lpstr>
      <vt:lpstr>Reducing Memory Latency</vt:lpstr>
      <vt:lpstr>Main Memory Latency Lags Behind</vt:lpstr>
      <vt:lpstr>A Closer Look …</vt:lpstr>
      <vt:lpstr>DRAM Latency Is Critical for Performance</vt:lpstr>
      <vt:lpstr>DRAM Latency Is Critical for Performance</vt:lpstr>
      <vt:lpstr>Why the Long Latency?</vt:lpstr>
      <vt:lpstr>Latency Variation in Memory Chips</vt:lpstr>
      <vt:lpstr>DRAM Characterization Infrastructure</vt:lpstr>
      <vt:lpstr>DRAM Characterization Infrastructure</vt:lpstr>
      <vt:lpstr>SoftMC: Open Source DRAM Infrastructure</vt:lpstr>
      <vt:lpstr>Tackling the Fixed Latency Mindset</vt:lpstr>
      <vt:lpstr>Adaptive-Latency DRAM</vt:lpstr>
      <vt:lpstr>PowerPoint Presentation</vt:lpstr>
      <vt:lpstr>PowerPoint Presentation</vt:lpstr>
      <vt:lpstr>PowerPoint Presentation</vt:lpstr>
      <vt:lpstr>PowerPoint Presentation</vt:lpstr>
      <vt:lpstr>Reducing Latency Also Reduces Energy</vt:lpstr>
      <vt:lpstr>More on Adaptive-Latency DRAM</vt:lpstr>
      <vt:lpstr>Heterogeneous Latency within A Chip</vt:lpstr>
      <vt:lpstr>Analysis of Latency Variation in DRAM Chips</vt:lpstr>
      <vt:lpstr>PowerPoint Presentation</vt:lpstr>
      <vt:lpstr>PowerPoint Presentation</vt:lpstr>
      <vt:lpstr>PowerPoint Presentation</vt:lpstr>
      <vt:lpstr>PowerPoint Presentation</vt:lpstr>
      <vt:lpstr>Design-Induced Latency Variation in DRAM</vt:lpstr>
      <vt:lpstr>Voltron: Exploiting the   Voltage-Latency-Reliability      Relationship</vt:lpstr>
      <vt:lpstr>Executive Summary</vt:lpstr>
      <vt:lpstr>Analysis of Latency-Voltage in DRAM Chips</vt:lpstr>
      <vt:lpstr>And, What If …</vt:lpstr>
      <vt:lpstr>Tiered Latency DRAM</vt:lpstr>
      <vt:lpstr>   What Causes the Long Latency?</vt:lpstr>
      <vt:lpstr>   Why is the Subarray So Slow?</vt:lpstr>
      <vt:lpstr>   Trade-Off: Area (Die Size) vs. Latency</vt:lpstr>
      <vt:lpstr>   Trade-Off: Area (Die Size) vs. Latency</vt:lpstr>
      <vt:lpstr>   Approximating the Best of Both Worlds</vt:lpstr>
      <vt:lpstr>   Approximating the Best of Both Worlds</vt:lpstr>
      <vt:lpstr> Commodity DRAM vs. TL-DRAM [HPCA 2013] </vt:lpstr>
      <vt:lpstr>   Trade-Off: Area (Die-Area) vs. Latency</vt:lpstr>
      <vt:lpstr>   Leveraging Tiered-Latency DRAM </vt:lpstr>
      <vt:lpstr>   Performance &amp; Power Consumption  </vt:lpstr>
      <vt:lpstr>More on PIM</vt:lpstr>
      <vt:lpstr>Eliminating the Adoption Barriers</vt:lpstr>
      <vt:lpstr>Barriers to Adoption of PIM</vt:lpstr>
      <vt:lpstr>We Need to Revisit the Entire Stack</vt:lpstr>
      <vt:lpstr>Key Challenge 1: Code Mapping</vt:lpstr>
      <vt:lpstr>Key Challenge 2: Data Mapping</vt:lpstr>
      <vt:lpstr>How to Do the Code and Data Mapping?</vt:lpstr>
      <vt:lpstr>How to Schedule Code?</vt:lpstr>
      <vt:lpstr>Challenge: Coherence for Hybrid CPU-PIM Apps</vt:lpstr>
      <vt:lpstr>How to Maintain Coherence?</vt:lpstr>
      <vt:lpstr>How to Support Virtual Memory?</vt:lpstr>
      <vt:lpstr>How to Design Data Structures for PIM?</vt:lpstr>
      <vt:lpstr>Simulation Infrastructures for PIM</vt:lpstr>
      <vt:lpstr>An FPGA-based Test-bed for PIM?</vt:lpstr>
      <vt:lpstr>Industry Is Writing Papers About It, Too</vt:lpstr>
      <vt:lpstr>Industry Is Writing Papers About It, Too</vt:lpstr>
      <vt:lpstr>Ramulator: A Fast and Extensible DRAM Simulator   [IEEE Comp Arch Letters’15]</vt:lpstr>
      <vt:lpstr>Ramulator Motivation</vt:lpstr>
      <vt:lpstr>Ramulator </vt:lpstr>
      <vt:lpstr>Case Study: Comparison of DRAM Standards</vt:lpstr>
      <vt:lpstr>Ramulator Paper and Source Code</vt:lpstr>
      <vt:lpstr>End of Backup Slides</vt:lpstr>
      <vt:lpstr>Brief Self Introduction</vt:lpstr>
    </vt:vector>
  </TitlesOfParts>
  <LinksUpToDate>false</LinksUpToDate>
  <SharedDoc>false</SharedDoc>
  <HyperlinksChanged>false</HyperlinksChanged>
  <AppVersion>15.0041</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Onur Mutlu</cp:lastModifiedBy>
  <cp:revision>2630</cp:revision>
  <cp:lastPrinted>2017-09-14T13:39:03Z</cp:lastPrinted>
  <dcterms:created xsi:type="dcterms:W3CDTF">2010-10-08T20:41:54Z</dcterms:created>
  <dcterms:modified xsi:type="dcterms:W3CDTF">2018-01-18T11:14:00Z</dcterms:modified>
</cp:coreProperties>
</file>