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6.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7.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theme/theme83.xml" ContentType="application/vnd.openxmlformats-officedocument.theme+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theme/theme84.xml" ContentType="application/vnd.openxmlformats-officedocument.theme+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theme/theme85.xml" ContentType="application/vnd.openxmlformats-officedocument.theme+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86.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7.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theme/theme88.xml" ContentType="application/vnd.openxmlformats-officedocument.theme+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theme/theme89.xml" ContentType="application/vnd.openxmlformats-officedocument.theme+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theme/theme90.xml" ContentType="application/vnd.openxmlformats-officedocument.theme+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theme/theme91.xml" ContentType="application/vnd.openxmlformats-officedocument.theme+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theme/theme92.xml" ContentType="application/vnd.openxmlformats-officedocument.theme+xml"/>
  <Override PartName="/ppt/theme/theme93.xml" ContentType="application/vnd.openxmlformats-officedocument.theme+xml"/>
  <Override PartName="/ppt/theme/theme9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1.xml" ContentType="application/vnd.openxmlformats-officedocument.presentationml.tags+xml"/>
  <Override PartName="/ppt/notesSlides/notesSlide51.xml" ContentType="application/vnd.openxmlformats-officedocument.presentationml.notesSlide+xml"/>
  <Override PartName="/ppt/tags/tag2.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11.xml" ContentType="application/vnd.openxmlformats-officedocument.drawingml.chart+xml"/>
  <Override PartName="/ppt/theme/themeOverride5.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 id="2147489521" r:id="rId75"/>
    <p:sldMasterId id="2147489534" r:id="rId76"/>
    <p:sldMasterId id="2147489547" r:id="rId77"/>
    <p:sldMasterId id="2147489550" r:id="rId78"/>
    <p:sldMasterId id="2147489562" r:id="rId79"/>
    <p:sldMasterId id="2147489574" r:id="rId80"/>
    <p:sldMasterId id="2147489587" r:id="rId81"/>
    <p:sldMasterId id="2147489600" r:id="rId82"/>
    <p:sldMasterId id="2147489611" r:id="rId83"/>
    <p:sldMasterId id="2147489624" r:id="rId84"/>
    <p:sldMasterId id="2147489637" r:id="rId85"/>
    <p:sldMasterId id="2147489640" r:id="rId86"/>
    <p:sldMasterId id="2147489643" r:id="rId87"/>
    <p:sldMasterId id="2147489655" r:id="rId88"/>
    <p:sldMasterId id="2147489658" r:id="rId89"/>
    <p:sldMasterId id="2147489663" r:id="rId90"/>
    <p:sldMasterId id="2147489675" r:id="rId91"/>
    <p:sldMasterId id="2147489688" r:id="rId92"/>
  </p:sldMasterIdLst>
  <p:notesMasterIdLst>
    <p:notesMasterId r:id="rId475"/>
  </p:notesMasterIdLst>
  <p:handoutMasterIdLst>
    <p:handoutMasterId r:id="rId476"/>
  </p:handoutMasterIdLst>
  <p:sldIdLst>
    <p:sldId id="6509" r:id="rId93"/>
    <p:sldId id="5219" r:id="rId94"/>
    <p:sldId id="5218" r:id="rId95"/>
    <p:sldId id="5220" r:id="rId96"/>
    <p:sldId id="5221" r:id="rId97"/>
    <p:sldId id="5222" r:id="rId98"/>
    <p:sldId id="5223" r:id="rId99"/>
    <p:sldId id="4457" r:id="rId100"/>
    <p:sldId id="4436" r:id="rId101"/>
    <p:sldId id="4696" r:id="rId102"/>
    <p:sldId id="5742" r:id="rId103"/>
    <p:sldId id="5835" r:id="rId104"/>
    <p:sldId id="5715" r:id="rId105"/>
    <p:sldId id="6511" r:id="rId106"/>
    <p:sldId id="6042" r:id="rId107"/>
    <p:sldId id="5992" r:id="rId108"/>
    <p:sldId id="5224" r:id="rId109"/>
    <p:sldId id="5225" r:id="rId110"/>
    <p:sldId id="5232" r:id="rId111"/>
    <p:sldId id="5227" r:id="rId112"/>
    <p:sldId id="5226" r:id="rId113"/>
    <p:sldId id="5228" r:id="rId114"/>
    <p:sldId id="5229" r:id="rId115"/>
    <p:sldId id="5230" r:id="rId116"/>
    <p:sldId id="6304" r:id="rId117"/>
    <p:sldId id="6303" r:id="rId118"/>
    <p:sldId id="5821" r:id="rId119"/>
    <p:sldId id="6486" r:id="rId120"/>
    <p:sldId id="6487" r:id="rId121"/>
    <p:sldId id="6488" r:id="rId122"/>
    <p:sldId id="6489" r:id="rId123"/>
    <p:sldId id="5829" r:id="rId124"/>
    <p:sldId id="6508" r:id="rId125"/>
    <p:sldId id="5374" r:id="rId126"/>
    <p:sldId id="5388" r:id="rId127"/>
    <p:sldId id="5233" r:id="rId128"/>
    <p:sldId id="6593" r:id="rId129"/>
    <p:sldId id="6594" r:id="rId130"/>
    <p:sldId id="5744" r:id="rId131"/>
    <p:sldId id="5745" r:id="rId132"/>
    <p:sldId id="5746" r:id="rId133"/>
    <p:sldId id="3582" r:id="rId134"/>
    <p:sldId id="3609" r:id="rId135"/>
    <p:sldId id="4145" r:id="rId136"/>
    <p:sldId id="5577" r:id="rId137"/>
    <p:sldId id="5578" r:id="rId138"/>
    <p:sldId id="5579" r:id="rId139"/>
    <p:sldId id="3584" r:id="rId140"/>
    <p:sldId id="5748" r:id="rId141"/>
    <p:sldId id="3586" r:id="rId142"/>
    <p:sldId id="3848" r:id="rId143"/>
    <p:sldId id="5749" r:id="rId144"/>
    <p:sldId id="5750" r:id="rId145"/>
    <p:sldId id="3721" r:id="rId146"/>
    <p:sldId id="3722" r:id="rId147"/>
    <p:sldId id="5924" r:id="rId148"/>
    <p:sldId id="5923" r:id="rId149"/>
    <p:sldId id="6043" r:id="rId150"/>
    <p:sldId id="5972" r:id="rId151"/>
    <p:sldId id="5751" r:id="rId152"/>
    <p:sldId id="6045" r:id="rId153"/>
    <p:sldId id="5995" r:id="rId154"/>
    <p:sldId id="5997" r:id="rId155"/>
    <p:sldId id="6046" r:id="rId156"/>
    <p:sldId id="6047" r:id="rId157"/>
    <p:sldId id="6490" r:id="rId158"/>
    <p:sldId id="6301" r:id="rId159"/>
    <p:sldId id="6048" r:id="rId160"/>
    <p:sldId id="6049" r:id="rId161"/>
    <p:sldId id="6050" r:id="rId162"/>
    <p:sldId id="5179" r:id="rId163"/>
    <p:sldId id="5041" r:id="rId164"/>
    <p:sldId id="5058" r:id="rId165"/>
    <p:sldId id="5059" r:id="rId166"/>
    <p:sldId id="5060" r:id="rId167"/>
    <p:sldId id="5181" r:id="rId168"/>
    <p:sldId id="2690" r:id="rId169"/>
    <p:sldId id="5197" r:id="rId170"/>
    <p:sldId id="5198" r:id="rId171"/>
    <p:sldId id="5691" r:id="rId172"/>
    <p:sldId id="5215" r:id="rId173"/>
    <p:sldId id="5754" r:id="rId174"/>
    <p:sldId id="5234" r:id="rId175"/>
    <p:sldId id="5235" r:id="rId176"/>
    <p:sldId id="5236" r:id="rId177"/>
    <p:sldId id="5237" r:id="rId178"/>
    <p:sldId id="5238" r:id="rId179"/>
    <p:sldId id="5239" r:id="rId180"/>
    <p:sldId id="5240" r:id="rId181"/>
    <p:sldId id="5241" r:id="rId182"/>
    <p:sldId id="5242" r:id="rId183"/>
    <p:sldId id="5400" r:id="rId184"/>
    <p:sldId id="5205" r:id="rId185"/>
    <p:sldId id="5245" r:id="rId186"/>
    <p:sldId id="5246" r:id="rId187"/>
    <p:sldId id="5247" r:id="rId188"/>
    <p:sldId id="5248" r:id="rId189"/>
    <p:sldId id="5249" r:id="rId190"/>
    <p:sldId id="5509" r:id="rId191"/>
    <p:sldId id="5251" r:id="rId192"/>
    <p:sldId id="6051" r:id="rId193"/>
    <p:sldId id="5253" r:id="rId194"/>
    <p:sldId id="5254" r:id="rId195"/>
    <p:sldId id="5540" r:id="rId196"/>
    <p:sldId id="6595" r:id="rId197"/>
    <p:sldId id="6369" r:id="rId198"/>
    <p:sldId id="6370" r:id="rId199"/>
    <p:sldId id="6052" r:id="rId200"/>
    <p:sldId id="5260" r:id="rId201"/>
    <p:sldId id="5261" r:id="rId202"/>
    <p:sldId id="5262" r:id="rId203"/>
    <p:sldId id="5263" r:id="rId204"/>
    <p:sldId id="5264" r:id="rId205"/>
    <p:sldId id="5265" r:id="rId206"/>
    <p:sldId id="6054" r:id="rId207"/>
    <p:sldId id="6577" r:id="rId208"/>
    <p:sldId id="5182" r:id="rId209"/>
    <p:sldId id="5011" r:id="rId210"/>
    <p:sldId id="5594" r:id="rId211"/>
    <p:sldId id="5595" r:id="rId212"/>
    <p:sldId id="6596" r:id="rId213"/>
    <p:sldId id="5976" r:id="rId214"/>
    <p:sldId id="5269" r:id="rId215"/>
    <p:sldId id="5274" r:id="rId216"/>
    <p:sldId id="3759" r:id="rId217"/>
    <p:sldId id="5979" r:id="rId218"/>
    <p:sldId id="5593" r:id="rId219"/>
    <p:sldId id="6055" r:id="rId220"/>
    <p:sldId id="783" r:id="rId221"/>
    <p:sldId id="552" r:id="rId222"/>
    <p:sldId id="754" r:id="rId223"/>
    <p:sldId id="756" r:id="rId224"/>
    <p:sldId id="753" r:id="rId225"/>
    <p:sldId id="6056" r:id="rId226"/>
    <p:sldId id="6057" r:id="rId227"/>
    <p:sldId id="6491" r:id="rId228"/>
    <p:sldId id="6053" r:id="rId229"/>
    <p:sldId id="2647" r:id="rId230"/>
    <p:sldId id="6007" r:id="rId231"/>
    <p:sldId id="6008" r:id="rId232"/>
    <p:sldId id="6009" r:id="rId233"/>
    <p:sldId id="6010" r:id="rId234"/>
    <p:sldId id="6011" r:id="rId235"/>
    <p:sldId id="6012" r:id="rId236"/>
    <p:sldId id="6013" r:id="rId237"/>
    <p:sldId id="6014" r:id="rId238"/>
    <p:sldId id="6015" r:id="rId239"/>
    <p:sldId id="5294" r:id="rId240"/>
    <p:sldId id="6017" r:id="rId241"/>
    <p:sldId id="6018" r:id="rId242"/>
    <p:sldId id="6019" r:id="rId243"/>
    <p:sldId id="6020" r:id="rId244"/>
    <p:sldId id="6021" r:id="rId245"/>
    <p:sldId id="6022" r:id="rId246"/>
    <p:sldId id="6023" r:id="rId247"/>
    <p:sldId id="6024" r:id="rId248"/>
    <p:sldId id="5312" r:id="rId249"/>
    <p:sldId id="6058" r:id="rId250"/>
    <p:sldId id="6059" r:id="rId251"/>
    <p:sldId id="6060" r:id="rId252"/>
    <p:sldId id="3372" r:id="rId253"/>
    <p:sldId id="5759" r:id="rId254"/>
    <p:sldId id="5834" r:id="rId255"/>
    <p:sldId id="5837" r:id="rId256"/>
    <p:sldId id="6061" r:id="rId257"/>
    <p:sldId id="6544" r:id="rId258"/>
    <p:sldId id="1317" r:id="rId259"/>
    <p:sldId id="1303" r:id="rId260"/>
    <p:sldId id="6493" r:id="rId261"/>
    <p:sldId id="6028" r:id="rId262"/>
    <p:sldId id="6500" r:id="rId263"/>
    <p:sldId id="6029" r:id="rId264"/>
    <p:sldId id="6581" r:id="rId265"/>
    <p:sldId id="6582" r:id="rId266"/>
    <p:sldId id="6030" r:id="rId267"/>
    <p:sldId id="6031" r:id="rId268"/>
    <p:sldId id="5870" r:id="rId269"/>
    <p:sldId id="6495" r:id="rId270"/>
    <p:sldId id="6225" r:id="rId271"/>
    <p:sldId id="6065" r:id="rId272"/>
    <p:sldId id="5968" r:id="rId273"/>
    <p:sldId id="6502" r:id="rId274"/>
    <p:sldId id="6501" r:id="rId275"/>
    <p:sldId id="6016" r:id="rId276"/>
    <p:sldId id="6496" r:id="rId277"/>
    <p:sldId id="6497" r:id="rId278"/>
    <p:sldId id="6292" r:id="rId279"/>
    <p:sldId id="6597" r:id="rId280"/>
    <p:sldId id="586" r:id="rId281"/>
    <p:sldId id="575" r:id="rId282"/>
    <p:sldId id="683" r:id="rId283"/>
    <p:sldId id="6598" r:id="rId284"/>
    <p:sldId id="6599" r:id="rId285"/>
    <p:sldId id="6600" r:id="rId286"/>
    <p:sldId id="6359" r:id="rId287"/>
    <p:sldId id="5918" r:id="rId288"/>
    <p:sldId id="5919" r:id="rId289"/>
    <p:sldId id="6002" r:id="rId290"/>
    <p:sldId id="6003" r:id="rId291"/>
    <p:sldId id="5920" r:id="rId292"/>
    <p:sldId id="6498" r:id="rId293"/>
    <p:sldId id="5982" r:id="rId294"/>
    <p:sldId id="5983" r:id="rId295"/>
    <p:sldId id="6032" r:id="rId296"/>
    <p:sldId id="6297" r:id="rId297"/>
    <p:sldId id="6601" r:id="rId298"/>
    <p:sldId id="6063" r:id="rId299"/>
    <p:sldId id="6064" r:id="rId300"/>
    <p:sldId id="3792" r:id="rId301"/>
    <p:sldId id="5351" r:id="rId302"/>
    <p:sldId id="6547" r:id="rId303"/>
    <p:sldId id="5471" r:id="rId304"/>
    <p:sldId id="6062" r:id="rId305"/>
    <p:sldId id="6361" r:id="rId306"/>
    <p:sldId id="6226" r:id="rId307"/>
    <p:sldId id="6227" r:id="rId308"/>
    <p:sldId id="5879" r:id="rId309"/>
    <p:sldId id="6499" r:id="rId310"/>
    <p:sldId id="6299" r:id="rId311"/>
    <p:sldId id="6228" r:id="rId312"/>
    <p:sldId id="6229" r:id="rId313"/>
    <p:sldId id="5500" r:id="rId314"/>
    <p:sldId id="5365" r:id="rId315"/>
    <p:sldId id="6230" r:id="rId316"/>
    <p:sldId id="6231" r:id="rId317"/>
    <p:sldId id="6602" r:id="rId318"/>
    <p:sldId id="6309" r:id="rId319"/>
    <p:sldId id="6310" r:id="rId320"/>
    <p:sldId id="6311" r:id="rId321"/>
    <p:sldId id="6312" r:id="rId322"/>
    <p:sldId id="6313" r:id="rId323"/>
    <p:sldId id="6314" r:id="rId324"/>
    <p:sldId id="6315" r:id="rId325"/>
    <p:sldId id="6316" r:id="rId326"/>
    <p:sldId id="6317" r:id="rId327"/>
    <p:sldId id="6318" r:id="rId328"/>
    <p:sldId id="6319" r:id="rId329"/>
    <p:sldId id="6320" r:id="rId330"/>
    <p:sldId id="6321" r:id="rId331"/>
    <p:sldId id="6322" r:id="rId332"/>
    <p:sldId id="6323" r:id="rId333"/>
    <p:sldId id="6324" r:id="rId334"/>
    <p:sldId id="6325" r:id="rId335"/>
    <p:sldId id="6326" r:id="rId336"/>
    <p:sldId id="6327" r:id="rId337"/>
    <p:sldId id="6328" r:id="rId338"/>
    <p:sldId id="6503" r:id="rId339"/>
    <p:sldId id="397" r:id="rId340"/>
    <p:sldId id="349" r:id="rId341"/>
    <p:sldId id="301" r:id="rId342"/>
    <p:sldId id="307" r:id="rId343"/>
    <p:sldId id="345" r:id="rId344"/>
    <p:sldId id="309" r:id="rId345"/>
    <p:sldId id="310" r:id="rId346"/>
    <p:sldId id="314" r:id="rId347"/>
    <p:sldId id="317" r:id="rId348"/>
    <p:sldId id="390" r:id="rId349"/>
    <p:sldId id="318" r:id="rId350"/>
    <p:sldId id="353" r:id="rId351"/>
    <p:sldId id="320" r:id="rId352"/>
    <p:sldId id="321" r:id="rId353"/>
    <p:sldId id="373" r:id="rId354"/>
    <p:sldId id="391" r:id="rId355"/>
    <p:sldId id="326" r:id="rId356"/>
    <p:sldId id="401" r:id="rId357"/>
    <p:sldId id="6548" r:id="rId358"/>
    <p:sldId id="6329" r:id="rId359"/>
    <p:sldId id="6330" r:id="rId360"/>
    <p:sldId id="6331" r:id="rId361"/>
    <p:sldId id="6332" r:id="rId362"/>
    <p:sldId id="6333" r:id="rId363"/>
    <p:sldId id="6334" r:id="rId364"/>
    <p:sldId id="6335" r:id="rId365"/>
    <p:sldId id="6587" r:id="rId366"/>
    <p:sldId id="1242" r:id="rId367"/>
    <p:sldId id="1252" r:id="rId368"/>
    <p:sldId id="1224" r:id="rId369"/>
    <p:sldId id="5285" r:id="rId370"/>
    <p:sldId id="6337" r:id="rId371"/>
    <p:sldId id="6336" r:id="rId372"/>
    <p:sldId id="6338" r:id="rId373"/>
    <p:sldId id="452" r:id="rId374"/>
    <p:sldId id="6339" r:id="rId375"/>
    <p:sldId id="6340" r:id="rId376"/>
    <p:sldId id="6341" r:id="rId377"/>
    <p:sldId id="6342" r:id="rId378"/>
    <p:sldId id="6343" r:id="rId379"/>
    <p:sldId id="6605" r:id="rId380"/>
    <p:sldId id="6344" r:id="rId381"/>
    <p:sldId id="6345" r:id="rId382"/>
    <p:sldId id="284" r:id="rId383"/>
    <p:sldId id="323" r:id="rId384"/>
    <p:sldId id="324" r:id="rId385"/>
    <p:sldId id="6604" r:id="rId386"/>
    <p:sldId id="6346" r:id="rId387"/>
    <p:sldId id="6347" r:id="rId388"/>
    <p:sldId id="6348" r:id="rId389"/>
    <p:sldId id="6583" r:id="rId390"/>
    <p:sldId id="6584" r:id="rId391"/>
    <p:sldId id="6585" r:id="rId392"/>
    <p:sldId id="6586" r:id="rId393"/>
    <p:sldId id="6589" r:id="rId394"/>
    <p:sldId id="6590" r:id="rId395"/>
    <p:sldId id="6349" r:id="rId396"/>
    <p:sldId id="6592" r:id="rId397"/>
    <p:sldId id="5614" r:id="rId398"/>
    <p:sldId id="5366" r:id="rId399"/>
    <p:sldId id="5777" r:id="rId400"/>
    <p:sldId id="6306" r:id="rId401"/>
    <p:sldId id="5779" r:id="rId402"/>
    <p:sldId id="5368" r:id="rId403"/>
    <p:sldId id="5771" r:id="rId404"/>
    <p:sldId id="5851" r:id="rId405"/>
    <p:sldId id="6579" r:id="rId406"/>
    <p:sldId id="6580" r:id="rId407"/>
    <p:sldId id="5773" r:id="rId408"/>
    <p:sldId id="6039" r:id="rId409"/>
    <p:sldId id="6298" r:id="rId410"/>
    <p:sldId id="6603" r:id="rId411"/>
    <p:sldId id="5775" r:id="rId412"/>
    <p:sldId id="5776" r:id="rId413"/>
    <p:sldId id="5700" r:id="rId414"/>
    <p:sldId id="5855" r:id="rId415"/>
    <p:sldId id="5409" r:id="rId416"/>
    <p:sldId id="6038" r:id="rId417"/>
    <p:sldId id="6588" r:id="rId418"/>
    <p:sldId id="5359" r:id="rId419"/>
    <p:sldId id="5790" r:id="rId420"/>
    <p:sldId id="5791" r:id="rId421"/>
    <p:sldId id="5792" r:id="rId422"/>
    <p:sldId id="5793" r:id="rId423"/>
    <p:sldId id="5794" r:id="rId424"/>
    <p:sldId id="5795" r:id="rId425"/>
    <p:sldId id="5796" r:id="rId426"/>
    <p:sldId id="5797" r:id="rId427"/>
    <p:sldId id="5798" r:id="rId428"/>
    <p:sldId id="5799" r:id="rId429"/>
    <p:sldId id="5800" r:id="rId430"/>
    <p:sldId id="5801" r:id="rId431"/>
    <p:sldId id="1863" r:id="rId432"/>
    <p:sldId id="6036" r:id="rId433"/>
    <p:sldId id="6232" r:id="rId434"/>
    <p:sldId id="6073" r:id="rId435"/>
    <p:sldId id="6074" r:id="rId436"/>
    <p:sldId id="6075" r:id="rId437"/>
    <p:sldId id="6076" r:id="rId438"/>
    <p:sldId id="6077" r:id="rId439"/>
    <p:sldId id="5176" r:id="rId440"/>
    <p:sldId id="6078" r:id="rId441"/>
    <p:sldId id="6079" r:id="rId442"/>
    <p:sldId id="5643" r:id="rId443"/>
    <p:sldId id="6504" r:id="rId444"/>
    <p:sldId id="6505" r:id="rId445"/>
    <p:sldId id="6080" r:id="rId446"/>
    <p:sldId id="6081" r:id="rId447"/>
    <p:sldId id="6082" r:id="rId448"/>
    <p:sldId id="6097" r:id="rId449"/>
    <p:sldId id="6209" r:id="rId450"/>
    <p:sldId id="6083" r:id="rId451"/>
    <p:sldId id="6091" r:id="rId452"/>
    <p:sldId id="6092" r:id="rId453"/>
    <p:sldId id="6284" r:id="rId454"/>
    <p:sldId id="6285" r:id="rId455"/>
    <p:sldId id="6481" r:id="rId456"/>
    <p:sldId id="6480" r:id="rId457"/>
    <p:sldId id="6286" r:id="rId458"/>
    <p:sldId id="6287" r:id="rId459"/>
    <p:sldId id="6300" r:id="rId460"/>
    <p:sldId id="359" r:id="rId461"/>
    <p:sldId id="360" r:id="rId462"/>
    <p:sldId id="6295" r:id="rId463"/>
    <p:sldId id="6506" r:id="rId464"/>
    <p:sldId id="5891" r:id="rId465"/>
    <p:sldId id="5892" r:id="rId466"/>
    <p:sldId id="6307" r:id="rId467"/>
    <p:sldId id="5894" r:id="rId468"/>
    <p:sldId id="5914" r:id="rId469"/>
    <p:sldId id="5915" r:id="rId470"/>
    <p:sldId id="6507" r:id="rId471"/>
    <p:sldId id="6485" r:id="rId472"/>
    <p:sldId id="6086" r:id="rId473"/>
    <p:sldId id="6040" r:id="rId47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97" autoAdjust="0"/>
    <p:restoredTop sz="99433" autoAdjust="0"/>
  </p:normalViewPr>
  <p:slideViewPr>
    <p:cSldViewPr>
      <p:cViewPr varScale="1">
        <p:scale>
          <a:sx n="128" d="100"/>
          <a:sy n="128" d="100"/>
        </p:scale>
        <p:origin x="2256"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5.xml"/><Relationship Id="rId299" Type="http://schemas.openxmlformats.org/officeDocument/2006/relationships/slide" Target="slides/slide207.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67.xml"/><Relationship Id="rId324" Type="http://schemas.openxmlformats.org/officeDocument/2006/relationships/slide" Target="slides/slide232.xml"/><Relationship Id="rId366" Type="http://schemas.openxmlformats.org/officeDocument/2006/relationships/slide" Target="slides/slide274.xml"/><Relationship Id="rId170" Type="http://schemas.openxmlformats.org/officeDocument/2006/relationships/slide" Target="slides/slide78.xml"/><Relationship Id="rId226" Type="http://schemas.openxmlformats.org/officeDocument/2006/relationships/slide" Target="slides/slide134.xml"/><Relationship Id="rId433" Type="http://schemas.openxmlformats.org/officeDocument/2006/relationships/slide" Target="slides/slide341.xml"/><Relationship Id="rId268" Type="http://schemas.openxmlformats.org/officeDocument/2006/relationships/slide" Target="slides/slide176.xml"/><Relationship Id="rId475" Type="http://schemas.openxmlformats.org/officeDocument/2006/relationships/notesMaster" Target="notesMasters/notesMaster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36.xml"/><Relationship Id="rId335" Type="http://schemas.openxmlformats.org/officeDocument/2006/relationships/slide" Target="slides/slide243.xml"/><Relationship Id="rId377" Type="http://schemas.openxmlformats.org/officeDocument/2006/relationships/slide" Target="slides/slide285.xml"/><Relationship Id="rId5" Type="http://schemas.openxmlformats.org/officeDocument/2006/relationships/slideMaster" Target="slideMasters/slideMaster5.xml"/><Relationship Id="rId181" Type="http://schemas.openxmlformats.org/officeDocument/2006/relationships/slide" Target="slides/slide89.xml"/><Relationship Id="rId237" Type="http://schemas.openxmlformats.org/officeDocument/2006/relationships/slide" Target="slides/slide145.xml"/><Relationship Id="rId402" Type="http://schemas.openxmlformats.org/officeDocument/2006/relationships/slide" Target="slides/slide310.xml"/><Relationship Id="rId279" Type="http://schemas.openxmlformats.org/officeDocument/2006/relationships/slide" Target="slides/slide187.xml"/><Relationship Id="rId444" Type="http://schemas.openxmlformats.org/officeDocument/2006/relationships/slide" Target="slides/slide352.xml"/><Relationship Id="rId43" Type="http://schemas.openxmlformats.org/officeDocument/2006/relationships/slideMaster" Target="slideMasters/slideMaster43.xml"/><Relationship Id="rId139" Type="http://schemas.openxmlformats.org/officeDocument/2006/relationships/slide" Target="slides/slide47.xml"/><Relationship Id="rId290" Type="http://schemas.openxmlformats.org/officeDocument/2006/relationships/slide" Target="slides/slide198.xml"/><Relationship Id="rId304" Type="http://schemas.openxmlformats.org/officeDocument/2006/relationships/slide" Target="slides/slide212.xml"/><Relationship Id="rId346" Type="http://schemas.openxmlformats.org/officeDocument/2006/relationships/slide" Target="slides/slide254.xml"/><Relationship Id="rId388" Type="http://schemas.openxmlformats.org/officeDocument/2006/relationships/slide" Target="slides/slide296.xml"/><Relationship Id="rId85" Type="http://schemas.openxmlformats.org/officeDocument/2006/relationships/slideMaster" Target="slideMasters/slideMaster85.xml"/><Relationship Id="rId150" Type="http://schemas.openxmlformats.org/officeDocument/2006/relationships/slide" Target="slides/slide58.xml"/><Relationship Id="rId192" Type="http://schemas.openxmlformats.org/officeDocument/2006/relationships/slide" Target="slides/slide100.xml"/><Relationship Id="rId206" Type="http://schemas.openxmlformats.org/officeDocument/2006/relationships/slide" Target="slides/slide114.xml"/><Relationship Id="rId413" Type="http://schemas.openxmlformats.org/officeDocument/2006/relationships/slide" Target="slides/slide321.xml"/><Relationship Id="rId248" Type="http://schemas.openxmlformats.org/officeDocument/2006/relationships/slide" Target="slides/slide156.xml"/><Relationship Id="rId455" Type="http://schemas.openxmlformats.org/officeDocument/2006/relationships/slide" Target="slides/slide363.xml"/><Relationship Id="rId12" Type="http://schemas.openxmlformats.org/officeDocument/2006/relationships/slideMaster" Target="slideMasters/slideMaster12.xml"/><Relationship Id="rId108" Type="http://schemas.openxmlformats.org/officeDocument/2006/relationships/slide" Target="slides/slide16.xml"/><Relationship Id="rId315" Type="http://schemas.openxmlformats.org/officeDocument/2006/relationships/slide" Target="slides/slide223.xml"/><Relationship Id="rId357" Type="http://schemas.openxmlformats.org/officeDocument/2006/relationships/slide" Target="slides/slide265.xml"/><Relationship Id="rId54" Type="http://schemas.openxmlformats.org/officeDocument/2006/relationships/slideMaster" Target="slideMasters/slideMaster54.xml"/><Relationship Id="rId96" Type="http://schemas.openxmlformats.org/officeDocument/2006/relationships/slide" Target="slides/slide4.xml"/><Relationship Id="rId161" Type="http://schemas.openxmlformats.org/officeDocument/2006/relationships/slide" Target="slides/slide69.xml"/><Relationship Id="rId217" Type="http://schemas.openxmlformats.org/officeDocument/2006/relationships/slide" Target="slides/slide125.xml"/><Relationship Id="rId399" Type="http://schemas.openxmlformats.org/officeDocument/2006/relationships/slide" Target="slides/slide307.xml"/><Relationship Id="rId259" Type="http://schemas.openxmlformats.org/officeDocument/2006/relationships/slide" Target="slides/slide167.xml"/><Relationship Id="rId424" Type="http://schemas.openxmlformats.org/officeDocument/2006/relationships/slide" Target="slides/slide332.xml"/><Relationship Id="rId466" Type="http://schemas.openxmlformats.org/officeDocument/2006/relationships/slide" Target="slides/slide374.xml"/><Relationship Id="rId23" Type="http://schemas.openxmlformats.org/officeDocument/2006/relationships/slideMaster" Target="slideMasters/slideMaster23.xml"/><Relationship Id="rId119" Type="http://schemas.openxmlformats.org/officeDocument/2006/relationships/slide" Target="slides/slide27.xml"/><Relationship Id="rId270" Type="http://schemas.openxmlformats.org/officeDocument/2006/relationships/slide" Target="slides/slide178.xml"/><Relationship Id="rId326" Type="http://schemas.openxmlformats.org/officeDocument/2006/relationships/slide" Target="slides/slide234.xml"/><Relationship Id="rId65" Type="http://schemas.openxmlformats.org/officeDocument/2006/relationships/slideMaster" Target="slideMasters/slideMaster65.xml"/><Relationship Id="rId130" Type="http://schemas.openxmlformats.org/officeDocument/2006/relationships/slide" Target="slides/slide38.xml"/><Relationship Id="rId368" Type="http://schemas.openxmlformats.org/officeDocument/2006/relationships/slide" Target="slides/slide276.xml"/><Relationship Id="rId172" Type="http://schemas.openxmlformats.org/officeDocument/2006/relationships/slide" Target="slides/slide80.xml"/><Relationship Id="rId228" Type="http://schemas.openxmlformats.org/officeDocument/2006/relationships/slide" Target="slides/slide136.xml"/><Relationship Id="rId435" Type="http://schemas.openxmlformats.org/officeDocument/2006/relationships/slide" Target="slides/slide343.xml"/><Relationship Id="rId477" Type="http://schemas.openxmlformats.org/officeDocument/2006/relationships/presProps" Target="presProps.xml"/><Relationship Id="rId281" Type="http://schemas.openxmlformats.org/officeDocument/2006/relationships/slide" Target="slides/slide189.xml"/><Relationship Id="rId337" Type="http://schemas.openxmlformats.org/officeDocument/2006/relationships/slide" Target="slides/slide245.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9.xml"/><Relationship Id="rId379" Type="http://schemas.openxmlformats.org/officeDocument/2006/relationships/slide" Target="slides/slide287.xml"/><Relationship Id="rId7" Type="http://schemas.openxmlformats.org/officeDocument/2006/relationships/slideMaster" Target="slideMasters/slideMaster7.xml"/><Relationship Id="rId183" Type="http://schemas.openxmlformats.org/officeDocument/2006/relationships/slide" Target="slides/slide91.xml"/><Relationship Id="rId239" Type="http://schemas.openxmlformats.org/officeDocument/2006/relationships/slide" Target="slides/slide147.xml"/><Relationship Id="rId390" Type="http://schemas.openxmlformats.org/officeDocument/2006/relationships/slide" Target="slides/slide298.xml"/><Relationship Id="rId404" Type="http://schemas.openxmlformats.org/officeDocument/2006/relationships/slide" Target="slides/slide312.xml"/><Relationship Id="rId446" Type="http://schemas.openxmlformats.org/officeDocument/2006/relationships/slide" Target="slides/slide354.xml"/><Relationship Id="rId250" Type="http://schemas.openxmlformats.org/officeDocument/2006/relationships/slide" Target="slides/slide158.xml"/><Relationship Id="rId292" Type="http://schemas.openxmlformats.org/officeDocument/2006/relationships/slide" Target="slides/slide200.xml"/><Relationship Id="rId306" Type="http://schemas.openxmlformats.org/officeDocument/2006/relationships/slide" Target="slides/slide214.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8.xml"/><Relationship Id="rId348" Type="http://schemas.openxmlformats.org/officeDocument/2006/relationships/slide" Target="slides/slide256.xml"/><Relationship Id="rId152" Type="http://schemas.openxmlformats.org/officeDocument/2006/relationships/slide" Target="slides/slide60.xml"/><Relationship Id="rId194" Type="http://schemas.openxmlformats.org/officeDocument/2006/relationships/slide" Target="slides/slide102.xml"/><Relationship Id="rId208" Type="http://schemas.openxmlformats.org/officeDocument/2006/relationships/slide" Target="slides/slide116.xml"/><Relationship Id="rId415" Type="http://schemas.openxmlformats.org/officeDocument/2006/relationships/slide" Target="slides/slide323.xml"/><Relationship Id="rId457" Type="http://schemas.openxmlformats.org/officeDocument/2006/relationships/slide" Target="slides/slide365.xml"/><Relationship Id="rId261" Type="http://schemas.openxmlformats.org/officeDocument/2006/relationships/slide" Target="slides/slide169.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5.xml"/><Relationship Id="rId359" Type="http://schemas.openxmlformats.org/officeDocument/2006/relationships/slide" Target="slides/slide267.xml"/><Relationship Id="rId98" Type="http://schemas.openxmlformats.org/officeDocument/2006/relationships/slide" Target="slides/slide6.xml"/><Relationship Id="rId121" Type="http://schemas.openxmlformats.org/officeDocument/2006/relationships/slide" Target="slides/slide29.xml"/><Relationship Id="rId163" Type="http://schemas.openxmlformats.org/officeDocument/2006/relationships/slide" Target="slides/slide71.xml"/><Relationship Id="rId219" Type="http://schemas.openxmlformats.org/officeDocument/2006/relationships/slide" Target="slides/slide127.xml"/><Relationship Id="rId370" Type="http://schemas.openxmlformats.org/officeDocument/2006/relationships/slide" Target="slides/slide278.xml"/><Relationship Id="rId426" Type="http://schemas.openxmlformats.org/officeDocument/2006/relationships/slide" Target="slides/slide334.xml"/><Relationship Id="rId230" Type="http://schemas.openxmlformats.org/officeDocument/2006/relationships/slide" Target="slides/slide138.xml"/><Relationship Id="rId468" Type="http://schemas.openxmlformats.org/officeDocument/2006/relationships/slide" Target="slides/slide376.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0.xml"/><Relationship Id="rId328" Type="http://schemas.openxmlformats.org/officeDocument/2006/relationships/slide" Target="slides/slide236.xml"/><Relationship Id="rId132" Type="http://schemas.openxmlformats.org/officeDocument/2006/relationships/slide" Target="slides/slide40.xml"/><Relationship Id="rId174" Type="http://schemas.openxmlformats.org/officeDocument/2006/relationships/slide" Target="slides/slide82.xml"/><Relationship Id="rId381" Type="http://schemas.openxmlformats.org/officeDocument/2006/relationships/slide" Target="slides/slide289.xml"/><Relationship Id="rId241" Type="http://schemas.openxmlformats.org/officeDocument/2006/relationships/slide" Target="slides/slide149.xml"/><Relationship Id="rId437" Type="http://schemas.openxmlformats.org/officeDocument/2006/relationships/slide" Target="slides/slide345.xml"/><Relationship Id="rId479" Type="http://schemas.openxmlformats.org/officeDocument/2006/relationships/theme" Target="theme/theme1.xml"/><Relationship Id="rId36" Type="http://schemas.openxmlformats.org/officeDocument/2006/relationships/slideMaster" Target="slideMasters/slideMaster36.xml"/><Relationship Id="rId283" Type="http://schemas.openxmlformats.org/officeDocument/2006/relationships/slide" Target="slides/slide191.xml"/><Relationship Id="rId339" Type="http://schemas.openxmlformats.org/officeDocument/2006/relationships/slide" Target="slides/slide247.xml"/><Relationship Id="rId78" Type="http://schemas.openxmlformats.org/officeDocument/2006/relationships/slideMaster" Target="slideMasters/slideMaster78.xml"/><Relationship Id="rId101" Type="http://schemas.openxmlformats.org/officeDocument/2006/relationships/slide" Target="slides/slide9.xml"/><Relationship Id="rId143" Type="http://schemas.openxmlformats.org/officeDocument/2006/relationships/slide" Target="slides/slide51.xml"/><Relationship Id="rId185" Type="http://schemas.openxmlformats.org/officeDocument/2006/relationships/slide" Target="slides/slide93.xml"/><Relationship Id="rId350" Type="http://schemas.openxmlformats.org/officeDocument/2006/relationships/slide" Target="slides/slide258.xml"/><Relationship Id="rId406" Type="http://schemas.openxmlformats.org/officeDocument/2006/relationships/slide" Target="slides/slide314.xml"/><Relationship Id="rId9" Type="http://schemas.openxmlformats.org/officeDocument/2006/relationships/slideMaster" Target="slideMasters/slideMaster9.xml"/><Relationship Id="rId210" Type="http://schemas.openxmlformats.org/officeDocument/2006/relationships/slide" Target="slides/slide118.xml"/><Relationship Id="rId392" Type="http://schemas.openxmlformats.org/officeDocument/2006/relationships/slide" Target="slides/slide300.xml"/><Relationship Id="rId448" Type="http://schemas.openxmlformats.org/officeDocument/2006/relationships/slide" Target="slides/slide356.xml"/><Relationship Id="rId252" Type="http://schemas.openxmlformats.org/officeDocument/2006/relationships/slide" Target="slides/slide160.xml"/><Relationship Id="rId294" Type="http://schemas.openxmlformats.org/officeDocument/2006/relationships/slide" Target="slides/slide202.xml"/><Relationship Id="rId308" Type="http://schemas.openxmlformats.org/officeDocument/2006/relationships/slide" Target="slides/slide216.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20.xml"/><Relationship Id="rId154" Type="http://schemas.openxmlformats.org/officeDocument/2006/relationships/slide" Target="slides/slide62.xml"/><Relationship Id="rId361" Type="http://schemas.openxmlformats.org/officeDocument/2006/relationships/slide" Target="slides/slide269.xml"/><Relationship Id="rId196" Type="http://schemas.openxmlformats.org/officeDocument/2006/relationships/slide" Target="slides/slide104.xml"/><Relationship Id="rId417" Type="http://schemas.openxmlformats.org/officeDocument/2006/relationships/slide" Target="slides/slide325.xml"/><Relationship Id="rId459" Type="http://schemas.openxmlformats.org/officeDocument/2006/relationships/slide" Target="slides/slide367.xml"/><Relationship Id="rId16" Type="http://schemas.openxmlformats.org/officeDocument/2006/relationships/slideMaster" Target="slideMasters/slideMaster16.xml"/><Relationship Id="rId221" Type="http://schemas.openxmlformats.org/officeDocument/2006/relationships/slide" Target="slides/slide129.xml"/><Relationship Id="rId263" Type="http://schemas.openxmlformats.org/officeDocument/2006/relationships/slide" Target="slides/slide171.xml"/><Relationship Id="rId319" Type="http://schemas.openxmlformats.org/officeDocument/2006/relationships/slide" Target="slides/slide227.xml"/><Relationship Id="rId470" Type="http://schemas.openxmlformats.org/officeDocument/2006/relationships/slide" Target="slides/slide378.xml"/><Relationship Id="rId58" Type="http://schemas.openxmlformats.org/officeDocument/2006/relationships/slideMaster" Target="slideMasters/slideMaster58.xml"/><Relationship Id="rId123" Type="http://schemas.openxmlformats.org/officeDocument/2006/relationships/slide" Target="slides/slide31.xml"/><Relationship Id="rId330" Type="http://schemas.openxmlformats.org/officeDocument/2006/relationships/slide" Target="slides/slide238.xml"/><Relationship Id="rId165" Type="http://schemas.openxmlformats.org/officeDocument/2006/relationships/slide" Target="slides/slide73.xml"/><Relationship Id="rId372" Type="http://schemas.openxmlformats.org/officeDocument/2006/relationships/slide" Target="slides/slide280.xml"/><Relationship Id="rId428" Type="http://schemas.openxmlformats.org/officeDocument/2006/relationships/slide" Target="slides/slide336.xml"/><Relationship Id="rId232" Type="http://schemas.openxmlformats.org/officeDocument/2006/relationships/slide" Target="slides/slide140.xml"/><Relationship Id="rId274" Type="http://schemas.openxmlformats.org/officeDocument/2006/relationships/slide" Target="slides/slide182.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2.xml"/><Relationship Id="rId80" Type="http://schemas.openxmlformats.org/officeDocument/2006/relationships/slideMaster" Target="slideMasters/slideMaster80.xml"/><Relationship Id="rId176" Type="http://schemas.openxmlformats.org/officeDocument/2006/relationships/slide" Target="slides/slide84.xml"/><Relationship Id="rId341" Type="http://schemas.openxmlformats.org/officeDocument/2006/relationships/slide" Target="slides/slide249.xml"/><Relationship Id="rId383" Type="http://schemas.openxmlformats.org/officeDocument/2006/relationships/slide" Target="slides/slide291.xml"/><Relationship Id="rId439" Type="http://schemas.openxmlformats.org/officeDocument/2006/relationships/slide" Target="slides/slide347.xml"/><Relationship Id="rId201" Type="http://schemas.openxmlformats.org/officeDocument/2006/relationships/slide" Target="slides/slide109.xml"/><Relationship Id="rId243" Type="http://schemas.openxmlformats.org/officeDocument/2006/relationships/slide" Target="slides/slide151.xml"/><Relationship Id="rId285" Type="http://schemas.openxmlformats.org/officeDocument/2006/relationships/slide" Target="slides/slide193.xml"/><Relationship Id="rId450" Type="http://schemas.openxmlformats.org/officeDocument/2006/relationships/slide" Target="slides/slide358.xml"/><Relationship Id="rId38" Type="http://schemas.openxmlformats.org/officeDocument/2006/relationships/slideMaster" Target="slideMasters/slideMaster38.xml"/><Relationship Id="rId103" Type="http://schemas.openxmlformats.org/officeDocument/2006/relationships/slide" Target="slides/slide11.xml"/><Relationship Id="rId310" Type="http://schemas.openxmlformats.org/officeDocument/2006/relationships/slide" Target="slides/slide218.xml"/><Relationship Id="rId91" Type="http://schemas.openxmlformats.org/officeDocument/2006/relationships/slideMaster" Target="slideMasters/slideMaster91.xml"/><Relationship Id="rId145" Type="http://schemas.openxmlformats.org/officeDocument/2006/relationships/slide" Target="slides/slide53.xml"/><Relationship Id="rId187" Type="http://schemas.openxmlformats.org/officeDocument/2006/relationships/slide" Target="slides/slide95.xml"/><Relationship Id="rId352" Type="http://schemas.openxmlformats.org/officeDocument/2006/relationships/slide" Target="slides/slide260.xml"/><Relationship Id="rId394" Type="http://schemas.openxmlformats.org/officeDocument/2006/relationships/slide" Target="slides/slide302.xml"/><Relationship Id="rId408" Type="http://schemas.openxmlformats.org/officeDocument/2006/relationships/slide" Target="slides/slide316.xml"/><Relationship Id="rId212" Type="http://schemas.openxmlformats.org/officeDocument/2006/relationships/slide" Target="slides/slide120.xml"/><Relationship Id="rId254" Type="http://schemas.openxmlformats.org/officeDocument/2006/relationships/slide" Target="slides/slide162.xml"/><Relationship Id="rId49" Type="http://schemas.openxmlformats.org/officeDocument/2006/relationships/slideMaster" Target="slideMasters/slideMaster49.xml"/><Relationship Id="rId114" Type="http://schemas.openxmlformats.org/officeDocument/2006/relationships/slide" Target="slides/slide22.xml"/><Relationship Id="rId296" Type="http://schemas.openxmlformats.org/officeDocument/2006/relationships/slide" Target="slides/slide204.xml"/><Relationship Id="rId461" Type="http://schemas.openxmlformats.org/officeDocument/2006/relationships/slide" Target="slides/slide369.xml"/><Relationship Id="rId60" Type="http://schemas.openxmlformats.org/officeDocument/2006/relationships/slideMaster" Target="slideMasters/slideMaster60.xml"/><Relationship Id="rId156" Type="http://schemas.openxmlformats.org/officeDocument/2006/relationships/slide" Target="slides/slide64.xml"/><Relationship Id="rId198" Type="http://schemas.openxmlformats.org/officeDocument/2006/relationships/slide" Target="slides/slide106.xml"/><Relationship Id="rId321" Type="http://schemas.openxmlformats.org/officeDocument/2006/relationships/slide" Target="slides/slide229.xml"/><Relationship Id="rId363" Type="http://schemas.openxmlformats.org/officeDocument/2006/relationships/slide" Target="slides/slide271.xml"/><Relationship Id="rId419" Type="http://schemas.openxmlformats.org/officeDocument/2006/relationships/slide" Target="slides/slide327.xml"/><Relationship Id="rId223" Type="http://schemas.openxmlformats.org/officeDocument/2006/relationships/slide" Target="slides/slide131.xml"/><Relationship Id="rId430" Type="http://schemas.openxmlformats.org/officeDocument/2006/relationships/slide" Target="slides/slide338.xml"/><Relationship Id="rId18" Type="http://schemas.openxmlformats.org/officeDocument/2006/relationships/slideMaster" Target="slideMasters/slideMaster18.xml"/><Relationship Id="rId265" Type="http://schemas.openxmlformats.org/officeDocument/2006/relationships/slide" Target="slides/slide173.xml"/><Relationship Id="rId472" Type="http://schemas.openxmlformats.org/officeDocument/2006/relationships/slide" Target="slides/slide380.xml"/><Relationship Id="rId125" Type="http://schemas.openxmlformats.org/officeDocument/2006/relationships/slide" Target="slides/slide33.xml"/><Relationship Id="rId167" Type="http://schemas.openxmlformats.org/officeDocument/2006/relationships/slide" Target="slides/slide75.xml"/><Relationship Id="rId332" Type="http://schemas.openxmlformats.org/officeDocument/2006/relationships/slide" Target="slides/slide240.xml"/><Relationship Id="rId374" Type="http://schemas.openxmlformats.org/officeDocument/2006/relationships/slide" Target="slides/slide282.xml"/><Relationship Id="rId71" Type="http://schemas.openxmlformats.org/officeDocument/2006/relationships/slideMaster" Target="slideMasters/slideMaster71.xml"/><Relationship Id="rId234" Type="http://schemas.openxmlformats.org/officeDocument/2006/relationships/slide" Target="slides/slide14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4.xml"/><Relationship Id="rId441" Type="http://schemas.openxmlformats.org/officeDocument/2006/relationships/slide" Target="slides/slide349.xml"/><Relationship Id="rId40" Type="http://schemas.openxmlformats.org/officeDocument/2006/relationships/slideMaster" Target="slideMasters/slideMaster40.xml"/><Relationship Id="rId136" Type="http://schemas.openxmlformats.org/officeDocument/2006/relationships/slide" Target="slides/slide44.xml"/><Relationship Id="rId178" Type="http://schemas.openxmlformats.org/officeDocument/2006/relationships/slide" Target="slides/slide86.xml"/><Relationship Id="rId301" Type="http://schemas.openxmlformats.org/officeDocument/2006/relationships/slide" Target="slides/slide209.xml"/><Relationship Id="rId343" Type="http://schemas.openxmlformats.org/officeDocument/2006/relationships/slide" Target="slides/slide251.xml"/><Relationship Id="rId82" Type="http://schemas.openxmlformats.org/officeDocument/2006/relationships/slideMaster" Target="slideMasters/slideMaster82.xml"/><Relationship Id="rId203" Type="http://schemas.openxmlformats.org/officeDocument/2006/relationships/slide" Target="slides/slide111.xml"/><Relationship Id="rId385" Type="http://schemas.openxmlformats.org/officeDocument/2006/relationships/slide" Target="slides/slide293.xml"/><Relationship Id="rId245" Type="http://schemas.openxmlformats.org/officeDocument/2006/relationships/slide" Target="slides/slide153.xml"/><Relationship Id="rId287" Type="http://schemas.openxmlformats.org/officeDocument/2006/relationships/slide" Target="slides/slide195.xml"/><Relationship Id="rId410" Type="http://schemas.openxmlformats.org/officeDocument/2006/relationships/slide" Target="slides/slide318.xml"/><Relationship Id="rId452" Type="http://schemas.openxmlformats.org/officeDocument/2006/relationships/slide" Target="slides/slide360.xml"/><Relationship Id="rId105" Type="http://schemas.openxmlformats.org/officeDocument/2006/relationships/slide" Target="slides/slide13.xml"/><Relationship Id="rId147" Type="http://schemas.openxmlformats.org/officeDocument/2006/relationships/slide" Target="slides/slide55.xml"/><Relationship Id="rId312" Type="http://schemas.openxmlformats.org/officeDocument/2006/relationships/slide" Target="slides/slide220.xml"/><Relationship Id="rId354" Type="http://schemas.openxmlformats.org/officeDocument/2006/relationships/slide" Target="slides/slide26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xml"/><Relationship Id="rId189" Type="http://schemas.openxmlformats.org/officeDocument/2006/relationships/slide" Target="slides/slide97.xml"/><Relationship Id="rId375" Type="http://schemas.openxmlformats.org/officeDocument/2006/relationships/slide" Target="slides/slide283.xml"/><Relationship Id="rId396" Type="http://schemas.openxmlformats.org/officeDocument/2006/relationships/slide" Target="slides/slide304.xml"/><Relationship Id="rId3" Type="http://schemas.openxmlformats.org/officeDocument/2006/relationships/slideMaster" Target="slideMasters/slideMaster3.xml"/><Relationship Id="rId214" Type="http://schemas.openxmlformats.org/officeDocument/2006/relationships/slide" Target="slides/slide122.xml"/><Relationship Id="rId235" Type="http://schemas.openxmlformats.org/officeDocument/2006/relationships/slide" Target="slides/slide143.xml"/><Relationship Id="rId256" Type="http://schemas.openxmlformats.org/officeDocument/2006/relationships/slide" Target="slides/slide164.xml"/><Relationship Id="rId277" Type="http://schemas.openxmlformats.org/officeDocument/2006/relationships/slide" Target="slides/slide185.xml"/><Relationship Id="rId298" Type="http://schemas.openxmlformats.org/officeDocument/2006/relationships/slide" Target="slides/slide206.xml"/><Relationship Id="rId400" Type="http://schemas.openxmlformats.org/officeDocument/2006/relationships/slide" Target="slides/slide308.xml"/><Relationship Id="rId421" Type="http://schemas.openxmlformats.org/officeDocument/2006/relationships/slide" Target="slides/slide329.xml"/><Relationship Id="rId442" Type="http://schemas.openxmlformats.org/officeDocument/2006/relationships/slide" Target="slides/slide350.xml"/><Relationship Id="rId463" Type="http://schemas.openxmlformats.org/officeDocument/2006/relationships/slide" Target="slides/slide371.xml"/><Relationship Id="rId116" Type="http://schemas.openxmlformats.org/officeDocument/2006/relationships/slide" Target="slides/slide24.xml"/><Relationship Id="rId137" Type="http://schemas.openxmlformats.org/officeDocument/2006/relationships/slide" Target="slides/slide45.xml"/><Relationship Id="rId158" Type="http://schemas.openxmlformats.org/officeDocument/2006/relationships/slide" Target="slides/slide66.xml"/><Relationship Id="rId302" Type="http://schemas.openxmlformats.org/officeDocument/2006/relationships/slide" Target="slides/slide210.xml"/><Relationship Id="rId323" Type="http://schemas.openxmlformats.org/officeDocument/2006/relationships/slide" Target="slides/slide231.xml"/><Relationship Id="rId344" Type="http://schemas.openxmlformats.org/officeDocument/2006/relationships/slide" Target="slides/slide25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87.xml"/><Relationship Id="rId365" Type="http://schemas.openxmlformats.org/officeDocument/2006/relationships/slide" Target="slides/slide273.xml"/><Relationship Id="rId386" Type="http://schemas.openxmlformats.org/officeDocument/2006/relationships/slide" Target="slides/slide294.xml"/><Relationship Id="rId190" Type="http://schemas.openxmlformats.org/officeDocument/2006/relationships/slide" Target="slides/slide98.xml"/><Relationship Id="rId204" Type="http://schemas.openxmlformats.org/officeDocument/2006/relationships/slide" Target="slides/slide112.xml"/><Relationship Id="rId225" Type="http://schemas.openxmlformats.org/officeDocument/2006/relationships/slide" Target="slides/slide133.xml"/><Relationship Id="rId246" Type="http://schemas.openxmlformats.org/officeDocument/2006/relationships/slide" Target="slides/slide154.xml"/><Relationship Id="rId267" Type="http://schemas.openxmlformats.org/officeDocument/2006/relationships/slide" Target="slides/slide175.xml"/><Relationship Id="rId288" Type="http://schemas.openxmlformats.org/officeDocument/2006/relationships/slide" Target="slides/slide196.xml"/><Relationship Id="rId411" Type="http://schemas.openxmlformats.org/officeDocument/2006/relationships/slide" Target="slides/slide319.xml"/><Relationship Id="rId432" Type="http://schemas.openxmlformats.org/officeDocument/2006/relationships/slide" Target="slides/slide340.xml"/><Relationship Id="rId453" Type="http://schemas.openxmlformats.org/officeDocument/2006/relationships/slide" Target="slides/slide361.xml"/><Relationship Id="rId474" Type="http://schemas.openxmlformats.org/officeDocument/2006/relationships/slide" Target="slides/slide382.xml"/><Relationship Id="rId106" Type="http://schemas.openxmlformats.org/officeDocument/2006/relationships/slide" Target="slides/slide14.xml"/><Relationship Id="rId127" Type="http://schemas.openxmlformats.org/officeDocument/2006/relationships/slide" Target="slides/slide35.xml"/><Relationship Id="rId313" Type="http://schemas.openxmlformats.org/officeDocument/2006/relationships/slide" Target="slides/slide22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2.xml"/><Relationship Id="rId148" Type="http://schemas.openxmlformats.org/officeDocument/2006/relationships/slide" Target="slides/slide56.xml"/><Relationship Id="rId169" Type="http://schemas.openxmlformats.org/officeDocument/2006/relationships/slide" Target="slides/slide77.xml"/><Relationship Id="rId334" Type="http://schemas.openxmlformats.org/officeDocument/2006/relationships/slide" Target="slides/slide242.xml"/><Relationship Id="rId355" Type="http://schemas.openxmlformats.org/officeDocument/2006/relationships/slide" Target="slides/slide263.xml"/><Relationship Id="rId376" Type="http://schemas.openxmlformats.org/officeDocument/2006/relationships/slide" Target="slides/slide284.xml"/><Relationship Id="rId397" Type="http://schemas.openxmlformats.org/officeDocument/2006/relationships/slide" Target="slides/slide305.xml"/><Relationship Id="rId4" Type="http://schemas.openxmlformats.org/officeDocument/2006/relationships/slideMaster" Target="slideMasters/slideMaster4.xml"/><Relationship Id="rId180" Type="http://schemas.openxmlformats.org/officeDocument/2006/relationships/slide" Target="slides/slide88.xml"/><Relationship Id="rId215" Type="http://schemas.openxmlformats.org/officeDocument/2006/relationships/slide" Target="slides/slide123.xml"/><Relationship Id="rId236" Type="http://schemas.openxmlformats.org/officeDocument/2006/relationships/slide" Target="slides/slide144.xml"/><Relationship Id="rId257" Type="http://schemas.openxmlformats.org/officeDocument/2006/relationships/slide" Target="slides/slide165.xml"/><Relationship Id="rId278" Type="http://schemas.openxmlformats.org/officeDocument/2006/relationships/slide" Target="slides/slide186.xml"/><Relationship Id="rId401" Type="http://schemas.openxmlformats.org/officeDocument/2006/relationships/slide" Target="slides/slide309.xml"/><Relationship Id="rId422" Type="http://schemas.openxmlformats.org/officeDocument/2006/relationships/slide" Target="slides/slide330.xml"/><Relationship Id="rId443" Type="http://schemas.openxmlformats.org/officeDocument/2006/relationships/slide" Target="slides/slide351.xml"/><Relationship Id="rId464" Type="http://schemas.openxmlformats.org/officeDocument/2006/relationships/slide" Target="slides/slide372.xml"/><Relationship Id="rId303" Type="http://schemas.openxmlformats.org/officeDocument/2006/relationships/slide" Target="slides/slide211.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6.xml"/><Relationship Id="rId345" Type="http://schemas.openxmlformats.org/officeDocument/2006/relationships/slide" Target="slides/slide253.xml"/><Relationship Id="rId387" Type="http://schemas.openxmlformats.org/officeDocument/2006/relationships/slide" Target="slides/slide295.xml"/><Relationship Id="rId191" Type="http://schemas.openxmlformats.org/officeDocument/2006/relationships/slide" Target="slides/slide99.xml"/><Relationship Id="rId205" Type="http://schemas.openxmlformats.org/officeDocument/2006/relationships/slide" Target="slides/slide113.xml"/><Relationship Id="rId247" Type="http://schemas.openxmlformats.org/officeDocument/2006/relationships/slide" Target="slides/slide155.xml"/><Relationship Id="rId412" Type="http://schemas.openxmlformats.org/officeDocument/2006/relationships/slide" Target="slides/slide320.xml"/><Relationship Id="rId107" Type="http://schemas.openxmlformats.org/officeDocument/2006/relationships/slide" Target="slides/slide15.xml"/><Relationship Id="rId289" Type="http://schemas.openxmlformats.org/officeDocument/2006/relationships/slide" Target="slides/slide197.xml"/><Relationship Id="rId454" Type="http://schemas.openxmlformats.org/officeDocument/2006/relationships/slide" Target="slides/slide36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7.xml"/><Relationship Id="rId314" Type="http://schemas.openxmlformats.org/officeDocument/2006/relationships/slide" Target="slides/slide222.xml"/><Relationship Id="rId356" Type="http://schemas.openxmlformats.org/officeDocument/2006/relationships/slide" Target="slides/slide264.xml"/><Relationship Id="rId398" Type="http://schemas.openxmlformats.org/officeDocument/2006/relationships/slide" Target="slides/slide306.xml"/><Relationship Id="rId95" Type="http://schemas.openxmlformats.org/officeDocument/2006/relationships/slide" Target="slides/slide3.xml"/><Relationship Id="rId160" Type="http://schemas.openxmlformats.org/officeDocument/2006/relationships/slide" Target="slides/slide68.xml"/><Relationship Id="rId216" Type="http://schemas.openxmlformats.org/officeDocument/2006/relationships/slide" Target="slides/slide124.xml"/><Relationship Id="rId423" Type="http://schemas.openxmlformats.org/officeDocument/2006/relationships/slide" Target="slides/slide331.xml"/><Relationship Id="rId258" Type="http://schemas.openxmlformats.org/officeDocument/2006/relationships/slide" Target="slides/slide166.xml"/><Relationship Id="rId465" Type="http://schemas.openxmlformats.org/officeDocument/2006/relationships/slide" Target="slides/slide373.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6.xml"/><Relationship Id="rId325" Type="http://schemas.openxmlformats.org/officeDocument/2006/relationships/slide" Target="slides/slide233.xml"/><Relationship Id="rId367" Type="http://schemas.openxmlformats.org/officeDocument/2006/relationships/slide" Target="slides/slide275.xml"/><Relationship Id="rId171" Type="http://schemas.openxmlformats.org/officeDocument/2006/relationships/slide" Target="slides/slide79.xml"/><Relationship Id="rId227" Type="http://schemas.openxmlformats.org/officeDocument/2006/relationships/slide" Target="slides/slide135.xml"/><Relationship Id="rId269" Type="http://schemas.openxmlformats.org/officeDocument/2006/relationships/slide" Target="slides/slide177.xml"/><Relationship Id="rId434" Type="http://schemas.openxmlformats.org/officeDocument/2006/relationships/slide" Target="slides/slide342.xml"/><Relationship Id="rId476" Type="http://schemas.openxmlformats.org/officeDocument/2006/relationships/handoutMaster" Target="handoutMasters/handoutMaster1.xml"/><Relationship Id="rId33" Type="http://schemas.openxmlformats.org/officeDocument/2006/relationships/slideMaster" Target="slideMasters/slideMaster33.xml"/><Relationship Id="rId129" Type="http://schemas.openxmlformats.org/officeDocument/2006/relationships/slide" Target="slides/slide37.xml"/><Relationship Id="rId280" Type="http://schemas.openxmlformats.org/officeDocument/2006/relationships/slide" Target="slides/slide188.xml"/><Relationship Id="rId336" Type="http://schemas.openxmlformats.org/officeDocument/2006/relationships/slide" Target="slides/slide244.xml"/><Relationship Id="rId75" Type="http://schemas.openxmlformats.org/officeDocument/2006/relationships/slideMaster" Target="slideMasters/slideMaster75.xml"/><Relationship Id="rId140" Type="http://schemas.openxmlformats.org/officeDocument/2006/relationships/slide" Target="slides/slide48.xml"/><Relationship Id="rId182" Type="http://schemas.openxmlformats.org/officeDocument/2006/relationships/slide" Target="slides/slide90.xml"/><Relationship Id="rId378" Type="http://schemas.openxmlformats.org/officeDocument/2006/relationships/slide" Target="slides/slide286.xml"/><Relationship Id="rId403" Type="http://schemas.openxmlformats.org/officeDocument/2006/relationships/slide" Target="slides/slide311.xml"/><Relationship Id="rId6" Type="http://schemas.openxmlformats.org/officeDocument/2006/relationships/slideMaster" Target="slideMasters/slideMaster6.xml"/><Relationship Id="rId238" Type="http://schemas.openxmlformats.org/officeDocument/2006/relationships/slide" Target="slides/slide146.xml"/><Relationship Id="rId445" Type="http://schemas.openxmlformats.org/officeDocument/2006/relationships/slide" Target="slides/slide353.xml"/><Relationship Id="rId291" Type="http://schemas.openxmlformats.org/officeDocument/2006/relationships/slide" Target="slides/slide199.xml"/><Relationship Id="rId305" Type="http://schemas.openxmlformats.org/officeDocument/2006/relationships/slide" Target="slides/slide213.xml"/><Relationship Id="rId347" Type="http://schemas.openxmlformats.org/officeDocument/2006/relationships/slide" Target="slides/slide255.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9.xml"/><Relationship Id="rId389" Type="http://schemas.openxmlformats.org/officeDocument/2006/relationships/slide" Target="slides/slide297.xml"/><Relationship Id="rId193" Type="http://schemas.openxmlformats.org/officeDocument/2006/relationships/slide" Target="slides/slide101.xml"/><Relationship Id="rId207" Type="http://schemas.openxmlformats.org/officeDocument/2006/relationships/slide" Target="slides/slide115.xml"/><Relationship Id="rId249" Type="http://schemas.openxmlformats.org/officeDocument/2006/relationships/slide" Target="slides/slide157.xml"/><Relationship Id="rId414" Type="http://schemas.openxmlformats.org/officeDocument/2006/relationships/slide" Target="slides/slide322.xml"/><Relationship Id="rId456" Type="http://schemas.openxmlformats.org/officeDocument/2006/relationships/slide" Target="slides/slide364.xml"/><Relationship Id="rId13" Type="http://schemas.openxmlformats.org/officeDocument/2006/relationships/slideMaster" Target="slideMasters/slideMaster13.xml"/><Relationship Id="rId109" Type="http://schemas.openxmlformats.org/officeDocument/2006/relationships/slide" Target="slides/slide17.xml"/><Relationship Id="rId260" Type="http://schemas.openxmlformats.org/officeDocument/2006/relationships/slide" Target="slides/slide168.xml"/><Relationship Id="rId316" Type="http://schemas.openxmlformats.org/officeDocument/2006/relationships/slide" Target="slides/slide224.xml"/><Relationship Id="rId55" Type="http://schemas.openxmlformats.org/officeDocument/2006/relationships/slideMaster" Target="slideMasters/slideMaster55.xml"/><Relationship Id="rId97" Type="http://schemas.openxmlformats.org/officeDocument/2006/relationships/slide" Target="slides/slide5.xml"/><Relationship Id="rId120" Type="http://schemas.openxmlformats.org/officeDocument/2006/relationships/slide" Target="slides/slide28.xml"/><Relationship Id="rId358" Type="http://schemas.openxmlformats.org/officeDocument/2006/relationships/slide" Target="slides/slide266.xml"/><Relationship Id="rId162" Type="http://schemas.openxmlformats.org/officeDocument/2006/relationships/slide" Target="slides/slide70.xml"/><Relationship Id="rId218" Type="http://schemas.openxmlformats.org/officeDocument/2006/relationships/slide" Target="slides/slide126.xml"/><Relationship Id="rId425" Type="http://schemas.openxmlformats.org/officeDocument/2006/relationships/slide" Target="slides/slide333.xml"/><Relationship Id="rId467" Type="http://schemas.openxmlformats.org/officeDocument/2006/relationships/slide" Target="slides/slide375.xml"/><Relationship Id="rId271" Type="http://schemas.openxmlformats.org/officeDocument/2006/relationships/slide" Target="slides/slide179.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9.xml"/><Relationship Id="rId327" Type="http://schemas.openxmlformats.org/officeDocument/2006/relationships/slide" Target="slides/slide235.xml"/><Relationship Id="rId369" Type="http://schemas.openxmlformats.org/officeDocument/2006/relationships/slide" Target="slides/slide277.xml"/><Relationship Id="rId173" Type="http://schemas.openxmlformats.org/officeDocument/2006/relationships/slide" Target="slides/slide81.xml"/><Relationship Id="rId229" Type="http://schemas.openxmlformats.org/officeDocument/2006/relationships/slide" Target="slides/slide137.xml"/><Relationship Id="rId380" Type="http://schemas.openxmlformats.org/officeDocument/2006/relationships/slide" Target="slides/slide288.xml"/><Relationship Id="rId436" Type="http://schemas.openxmlformats.org/officeDocument/2006/relationships/slide" Target="slides/slide344.xml"/><Relationship Id="rId240" Type="http://schemas.openxmlformats.org/officeDocument/2006/relationships/slide" Target="slides/slide148.xml"/><Relationship Id="rId478" Type="http://schemas.openxmlformats.org/officeDocument/2006/relationships/viewProps" Target="viewProps.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8.xml"/><Relationship Id="rId282" Type="http://schemas.openxmlformats.org/officeDocument/2006/relationships/slide" Target="slides/slide190.xml"/><Relationship Id="rId338" Type="http://schemas.openxmlformats.org/officeDocument/2006/relationships/slide" Target="slides/slide246.xml"/><Relationship Id="rId8" Type="http://schemas.openxmlformats.org/officeDocument/2006/relationships/slideMaster" Target="slideMasters/slideMaster8.xml"/><Relationship Id="rId142" Type="http://schemas.openxmlformats.org/officeDocument/2006/relationships/slide" Target="slides/slide50.xml"/><Relationship Id="rId184" Type="http://schemas.openxmlformats.org/officeDocument/2006/relationships/slide" Target="slides/slide92.xml"/><Relationship Id="rId391" Type="http://schemas.openxmlformats.org/officeDocument/2006/relationships/slide" Target="slides/slide299.xml"/><Relationship Id="rId405" Type="http://schemas.openxmlformats.org/officeDocument/2006/relationships/slide" Target="slides/slide313.xml"/><Relationship Id="rId447" Type="http://schemas.openxmlformats.org/officeDocument/2006/relationships/slide" Target="slides/slide355.xml"/><Relationship Id="rId251" Type="http://schemas.openxmlformats.org/officeDocument/2006/relationships/slide" Target="slides/slide159.xml"/><Relationship Id="rId46" Type="http://schemas.openxmlformats.org/officeDocument/2006/relationships/slideMaster" Target="slideMasters/slideMaster46.xml"/><Relationship Id="rId293" Type="http://schemas.openxmlformats.org/officeDocument/2006/relationships/slide" Target="slides/slide201.xml"/><Relationship Id="rId307" Type="http://schemas.openxmlformats.org/officeDocument/2006/relationships/slide" Target="slides/slide215.xml"/><Relationship Id="rId349" Type="http://schemas.openxmlformats.org/officeDocument/2006/relationships/slide" Target="slides/slide257.xml"/><Relationship Id="rId88" Type="http://schemas.openxmlformats.org/officeDocument/2006/relationships/slideMaster" Target="slideMasters/slideMaster88.xml"/><Relationship Id="rId111" Type="http://schemas.openxmlformats.org/officeDocument/2006/relationships/slide" Target="slides/slide19.xml"/><Relationship Id="rId153" Type="http://schemas.openxmlformats.org/officeDocument/2006/relationships/slide" Target="slides/slide61.xml"/><Relationship Id="rId195" Type="http://schemas.openxmlformats.org/officeDocument/2006/relationships/slide" Target="slides/slide103.xml"/><Relationship Id="rId209" Type="http://schemas.openxmlformats.org/officeDocument/2006/relationships/slide" Target="slides/slide117.xml"/><Relationship Id="rId360" Type="http://schemas.openxmlformats.org/officeDocument/2006/relationships/slide" Target="slides/slide268.xml"/><Relationship Id="rId416" Type="http://schemas.openxmlformats.org/officeDocument/2006/relationships/slide" Target="slides/slide324.xml"/><Relationship Id="rId220" Type="http://schemas.openxmlformats.org/officeDocument/2006/relationships/slide" Target="slides/slide128.xml"/><Relationship Id="rId458" Type="http://schemas.openxmlformats.org/officeDocument/2006/relationships/slide" Target="slides/slide366.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0.xml"/><Relationship Id="rId318" Type="http://schemas.openxmlformats.org/officeDocument/2006/relationships/slide" Target="slides/slide226.xml"/><Relationship Id="rId99" Type="http://schemas.openxmlformats.org/officeDocument/2006/relationships/slide" Target="slides/slide7.xml"/><Relationship Id="rId122" Type="http://schemas.openxmlformats.org/officeDocument/2006/relationships/slide" Target="slides/slide30.xml"/><Relationship Id="rId164" Type="http://schemas.openxmlformats.org/officeDocument/2006/relationships/slide" Target="slides/slide72.xml"/><Relationship Id="rId371" Type="http://schemas.openxmlformats.org/officeDocument/2006/relationships/slide" Target="slides/slide279.xml"/><Relationship Id="rId427" Type="http://schemas.openxmlformats.org/officeDocument/2006/relationships/slide" Target="slides/slide335.xml"/><Relationship Id="rId469" Type="http://schemas.openxmlformats.org/officeDocument/2006/relationships/slide" Target="slides/slide377.xml"/><Relationship Id="rId26" Type="http://schemas.openxmlformats.org/officeDocument/2006/relationships/slideMaster" Target="slideMasters/slideMaster26.xml"/><Relationship Id="rId231" Type="http://schemas.openxmlformats.org/officeDocument/2006/relationships/slide" Target="slides/slide139.xml"/><Relationship Id="rId273" Type="http://schemas.openxmlformats.org/officeDocument/2006/relationships/slide" Target="slides/slide181.xml"/><Relationship Id="rId329" Type="http://schemas.openxmlformats.org/officeDocument/2006/relationships/slide" Target="slides/slide237.xml"/><Relationship Id="rId480" Type="http://schemas.openxmlformats.org/officeDocument/2006/relationships/tableStyles" Target="tableStyles.xml"/><Relationship Id="rId68" Type="http://schemas.openxmlformats.org/officeDocument/2006/relationships/slideMaster" Target="slideMasters/slideMaster68.xml"/><Relationship Id="rId133" Type="http://schemas.openxmlformats.org/officeDocument/2006/relationships/slide" Target="slides/slide41.xml"/><Relationship Id="rId175" Type="http://schemas.openxmlformats.org/officeDocument/2006/relationships/slide" Target="slides/slide83.xml"/><Relationship Id="rId340" Type="http://schemas.openxmlformats.org/officeDocument/2006/relationships/slide" Target="slides/slide248.xml"/><Relationship Id="rId200" Type="http://schemas.openxmlformats.org/officeDocument/2006/relationships/slide" Target="slides/slide108.xml"/><Relationship Id="rId382" Type="http://schemas.openxmlformats.org/officeDocument/2006/relationships/slide" Target="slides/slide290.xml"/><Relationship Id="rId438" Type="http://schemas.openxmlformats.org/officeDocument/2006/relationships/slide" Target="slides/slide346.xml"/><Relationship Id="rId242" Type="http://schemas.openxmlformats.org/officeDocument/2006/relationships/slide" Target="slides/slide150.xml"/><Relationship Id="rId284" Type="http://schemas.openxmlformats.org/officeDocument/2006/relationships/slide" Target="slides/slide192.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0.xml"/><Relationship Id="rId144" Type="http://schemas.openxmlformats.org/officeDocument/2006/relationships/slide" Target="slides/slide52.xml"/><Relationship Id="rId90" Type="http://schemas.openxmlformats.org/officeDocument/2006/relationships/slideMaster" Target="slideMasters/slideMaster90.xml"/><Relationship Id="rId186" Type="http://schemas.openxmlformats.org/officeDocument/2006/relationships/slide" Target="slides/slide94.xml"/><Relationship Id="rId351" Type="http://schemas.openxmlformats.org/officeDocument/2006/relationships/slide" Target="slides/slide259.xml"/><Relationship Id="rId393" Type="http://schemas.openxmlformats.org/officeDocument/2006/relationships/slide" Target="slides/slide301.xml"/><Relationship Id="rId407" Type="http://schemas.openxmlformats.org/officeDocument/2006/relationships/slide" Target="slides/slide315.xml"/><Relationship Id="rId449" Type="http://schemas.openxmlformats.org/officeDocument/2006/relationships/slide" Target="slides/slide357.xml"/><Relationship Id="rId211" Type="http://schemas.openxmlformats.org/officeDocument/2006/relationships/slide" Target="slides/slide119.xml"/><Relationship Id="rId253" Type="http://schemas.openxmlformats.org/officeDocument/2006/relationships/slide" Target="slides/slide161.xml"/><Relationship Id="rId295" Type="http://schemas.openxmlformats.org/officeDocument/2006/relationships/slide" Target="slides/slide203.xml"/><Relationship Id="rId309" Type="http://schemas.openxmlformats.org/officeDocument/2006/relationships/slide" Target="slides/slide217.xml"/><Relationship Id="rId460" Type="http://schemas.openxmlformats.org/officeDocument/2006/relationships/slide" Target="slides/slide368.xml"/><Relationship Id="rId48" Type="http://schemas.openxmlformats.org/officeDocument/2006/relationships/slideMaster" Target="slideMasters/slideMaster48.xml"/><Relationship Id="rId113" Type="http://schemas.openxmlformats.org/officeDocument/2006/relationships/slide" Target="slides/slide21.xml"/><Relationship Id="rId320" Type="http://schemas.openxmlformats.org/officeDocument/2006/relationships/slide" Target="slides/slide228.xml"/><Relationship Id="rId155" Type="http://schemas.openxmlformats.org/officeDocument/2006/relationships/slide" Target="slides/slide63.xml"/><Relationship Id="rId197" Type="http://schemas.openxmlformats.org/officeDocument/2006/relationships/slide" Target="slides/slide105.xml"/><Relationship Id="rId362" Type="http://schemas.openxmlformats.org/officeDocument/2006/relationships/slide" Target="slides/slide270.xml"/><Relationship Id="rId418" Type="http://schemas.openxmlformats.org/officeDocument/2006/relationships/slide" Target="slides/slide326.xml"/><Relationship Id="rId222" Type="http://schemas.openxmlformats.org/officeDocument/2006/relationships/slide" Target="slides/slide130.xml"/><Relationship Id="rId264" Type="http://schemas.openxmlformats.org/officeDocument/2006/relationships/slide" Target="slides/slide172.xml"/><Relationship Id="rId471" Type="http://schemas.openxmlformats.org/officeDocument/2006/relationships/slide" Target="slides/slide379.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2.xml"/><Relationship Id="rId70" Type="http://schemas.openxmlformats.org/officeDocument/2006/relationships/slideMaster" Target="slideMasters/slideMaster70.xml"/><Relationship Id="rId166" Type="http://schemas.openxmlformats.org/officeDocument/2006/relationships/slide" Target="slides/slide74.xml"/><Relationship Id="rId331" Type="http://schemas.openxmlformats.org/officeDocument/2006/relationships/slide" Target="slides/slide239.xml"/><Relationship Id="rId373" Type="http://schemas.openxmlformats.org/officeDocument/2006/relationships/slide" Target="slides/slide281.xml"/><Relationship Id="rId429" Type="http://schemas.openxmlformats.org/officeDocument/2006/relationships/slide" Target="slides/slide337.xml"/><Relationship Id="rId1" Type="http://schemas.openxmlformats.org/officeDocument/2006/relationships/slideMaster" Target="slideMasters/slideMaster1.xml"/><Relationship Id="rId233" Type="http://schemas.openxmlformats.org/officeDocument/2006/relationships/slide" Target="slides/slide141.xml"/><Relationship Id="rId440" Type="http://schemas.openxmlformats.org/officeDocument/2006/relationships/slide" Target="slides/slide348.xml"/><Relationship Id="rId28" Type="http://schemas.openxmlformats.org/officeDocument/2006/relationships/slideMaster" Target="slideMasters/slideMaster28.xml"/><Relationship Id="rId275" Type="http://schemas.openxmlformats.org/officeDocument/2006/relationships/slide" Target="slides/slide183.xml"/><Relationship Id="rId300" Type="http://schemas.openxmlformats.org/officeDocument/2006/relationships/slide" Target="slides/slide208.xml"/><Relationship Id="rId81" Type="http://schemas.openxmlformats.org/officeDocument/2006/relationships/slideMaster" Target="slideMasters/slideMaster81.xml"/><Relationship Id="rId135" Type="http://schemas.openxmlformats.org/officeDocument/2006/relationships/slide" Target="slides/slide43.xml"/><Relationship Id="rId177" Type="http://schemas.openxmlformats.org/officeDocument/2006/relationships/slide" Target="slides/slide85.xml"/><Relationship Id="rId342" Type="http://schemas.openxmlformats.org/officeDocument/2006/relationships/slide" Target="slides/slide250.xml"/><Relationship Id="rId384" Type="http://schemas.openxmlformats.org/officeDocument/2006/relationships/slide" Target="slides/slide292.xml"/><Relationship Id="rId202" Type="http://schemas.openxmlformats.org/officeDocument/2006/relationships/slide" Target="slides/slide110.xml"/><Relationship Id="rId244" Type="http://schemas.openxmlformats.org/officeDocument/2006/relationships/slide" Target="slides/slide152.xml"/><Relationship Id="rId39" Type="http://schemas.openxmlformats.org/officeDocument/2006/relationships/slideMaster" Target="slideMasters/slideMaster39.xml"/><Relationship Id="rId286" Type="http://schemas.openxmlformats.org/officeDocument/2006/relationships/slide" Target="slides/slide194.xml"/><Relationship Id="rId451" Type="http://schemas.openxmlformats.org/officeDocument/2006/relationships/slide" Target="slides/slide359.xml"/><Relationship Id="rId50" Type="http://schemas.openxmlformats.org/officeDocument/2006/relationships/slideMaster" Target="slideMasters/slideMaster50.xml"/><Relationship Id="rId104" Type="http://schemas.openxmlformats.org/officeDocument/2006/relationships/slide" Target="slides/slide12.xml"/><Relationship Id="rId146" Type="http://schemas.openxmlformats.org/officeDocument/2006/relationships/slide" Target="slides/slide54.xml"/><Relationship Id="rId188" Type="http://schemas.openxmlformats.org/officeDocument/2006/relationships/slide" Target="slides/slide96.xml"/><Relationship Id="rId311" Type="http://schemas.openxmlformats.org/officeDocument/2006/relationships/slide" Target="slides/slide219.xml"/><Relationship Id="rId353" Type="http://schemas.openxmlformats.org/officeDocument/2006/relationships/slide" Target="slides/slide261.xml"/><Relationship Id="rId395" Type="http://schemas.openxmlformats.org/officeDocument/2006/relationships/slide" Target="slides/slide303.xml"/><Relationship Id="rId409" Type="http://schemas.openxmlformats.org/officeDocument/2006/relationships/slide" Target="slides/slide317.xml"/><Relationship Id="rId92" Type="http://schemas.openxmlformats.org/officeDocument/2006/relationships/slideMaster" Target="slideMasters/slideMaster92.xml"/><Relationship Id="rId213" Type="http://schemas.openxmlformats.org/officeDocument/2006/relationships/slide" Target="slides/slide121.xml"/><Relationship Id="rId420" Type="http://schemas.openxmlformats.org/officeDocument/2006/relationships/slide" Target="slides/slide328.xml"/><Relationship Id="rId255" Type="http://schemas.openxmlformats.org/officeDocument/2006/relationships/slide" Target="slides/slide163.xml"/><Relationship Id="rId297" Type="http://schemas.openxmlformats.org/officeDocument/2006/relationships/slide" Target="slides/slide205.xml"/><Relationship Id="rId462" Type="http://schemas.openxmlformats.org/officeDocument/2006/relationships/slide" Target="slides/slide370.xml"/><Relationship Id="rId115" Type="http://schemas.openxmlformats.org/officeDocument/2006/relationships/slide" Target="slides/slide23.xml"/><Relationship Id="rId157" Type="http://schemas.openxmlformats.org/officeDocument/2006/relationships/slide" Target="slides/slide65.xml"/><Relationship Id="rId322" Type="http://schemas.openxmlformats.org/officeDocument/2006/relationships/slide" Target="slides/slide230.xml"/><Relationship Id="rId364" Type="http://schemas.openxmlformats.org/officeDocument/2006/relationships/slide" Target="slides/slide272.xml"/><Relationship Id="rId61" Type="http://schemas.openxmlformats.org/officeDocument/2006/relationships/slideMaster" Target="slideMasters/slideMaster61.xml"/><Relationship Id="rId199" Type="http://schemas.openxmlformats.org/officeDocument/2006/relationships/slide" Target="slides/slide107.xml"/><Relationship Id="rId19" Type="http://schemas.openxmlformats.org/officeDocument/2006/relationships/slideMaster" Target="slideMasters/slideMaster19.xml"/><Relationship Id="rId224" Type="http://schemas.openxmlformats.org/officeDocument/2006/relationships/slide" Target="slides/slide132.xml"/><Relationship Id="rId266" Type="http://schemas.openxmlformats.org/officeDocument/2006/relationships/slide" Target="slides/slide174.xml"/><Relationship Id="rId431" Type="http://schemas.openxmlformats.org/officeDocument/2006/relationships/slide" Target="slides/slide339.xml"/><Relationship Id="rId473" Type="http://schemas.openxmlformats.org/officeDocument/2006/relationships/slide" Target="slides/slide381.xml"/><Relationship Id="rId30" Type="http://schemas.openxmlformats.org/officeDocument/2006/relationships/slideMaster" Target="slideMasters/slideMaster30.xml"/><Relationship Id="rId126" Type="http://schemas.openxmlformats.org/officeDocument/2006/relationships/slide" Target="slides/slide34.xml"/><Relationship Id="rId168" Type="http://schemas.openxmlformats.org/officeDocument/2006/relationships/slide" Target="slides/slide76.xml"/><Relationship Id="rId333" Type="http://schemas.openxmlformats.org/officeDocument/2006/relationships/slide" Target="slides/slide24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12/3/21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12/3/21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45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799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221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0190328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5450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57683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275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8358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5215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5694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23388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2913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5084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3967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0488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7318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380805-08FE-4A2B-82FB-E444880E4172}" type="slidenum">
              <a:rPr lang="en-US" smtClean="0"/>
              <a:t>277</a:t>
            </a:fld>
            <a:endParaRPr lang="en-US"/>
          </a:p>
        </p:txBody>
      </p:sp>
    </p:spTree>
    <p:extLst>
      <p:ext uri="{BB962C8B-B14F-4D97-AF65-F5344CB8AC3E}">
        <p14:creationId xmlns:p14="http://schemas.microsoft.com/office/powerpoint/2010/main" val="23057977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404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79515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90954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3573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6212582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306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06055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6.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9.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12/3/21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12/3/21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12/3/21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12/3/21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12/3/21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12/3/21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12/3/21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12/3/21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12/3/21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12/3/21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12/3/21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12/3/21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12/3/21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12/3/21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12/3/21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12/3/21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12/3/21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12/3/21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12/3/21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12/3/21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12/3/21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12/3/21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12/3/21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12/3/21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12/3/21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12/3/21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12/3/21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12/3/21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12/3/21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882680"/>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12/3/21</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988718137"/>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12/3/21</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564952349"/>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032936"/>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3888641668"/>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307054643"/>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796615138"/>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126578204"/>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12/3/21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2857337"/>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12/3/21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841630742"/>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12/3/21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148569759"/>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43537099"/>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12/3/21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52784950"/>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471558073"/>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12/3/21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569295487"/>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12/3/21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56605299"/>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12/3/21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635455129"/>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12/3/21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818737702"/>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12/3/21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478172524"/>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12/3/21</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206829303"/>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12/3/21</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968640481"/>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12/3/21</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946235967"/>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12/3/21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192335150"/>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12/3/21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293162388"/>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12/3/21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628509233"/>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12/3/21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341791415"/>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6769"/>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12/3/21</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192722"/>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12/3/21</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1224616315"/>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12/3/21</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977101568"/>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12/3/21</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49181557"/>
      </p:ext>
    </p:extLst>
  </p:cSld>
  <p:clrMapOvr>
    <a:masterClrMapping/>
  </p:clrMapOvr>
</p:sldLayout>
</file>

<file path=ppt/slideLayouts/slideLayout9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12/3/21</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411749096"/>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12/3/21</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61697295"/>
      </p:ext>
    </p:extLst>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12/3/21</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965158773"/>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12/3/21</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667827999"/>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12/3/21</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4170953536"/>
      </p:ext>
    </p:extLst>
  </p:cSld>
  <p:clrMapOvr>
    <a:masterClrMapping/>
  </p:clrMapOvr>
</p:sldLayout>
</file>

<file path=ppt/slideLayouts/slideLayout9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12/3/21</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368647785"/>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12/3/21</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314311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5.xml"/><Relationship Id="rId13" Type="http://schemas.openxmlformats.org/officeDocument/2006/relationships/theme" Target="../theme/theme76.xml"/><Relationship Id="rId3" Type="http://schemas.openxmlformats.org/officeDocument/2006/relationships/slideLayout" Target="../slideLayouts/slideLayout810.xml"/><Relationship Id="rId7" Type="http://schemas.openxmlformats.org/officeDocument/2006/relationships/slideLayout" Target="../slideLayouts/slideLayout814.xml"/><Relationship Id="rId12" Type="http://schemas.openxmlformats.org/officeDocument/2006/relationships/slideLayout" Target="../slideLayouts/slideLayout819.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6" Type="http://schemas.openxmlformats.org/officeDocument/2006/relationships/slideLayout" Target="../slideLayouts/slideLayout813.xml"/><Relationship Id="rId11" Type="http://schemas.openxmlformats.org/officeDocument/2006/relationships/slideLayout" Target="../slideLayouts/slideLayout818.xml"/><Relationship Id="rId5" Type="http://schemas.openxmlformats.org/officeDocument/2006/relationships/slideLayout" Target="../slideLayouts/slideLayout812.xml"/><Relationship Id="rId10" Type="http://schemas.openxmlformats.org/officeDocument/2006/relationships/slideLayout" Target="../slideLayouts/slideLayout817.xml"/><Relationship Id="rId4" Type="http://schemas.openxmlformats.org/officeDocument/2006/relationships/slideLayout" Target="../slideLayouts/slideLayout811.xml"/><Relationship Id="rId9" Type="http://schemas.openxmlformats.org/officeDocument/2006/relationships/slideLayout" Target="../slideLayouts/slideLayout816.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image" Target="../media/image1.png"/><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8.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0.xml"/><Relationship Id="rId13" Type="http://schemas.openxmlformats.org/officeDocument/2006/relationships/image" Target="../media/image1.png"/><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theme" Target="../theme/theme81.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theme" Target="../theme/theme82.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5.xml"/><Relationship Id="rId13" Type="http://schemas.openxmlformats.org/officeDocument/2006/relationships/theme" Target="../theme/theme83.xml"/><Relationship Id="rId3" Type="http://schemas.openxmlformats.org/officeDocument/2006/relationships/slideLayout" Target="../slideLayouts/slideLayout880.xml"/><Relationship Id="rId7" Type="http://schemas.openxmlformats.org/officeDocument/2006/relationships/slideLayout" Target="../slideLayouts/slideLayout884.xml"/><Relationship Id="rId12" Type="http://schemas.openxmlformats.org/officeDocument/2006/relationships/slideLayout" Target="../slideLayouts/slideLayout889.xml"/><Relationship Id="rId2" Type="http://schemas.openxmlformats.org/officeDocument/2006/relationships/slideLayout" Target="../slideLayouts/slideLayout879.xml"/><Relationship Id="rId1" Type="http://schemas.openxmlformats.org/officeDocument/2006/relationships/slideLayout" Target="../slideLayouts/slideLayout878.xml"/><Relationship Id="rId6" Type="http://schemas.openxmlformats.org/officeDocument/2006/relationships/slideLayout" Target="../slideLayouts/slideLayout883.xml"/><Relationship Id="rId11" Type="http://schemas.openxmlformats.org/officeDocument/2006/relationships/slideLayout" Target="../slideLayouts/slideLayout888.xml"/><Relationship Id="rId5" Type="http://schemas.openxmlformats.org/officeDocument/2006/relationships/slideLayout" Target="../slideLayouts/slideLayout882.xml"/><Relationship Id="rId10" Type="http://schemas.openxmlformats.org/officeDocument/2006/relationships/slideLayout" Target="../slideLayouts/slideLayout887.xml"/><Relationship Id="rId4" Type="http://schemas.openxmlformats.org/officeDocument/2006/relationships/slideLayout" Target="../slideLayouts/slideLayout881.xml"/><Relationship Id="rId9" Type="http://schemas.openxmlformats.org/officeDocument/2006/relationships/slideLayout" Target="../slideLayouts/slideLayout886.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97.xml"/><Relationship Id="rId13" Type="http://schemas.openxmlformats.org/officeDocument/2006/relationships/theme" Target="../theme/theme84.xml"/><Relationship Id="rId3" Type="http://schemas.openxmlformats.org/officeDocument/2006/relationships/slideLayout" Target="../slideLayouts/slideLayout892.xml"/><Relationship Id="rId7" Type="http://schemas.openxmlformats.org/officeDocument/2006/relationships/slideLayout" Target="../slideLayouts/slideLayout896.xml"/><Relationship Id="rId12" Type="http://schemas.openxmlformats.org/officeDocument/2006/relationships/slideLayout" Target="../slideLayouts/slideLayout901.xml"/><Relationship Id="rId2" Type="http://schemas.openxmlformats.org/officeDocument/2006/relationships/slideLayout" Target="../slideLayouts/slideLayout891.xml"/><Relationship Id="rId1" Type="http://schemas.openxmlformats.org/officeDocument/2006/relationships/slideLayout" Target="../slideLayouts/slideLayout890.xml"/><Relationship Id="rId6" Type="http://schemas.openxmlformats.org/officeDocument/2006/relationships/slideLayout" Target="../slideLayouts/slideLayout895.xml"/><Relationship Id="rId11" Type="http://schemas.openxmlformats.org/officeDocument/2006/relationships/slideLayout" Target="../slideLayouts/slideLayout900.xml"/><Relationship Id="rId5" Type="http://schemas.openxmlformats.org/officeDocument/2006/relationships/slideLayout" Target="../slideLayouts/slideLayout894.xml"/><Relationship Id="rId10" Type="http://schemas.openxmlformats.org/officeDocument/2006/relationships/slideLayout" Target="../slideLayouts/slideLayout899.xml"/><Relationship Id="rId4" Type="http://schemas.openxmlformats.org/officeDocument/2006/relationships/slideLayout" Target="../slideLayouts/slideLayout893.xml"/><Relationship Id="rId9" Type="http://schemas.openxmlformats.org/officeDocument/2006/relationships/slideLayout" Target="../slideLayouts/slideLayout898.xml"/></Relationships>
</file>

<file path=ppt/slideMasters/_rels/slideMaster85.xml.rels><?xml version="1.0" encoding="UTF-8" standalone="yes"?>
<Relationships xmlns="http://schemas.openxmlformats.org/package/2006/relationships"><Relationship Id="rId3" Type="http://schemas.openxmlformats.org/officeDocument/2006/relationships/theme" Target="../theme/theme85.xml"/><Relationship Id="rId2" Type="http://schemas.openxmlformats.org/officeDocument/2006/relationships/slideLayout" Target="../slideLayouts/slideLayout903.xml"/><Relationship Id="rId1" Type="http://schemas.openxmlformats.org/officeDocument/2006/relationships/slideLayout" Target="../slideLayouts/slideLayout902.xml"/></Relationships>
</file>

<file path=ppt/slideMasters/_rels/slideMaster86.xml.rels><?xml version="1.0" encoding="UTF-8" standalone="yes"?>
<Relationships xmlns="http://schemas.openxmlformats.org/package/2006/relationships"><Relationship Id="rId3" Type="http://schemas.openxmlformats.org/officeDocument/2006/relationships/theme" Target="../theme/theme86.xml"/><Relationship Id="rId2" Type="http://schemas.openxmlformats.org/officeDocument/2006/relationships/slideLayout" Target="../slideLayouts/slideLayout905.xml"/><Relationship Id="rId1" Type="http://schemas.openxmlformats.org/officeDocument/2006/relationships/slideLayout" Target="../slideLayouts/slideLayout904.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13.xml"/><Relationship Id="rId13" Type="http://schemas.openxmlformats.org/officeDocument/2006/relationships/image" Target="../media/image1.png"/><Relationship Id="rId3" Type="http://schemas.openxmlformats.org/officeDocument/2006/relationships/slideLayout" Target="../slideLayouts/slideLayout908.xml"/><Relationship Id="rId7" Type="http://schemas.openxmlformats.org/officeDocument/2006/relationships/slideLayout" Target="../slideLayouts/slideLayout912.xml"/><Relationship Id="rId12" Type="http://schemas.openxmlformats.org/officeDocument/2006/relationships/theme" Target="../theme/theme87.xml"/><Relationship Id="rId2" Type="http://schemas.openxmlformats.org/officeDocument/2006/relationships/slideLayout" Target="../slideLayouts/slideLayout907.xml"/><Relationship Id="rId1" Type="http://schemas.openxmlformats.org/officeDocument/2006/relationships/slideLayout" Target="../slideLayouts/slideLayout906.xml"/><Relationship Id="rId6" Type="http://schemas.openxmlformats.org/officeDocument/2006/relationships/slideLayout" Target="../slideLayouts/slideLayout911.xml"/><Relationship Id="rId11" Type="http://schemas.openxmlformats.org/officeDocument/2006/relationships/slideLayout" Target="../slideLayouts/slideLayout916.xml"/><Relationship Id="rId5" Type="http://schemas.openxmlformats.org/officeDocument/2006/relationships/slideLayout" Target="../slideLayouts/slideLayout910.xml"/><Relationship Id="rId10" Type="http://schemas.openxmlformats.org/officeDocument/2006/relationships/slideLayout" Target="../slideLayouts/slideLayout915.xml"/><Relationship Id="rId4" Type="http://schemas.openxmlformats.org/officeDocument/2006/relationships/slideLayout" Target="../slideLayouts/slideLayout909.xml"/><Relationship Id="rId9" Type="http://schemas.openxmlformats.org/officeDocument/2006/relationships/slideLayout" Target="../slideLayouts/slideLayout914.xml"/></Relationships>
</file>

<file path=ppt/slideMasters/_rels/slideMaster88.xml.rels><?xml version="1.0" encoding="UTF-8" standalone="yes"?>
<Relationships xmlns="http://schemas.openxmlformats.org/package/2006/relationships"><Relationship Id="rId3" Type="http://schemas.openxmlformats.org/officeDocument/2006/relationships/theme" Target="../theme/theme88.xml"/><Relationship Id="rId2" Type="http://schemas.openxmlformats.org/officeDocument/2006/relationships/slideLayout" Target="../slideLayouts/slideLayout918.xml"/><Relationship Id="rId1" Type="http://schemas.openxmlformats.org/officeDocument/2006/relationships/slideLayout" Target="../slideLayouts/slideLayout917.xml"/></Relationships>
</file>

<file path=ppt/slideMasters/_rels/slideMaster89.xml.rels><?xml version="1.0" encoding="UTF-8" standalone="yes"?>
<Relationships xmlns="http://schemas.openxmlformats.org/package/2006/relationships"><Relationship Id="rId3" Type="http://schemas.openxmlformats.org/officeDocument/2006/relationships/slideLayout" Target="../slideLayouts/slideLayout921.xml"/><Relationship Id="rId2" Type="http://schemas.openxmlformats.org/officeDocument/2006/relationships/slideLayout" Target="../slideLayouts/slideLayout920.xml"/><Relationship Id="rId1" Type="http://schemas.openxmlformats.org/officeDocument/2006/relationships/slideLayout" Target="../slideLayouts/slideLayout919.xml"/><Relationship Id="rId5" Type="http://schemas.openxmlformats.org/officeDocument/2006/relationships/theme" Target="../theme/theme89.xml"/><Relationship Id="rId4" Type="http://schemas.openxmlformats.org/officeDocument/2006/relationships/slideLayout" Target="../slideLayouts/slideLayout922.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30.xml"/><Relationship Id="rId3" Type="http://schemas.openxmlformats.org/officeDocument/2006/relationships/slideLayout" Target="../slideLayouts/slideLayout925.xml"/><Relationship Id="rId7" Type="http://schemas.openxmlformats.org/officeDocument/2006/relationships/slideLayout" Target="../slideLayouts/slideLayout929.xml"/><Relationship Id="rId12" Type="http://schemas.openxmlformats.org/officeDocument/2006/relationships/theme" Target="../theme/theme90.xml"/><Relationship Id="rId2" Type="http://schemas.openxmlformats.org/officeDocument/2006/relationships/slideLayout" Target="../slideLayouts/slideLayout924.xml"/><Relationship Id="rId1" Type="http://schemas.openxmlformats.org/officeDocument/2006/relationships/slideLayout" Target="../slideLayouts/slideLayout923.xml"/><Relationship Id="rId6" Type="http://schemas.openxmlformats.org/officeDocument/2006/relationships/slideLayout" Target="../slideLayouts/slideLayout928.xml"/><Relationship Id="rId11" Type="http://schemas.openxmlformats.org/officeDocument/2006/relationships/slideLayout" Target="../slideLayouts/slideLayout933.xml"/><Relationship Id="rId5" Type="http://schemas.openxmlformats.org/officeDocument/2006/relationships/slideLayout" Target="../slideLayouts/slideLayout927.xml"/><Relationship Id="rId10" Type="http://schemas.openxmlformats.org/officeDocument/2006/relationships/slideLayout" Target="../slideLayouts/slideLayout932.xml"/><Relationship Id="rId4" Type="http://schemas.openxmlformats.org/officeDocument/2006/relationships/slideLayout" Target="../slideLayouts/slideLayout926.xml"/><Relationship Id="rId9" Type="http://schemas.openxmlformats.org/officeDocument/2006/relationships/slideLayout" Target="../slideLayouts/slideLayout931.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41.xml"/><Relationship Id="rId13" Type="http://schemas.openxmlformats.org/officeDocument/2006/relationships/theme" Target="../theme/theme91.xml"/><Relationship Id="rId3" Type="http://schemas.openxmlformats.org/officeDocument/2006/relationships/slideLayout" Target="../slideLayouts/slideLayout936.xml"/><Relationship Id="rId7" Type="http://schemas.openxmlformats.org/officeDocument/2006/relationships/slideLayout" Target="../slideLayouts/slideLayout940.xml"/><Relationship Id="rId12" Type="http://schemas.openxmlformats.org/officeDocument/2006/relationships/slideLayout" Target="../slideLayouts/slideLayout945.xml"/><Relationship Id="rId2" Type="http://schemas.openxmlformats.org/officeDocument/2006/relationships/slideLayout" Target="../slideLayouts/slideLayout935.xml"/><Relationship Id="rId1" Type="http://schemas.openxmlformats.org/officeDocument/2006/relationships/slideLayout" Target="../slideLayouts/slideLayout934.xml"/><Relationship Id="rId6" Type="http://schemas.openxmlformats.org/officeDocument/2006/relationships/slideLayout" Target="../slideLayouts/slideLayout939.xml"/><Relationship Id="rId11" Type="http://schemas.openxmlformats.org/officeDocument/2006/relationships/slideLayout" Target="../slideLayouts/slideLayout944.xml"/><Relationship Id="rId5" Type="http://schemas.openxmlformats.org/officeDocument/2006/relationships/slideLayout" Target="../slideLayouts/slideLayout938.xml"/><Relationship Id="rId10" Type="http://schemas.openxmlformats.org/officeDocument/2006/relationships/slideLayout" Target="../slideLayouts/slideLayout943.xml"/><Relationship Id="rId4" Type="http://schemas.openxmlformats.org/officeDocument/2006/relationships/slideLayout" Target="../slideLayouts/slideLayout937.xml"/><Relationship Id="rId9" Type="http://schemas.openxmlformats.org/officeDocument/2006/relationships/slideLayout" Target="../slideLayouts/slideLayout942.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53.xml"/><Relationship Id="rId3" Type="http://schemas.openxmlformats.org/officeDocument/2006/relationships/slideLayout" Target="../slideLayouts/slideLayout948.xml"/><Relationship Id="rId7" Type="http://schemas.openxmlformats.org/officeDocument/2006/relationships/slideLayout" Target="../slideLayouts/slideLayout952.xml"/><Relationship Id="rId12" Type="http://schemas.openxmlformats.org/officeDocument/2006/relationships/theme" Target="../theme/theme92.xml"/><Relationship Id="rId2" Type="http://schemas.openxmlformats.org/officeDocument/2006/relationships/slideLayout" Target="../slideLayouts/slideLayout947.xml"/><Relationship Id="rId1" Type="http://schemas.openxmlformats.org/officeDocument/2006/relationships/slideLayout" Target="../slideLayouts/slideLayout946.xml"/><Relationship Id="rId6" Type="http://schemas.openxmlformats.org/officeDocument/2006/relationships/slideLayout" Target="../slideLayouts/slideLayout951.xml"/><Relationship Id="rId11" Type="http://schemas.openxmlformats.org/officeDocument/2006/relationships/slideLayout" Target="../slideLayouts/slideLayout956.xml"/><Relationship Id="rId5" Type="http://schemas.openxmlformats.org/officeDocument/2006/relationships/slideLayout" Target="../slideLayouts/slideLayout950.xml"/><Relationship Id="rId10" Type="http://schemas.openxmlformats.org/officeDocument/2006/relationships/slideLayout" Target="../slideLayouts/slideLayout955.xml"/><Relationship Id="rId4" Type="http://schemas.openxmlformats.org/officeDocument/2006/relationships/slideLayout" Target="../slideLayouts/slideLayout949.xml"/><Relationship Id="rId9" Type="http://schemas.openxmlformats.org/officeDocument/2006/relationships/slideLayout" Target="../slideLayouts/slideLayout9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2021. 12. 3.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12/3/21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12/3/21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12/3/21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12/3/21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12/3/21</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351033823"/>
      </p:ext>
    </p:extLst>
  </p:cSld>
  <p:clrMap bg1="lt1" tx1="dk1" bg2="lt2" tx2="dk2" accent1="accent1" accent2="accent2" accent3="accent3" accent4="accent4" accent5="accent5" accent6="accent6" hlink="hlink" folHlink="folHlink"/>
  <p:sldLayoutIdLst>
    <p:sldLayoutId id="2147489659" r:id="rId1"/>
    <p:sldLayoutId id="2147489660" r:id="rId2"/>
    <p:sldLayoutId id="2147489661" r:id="rId3"/>
    <p:sldLayoutId id="2147489662"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12/3/21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384062090"/>
      </p:ext>
    </p:extLst>
  </p:cSld>
  <p:clrMap bg1="lt1" tx1="dk1" bg2="lt2" tx2="dk2" accent1="accent1" accent2="accent2" accent3="accent3" accent4="accent4" accent5="accent5" accent6="accent6" hlink="hlink" folHlink="folHlink"/>
  <p:sldLayoutIdLst>
    <p:sldLayoutId id="2147489664" r:id="rId1"/>
    <p:sldLayoutId id="2147489665" r:id="rId2"/>
    <p:sldLayoutId id="2147489666" r:id="rId3"/>
    <p:sldLayoutId id="2147489667" r:id="rId4"/>
    <p:sldLayoutId id="2147489668" r:id="rId5"/>
    <p:sldLayoutId id="2147489669" r:id="rId6"/>
    <p:sldLayoutId id="2147489670" r:id="rId7"/>
    <p:sldLayoutId id="2147489671" r:id="rId8"/>
    <p:sldLayoutId id="2147489672" r:id="rId9"/>
    <p:sldLayoutId id="2147489673" r:id="rId10"/>
    <p:sldLayoutId id="2147489674"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243969803"/>
      </p:ext>
    </p:extLst>
  </p:cSld>
  <p:clrMap bg1="lt1" tx1="dk1" bg2="lt2" tx2="dk2" accent1="accent1" accent2="accent2" accent3="accent3" accent4="accent4" accent5="accent5" accent6="accent6" hlink="hlink" folHlink="folHlink"/>
  <p:sldLayoutIdLst>
    <p:sldLayoutId id="2147489676" r:id="rId1"/>
    <p:sldLayoutId id="2147489677" r:id="rId2"/>
    <p:sldLayoutId id="2147489678" r:id="rId3"/>
    <p:sldLayoutId id="2147489679" r:id="rId4"/>
    <p:sldLayoutId id="2147489680" r:id="rId5"/>
    <p:sldLayoutId id="2147489681" r:id="rId6"/>
    <p:sldLayoutId id="2147489682" r:id="rId7"/>
    <p:sldLayoutId id="2147489683" r:id="rId8"/>
    <p:sldLayoutId id="2147489684" r:id="rId9"/>
    <p:sldLayoutId id="2147489685" r:id="rId10"/>
    <p:sldLayoutId id="2147489686" r:id="rId11"/>
    <p:sldLayoutId id="2147489687"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12/3/21</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1092333693"/>
      </p:ext>
    </p:extLst>
  </p:cSld>
  <p:clrMap bg1="lt1" tx1="dk1" bg2="lt2" tx2="dk2" accent1="accent1" accent2="accent2" accent3="accent3" accent4="accent4" accent5="accent5" accent6="accent6" hlink="hlink" folHlink="folHlink"/>
  <p:sldLayoutIdLst>
    <p:sldLayoutId id="2147489689" r:id="rId1"/>
    <p:sldLayoutId id="2147489690" r:id="rId2"/>
    <p:sldLayoutId id="2147489691" r:id="rId3"/>
    <p:sldLayoutId id="2147489692" r:id="rId4"/>
    <p:sldLayoutId id="2147489693" r:id="rId5"/>
    <p:sldLayoutId id="2147489694" r:id="rId6"/>
    <p:sldLayoutId id="2147489695" r:id="rId7"/>
    <p:sldLayoutId id="2147489696" r:id="rId8"/>
    <p:sldLayoutId id="2147489697" r:id="rId9"/>
    <p:sldLayoutId id="2147489698" r:id="rId10"/>
    <p:sldLayoutId id="2147489699"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89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arxiv.org/pdf/2008.00961.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0.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doi.org/10.1109/T-C.1969.222754" TargetMode="External"/><Relationship Id="rId1" Type="http://schemas.openxmlformats.org/officeDocument/2006/relationships/slideLayout" Target="../slideLayouts/slideLayout879.xml"/><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46.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38.xml"/></Relationships>
</file>

<file path=ppt/slides/_rels/slide4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0.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38.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23.xml"/></Relationships>
</file>

<file path=ppt/slides/_rels/slide5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69.jp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5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85.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85.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9.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60.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81.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6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82.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83.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6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4.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891.xml"/></Relationships>
</file>

<file path=ppt/slides/_rels/slide6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91.xml"/></Relationships>
</file>

<file path=ppt/slides/_rels/slide6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7.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683.xml"/></Relationships>
</file>

<file path=ppt/slides/_rels/slide7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683.xml"/></Relationships>
</file>

<file path=ppt/slides/_rels/slide73.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683.xml"/></Relationships>
</file>

<file path=ppt/slides/_rels/slide74.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683.xml"/></Relationships>
</file>

<file path=ppt/slides/_rels/slide75.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683.xml"/></Relationships>
</file>

<file path=ppt/slides/_rels/slide76.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683.xml"/></Relationships>
</file>

<file path=ppt/slides/_rels/slide77.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67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9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41.png"/><Relationship Id="rId1" Type="http://schemas.openxmlformats.org/officeDocument/2006/relationships/slideLayout" Target="../slideLayouts/slideLayout236.xml"/><Relationship Id="rId6" Type="http://schemas.openxmlformats.org/officeDocument/2006/relationships/image" Target="../media/image42.tiff"/><Relationship Id="rId5" Type="http://schemas.openxmlformats.org/officeDocument/2006/relationships/image" Target="../media/image44.jpeg"/><Relationship Id="rId4" Type="http://schemas.openxmlformats.org/officeDocument/2006/relationships/image" Target="../media/image99.png"/></Relationships>
</file>

<file path=ppt/slides/_rels/slide9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36.xml"/></Relationships>
</file>

<file path=ppt/slides/_rels/slide9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102.tiff"/><Relationship Id="rId4" Type="http://schemas.openxmlformats.org/officeDocument/2006/relationships/hyperlink" Target="https://people.inf.ethz.ch/omutlu/pub/mutlu_hpca03_talk.pdf"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9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6.tif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10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7.png"/><Relationship Id="rId4" Type="http://schemas.openxmlformats.org/officeDocument/2006/relationships/hyperlink" Target="https://arxiv.org/pdf/1903.03988.pdf" TargetMode="External"/></Relationships>
</file>

<file path=ppt/slides/_rels/slide10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9.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1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1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1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1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18.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hyperlink" Target="http://hpca22.site.ac.upc.edu/" TargetMode="External"/><Relationship Id="rId7" Type="http://schemas.openxmlformats.org/officeDocument/2006/relationships/image" Target="../media/image113.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09.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09.xml"/><Relationship Id="rId4" Type="http://schemas.openxmlformats.org/officeDocument/2006/relationships/image" Target="../media/image115.png"/></Relationships>
</file>

<file path=ppt/slides/_rels/slide12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09.xml"/><Relationship Id="rId4" Type="http://schemas.openxmlformats.org/officeDocument/2006/relationships/image" Target="../media/image116.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17.tiff"/><Relationship Id="rId1" Type="http://schemas.openxmlformats.org/officeDocument/2006/relationships/slideLayout" Target="../slideLayouts/slideLayout279.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tiff"/><Relationship Id="rId2" Type="http://schemas.openxmlformats.org/officeDocument/2006/relationships/image" Target="../media/image118.tiff"/><Relationship Id="rId1" Type="http://schemas.openxmlformats.org/officeDocument/2006/relationships/slideLayout" Target="../slideLayouts/slideLayout638.xml"/></Relationships>
</file>

<file path=ppt/slides/_rels/slide126.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20.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2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22.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03.xml"/></Relationships>
</file>

<file path=ppt/slides/_rels/slide130.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7.xml"/><Relationship Id="rId1" Type="http://schemas.openxmlformats.org/officeDocument/2006/relationships/slideLayout" Target="../slideLayouts/slideLayout903.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0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03.xml"/></Relationships>
</file>

<file path=ppt/slides/_rels/slide13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26.svg"/><Relationship Id="rId2" Type="http://schemas.openxmlformats.org/officeDocument/2006/relationships/notesSlide" Target="../notesSlides/notesSlide20.xml"/><Relationship Id="rId1" Type="http://schemas.openxmlformats.org/officeDocument/2006/relationships/slideLayout" Target="../slideLayouts/slideLayout90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2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35.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36.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29.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3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33.png"/><Relationship Id="rId4" Type="http://schemas.openxmlformats.org/officeDocument/2006/relationships/image" Target="../media/image132.jpe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3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39.jpg"/><Relationship Id="rId2" Type="http://schemas.openxmlformats.org/officeDocument/2006/relationships/image" Target="../media/image135.png"/><Relationship Id="rId1" Type="http://schemas.openxmlformats.org/officeDocument/2006/relationships/slideLayout" Target="../slideLayouts/slideLayout733.xml"/><Relationship Id="rId6" Type="http://schemas.openxmlformats.org/officeDocument/2006/relationships/image" Target="../media/image138.png"/><Relationship Id="rId5" Type="http://schemas.openxmlformats.org/officeDocument/2006/relationships/image" Target="../media/image1.png"/><Relationship Id="rId4" Type="http://schemas.openxmlformats.org/officeDocument/2006/relationships/image" Target="../media/image137.png"/></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3.png"/><Relationship Id="rId2" Type="http://schemas.openxmlformats.org/officeDocument/2006/relationships/notesSlide" Target="../notesSlides/notesSlide21.xml"/><Relationship Id="rId1" Type="http://schemas.openxmlformats.org/officeDocument/2006/relationships/slideLayout" Target="../slideLayouts/slideLayout734.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151.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png"/><Relationship Id="rId7" Type="http://schemas.openxmlformats.org/officeDocument/2006/relationships/image" Target="../media/image148.png"/><Relationship Id="rId2" Type="http://schemas.openxmlformats.org/officeDocument/2006/relationships/notesSlide" Target="../notesSlides/notesSlide22.xml"/><Relationship Id="rId1" Type="http://schemas.openxmlformats.org/officeDocument/2006/relationships/slideLayout" Target="../slideLayouts/slideLayout734.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34.xml"/></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34.xml"/></Relationships>
</file>

<file path=ppt/slides/_rels/slide15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57.xml"/><Relationship Id="rId5" Type="http://schemas.openxmlformats.org/officeDocument/2006/relationships/image" Target="../media/image151.png"/><Relationship Id="rId4" Type="http://schemas.openxmlformats.org/officeDocument/2006/relationships/image" Target="../media/image150.png"/></Relationships>
</file>

<file path=ppt/slides/_rels/slide156.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57.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379.xml"/></Relationships>
</file>

<file path=ppt/slides/_rels/slide158.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54.png"/></Relationships>
</file>

<file path=ppt/slides/_rels/slide16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55.png"/></Relationships>
</file>

<file path=ppt/slides/_rels/slide161.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57.png"/></Relationships>
</file>

<file path=ppt/slides/_rels/slide162.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58.png"/></Relationships>
</file>

<file path=ppt/slides/_rels/slide16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59.png"/></Relationships>
</file>

<file path=ppt/slides/_rels/slide16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5.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61.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67.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25.png"/><Relationship Id="rId7"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733.xml"/><Relationship Id="rId6" Type="http://schemas.openxmlformats.org/officeDocument/2006/relationships/image" Target="../media/image162.png"/><Relationship Id="rId5" Type="http://schemas.openxmlformats.org/officeDocument/2006/relationships/image" Target="../media/image138.png"/><Relationship Id="rId4" Type="http://schemas.openxmlformats.org/officeDocument/2006/relationships/image" Target="../media/image126.svg"/></Relationships>
</file>

<file path=ppt/slides/_rels/slide1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34.xml"/></Relationships>
</file>

<file path=ppt/slides/_rels/slide16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8.xml"/><Relationship Id="rId4" Type="http://schemas.openxmlformats.org/officeDocument/2006/relationships/image" Target="../media/image164.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907.xml"/><Relationship Id="rId6" Type="http://schemas.openxmlformats.org/officeDocument/2006/relationships/image" Target="../media/image16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7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7.png"/><Relationship Id="rId4" Type="http://schemas.openxmlformats.org/officeDocument/2006/relationships/hyperlink" Target="https://arxiv.org/pdf/1903.03988.pdf" TargetMode="External"/></Relationships>
</file>

<file path=ppt/slides/_rels/slide17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66.png"/></Relationships>
</file>

<file path=ppt/slides/_rels/slide176.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67.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68.tiff"/></Relationships>
</file>

<file path=ppt/slides/_rels/slide177.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29.xml"/><Relationship Id="rId1" Type="http://schemas.openxmlformats.org/officeDocument/2006/relationships/slideLayout" Target="../slideLayouts/slideLayout821.xml"/><Relationship Id="rId4" Type="http://schemas.openxmlformats.org/officeDocument/2006/relationships/hyperlink" Target="http://www.upmem.com/" TargetMode="External"/></Relationships>
</file>

<file path=ppt/slides/_rels/slide178.xml.rels><?xml version="1.0" encoding="UTF-8" standalone="yes"?>
<Relationships xmlns="http://schemas.openxmlformats.org/package/2006/relationships"><Relationship Id="rId8" Type="http://schemas.openxmlformats.org/officeDocument/2006/relationships/image" Target="../media/image175.emf"/><Relationship Id="rId13" Type="http://schemas.openxmlformats.org/officeDocument/2006/relationships/hyperlink" Target="https://arxiv.org/pdf/2105.03814.pdf" TargetMode="External"/><Relationship Id="rId3" Type="http://schemas.openxmlformats.org/officeDocument/2006/relationships/image" Target="../media/image170.emf"/><Relationship Id="rId7" Type="http://schemas.openxmlformats.org/officeDocument/2006/relationships/image" Target="../media/image174.emf"/><Relationship Id="rId12" Type="http://schemas.openxmlformats.org/officeDocument/2006/relationships/image" Target="../media/image179.emf"/><Relationship Id="rId2" Type="http://schemas.openxmlformats.org/officeDocument/2006/relationships/notesSlide" Target="../notesSlides/notesSlide30.xml"/><Relationship Id="rId1" Type="http://schemas.openxmlformats.org/officeDocument/2006/relationships/slideLayout" Target="../slideLayouts/slideLayout523.xml"/><Relationship Id="rId6" Type="http://schemas.openxmlformats.org/officeDocument/2006/relationships/image" Target="../media/image173.emf"/><Relationship Id="rId11" Type="http://schemas.openxmlformats.org/officeDocument/2006/relationships/image" Target="../media/image178.emf"/><Relationship Id="rId5" Type="http://schemas.openxmlformats.org/officeDocument/2006/relationships/image" Target="../media/image172.emf"/><Relationship Id="rId10" Type="http://schemas.openxmlformats.org/officeDocument/2006/relationships/image" Target="../media/image177.emf"/><Relationship Id="rId4" Type="http://schemas.openxmlformats.org/officeDocument/2006/relationships/image" Target="../media/image171.emf"/><Relationship Id="rId9" Type="http://schemas.openxmlformats.org/officeDocument/2006/relationships/image" Target="../media/image176.emf"/><Relationship Id="rId14" Type="http://schemas.openxmlformats.org/officeDocument/2006/relationships/image" Target="../media/image180.png"/></Relationships>
</file>

<file path=ppt/slides/_rels/slide17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8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918.xml"/></Relationships>
</file>

<file path=ppt/slides/_rels/slide182.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1.xml"/><Relationship Id="rId1" Type="http://schemas.openxmlformats.org/officeDocument/2006/relationships/slideLayout" Target="../slideLayouts/slideLayout918.xml"/><Relationship Id="rId4" Type="http://schemas.openxmlformats.org/officeDocument/2006/relationships/image" Target="../media/image182.png"/></Relationships>
</file>

<file path=ppt/slides/_rels/slide183.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32.xml"/><Relationship Id="rId1" Type="http://schemas.openxmlformats.org/officeDocument/2006/relationships/slideLayout" Target="../slideLayouts/slideLayout918.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84.png"/><Relationship Id="rId1" Type="http://schemas.openxmlformats.org/officeDocument/2006/relationships/slideLayout" Target="../slideLayouts/slideLayout523.xml"/></Relationships>
</file>

<file path=ppt/slides/_rels/slide18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86.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8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188.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05.xml"/></Relationships>
</file>

<file path=ppt/slides/_rels/slide19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34.xml"/><Relationship Id="rId1" Type="http://schemas.openxmlformats.org/officeDocument/2006/relationships/slideLayout" Target="../slideLayouts/slideLayout905.xml"/><Relationship Id="rId4" Type="http://schemas.microsoft.com/office/2007/relationships/hdphoto" Target="../media/hdphoto2.wdp"/></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05.xml"/></Relationships>
</file>

<file path=ppt/slides/_rels/slide19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6.xml"/><Relationship Id="rId1" Type="http://schemas.openxmlformats.org/officeDocument/2006/relationships/slideLayout" Target="../slideLayouts/slideLayout905.xml"/></Relationships>
</file>

<file path=ppt/slides/_rels/slide19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7.xml"/><Relationship Id="rId1" Type="http://schemas.openxmlformats.org/officeDocument/2006/relationships/slideLayout" Target="../slideLayouts/slideLayout905.xml"/><Relationship Id="rId4" Type="http://schemas.openxmlformats.org/officeDocument/2006/relationships/hyperlink" Target="https://github.com/CMU-SAFARI/DAMOV" TargetMode="External"/></Relationships>
</file>

<file path=ppt/slides/_rels/slide194.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95.xml.rels><?xml version="1.0" encoding="UTF-8" standalone="yes"?>
<Relationships xmlns="http://schemas.openxmlformats.org/package/2006/relationships"><Relationship Id="rId8" Type="http://schemas.openxmlformats.org/officeDocument/2006/relationships/image" Target="../media/image191.png"/><Relationship Id="rId3" Type="http://schemas.openxmlformats.org/officeDocument/2006/relationships/hyperlink" Target="https://arxiv.org/abs/2105.03725" TargetMode="External"/><Relationship Id="rId7" Type="http://schemas.openxmlformats.org/officeDocument/2006/relationships/hyperlink" Target="https://www.youtube.com/watch?v=HkMYuYMuZOg&amp;list=PL5Q2soXY2Zi8_VVChACnON4sfh2bJ5IrD&amp;index=161" TargetMode="External"/><Relationship Id="rId2" Type="http://schemas.openxmlformats.org/officeDocument/2006/relationships/hyperlink" Target="http://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www.youtube.com/watch?v=GWideVyo0nM&amp;list=PL5Q2soXY2Zi8_VVChACnON4sfh2bJ5IrD&amp;index=156" TargetMode="External"/><Relationship Id="rId5" Type="http://schemas.openxmlformats.org/officeDocument/2006/relationships/hyperlink" Target="https://github.com/CMU-SAFARI/DAMOV" TargetMode="External"/><Relationship Id="rId4" Type="http://schemas.openxmlformats.org/officeDocument/2006/relationships/hyperlink" Target="https://arxiv.org/pdf/2105.03725.pdf" TargetMode="External"/></Relationships>
</file>

<file path=ppt/slides/_rels/slide19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92.png"/><Relationship Id="rId1" Type="http://schemas.openxmlformats.org/officeDocument/2006/relationships/slideLayout" Target="../slideLayouts/slideLayout523.xml"/></Relationships>
</file>

<file path=ppt/slides/_rels/slide197.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523.xml"/></Relationships>
</file>

<file path=ppt/slides/_rels/slide198.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5.png"/><Relationship Id="rId1" Type="http://schemas.openxmlformats.org/officeDocument/2006/relationships/slideLayout" Target="../slideLayouts/slideLayout523.xml"/></Relationships>
</file>

<file path=ppt/slides/_rels/slide19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4.png"/><Relationship Id="rId1" Type="http://schemas.openxmlformats.org/officeDocument/2006/relationships/slideLayout" Target="../slideLayouts/slideLayout523.xml"/></Relationships>
</file>

<file path=ppt/slides/_rels/slide20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7.png"/><Relationship Id="rId1" Type="http://schemas.openxmlformats.org/officeDocument/2006/relationships/slideLayout" Target="../slideLayouts/slideLayout523.xml"/></Relationships>
</file>

<file path=ppt/slides/_rels/slide20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523.xml"/><Relationship Id="rId5" Type="http://schemas.openxmlformats.org/officeDocument/2006/relationships/image" Target="../media/image201.tiff"/><Relationship Id="rId4" Type="http://schemas.openxmlformats.org/officeDocument/2006/relationships/image" Target="../media/image200.png"/></Relationships>
</file>

<file path=ppt/slides/_rels/slide202.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0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0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0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6.xml.rels><?xml version="1.0" encoding="UTF-8" standalone="yes"?>
<Relationships xmlns="http://schemas.openxmlformats.org/package/2006/relationships"><Relationship Id="rId3" Type="http://schemas.openxmlformats.org/officeDocument/2006/relationships/hyperlink" Target="https://www.youtube.com/watch?v=jVYCchBGNVc"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236.xml"/><Relationship Id="rId4" Type="http://schemas.openxmlformats.org/officeDocument/2006/relationships/image" Target="../media/image203.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8.xml"/><Relationship Id="rId1" Type="http://schemas.openxmlformats.org/officeDocument/2006/relationships/slideLayout" Target="../slideLayouts/slideLayout905.xml"/></Relationships>
</file>

<file path=ppt/slides/_rels/slide2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204.png"/></Relationships>
</file>

<file path=ppt/slides/_rels/slide2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21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18.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219.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0.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20.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0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jVYCchBGNVc"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236.xml"/><Relationship Id="rId4" Type="http://schemas.openxmlformats.org/officeDocument/2006/relationships/image" Target="../media/image203.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89.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35.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97.xml"/></Relationships>
</file>

<file path=ppt/slides/_rels/slide236.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79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0.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207.png"/></Relationships>
</file>

<file path=ppt/slides/_rels/slide241.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845.xml"/></Relationships>
</file>

<file path=ppt/slides/_rels/slide24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209.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84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6.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212.png"/></Relationships>
</file>

<file path=ppt/slides/_rels/slide247.xml.rels><?xml version="1.0" encoding="UTF-8" standalone="yes"?>
<Relationships xmlns="http://schemas.openxmlformats.org/package/2006/relationships"><Relationship Id="rId3" Type="http://schemas.openxmlformats.org/officeDocument/2006/relationships/hyperlink" Target="https://arxiv.org/pdf/2109.12021.pdf" TargetMode="External"/><Relationship Id="rId2" Type="http://schemas.openxmlformats.org/officeDocument/2006/relationships/image" Target="../media/image213.png"/><Relationship Id="rId1" Type="http://schemas.openxmlformats.org/officeDocument/2006/relationships/slideLayout" Target="../slideLayouts/slideLayout845.xml"/></Relationships>
</file>

<file path=ppt/slides/_rels/slide248.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14.jpeg"/><Relationship Id="rId7" Type="http://schemas.openxmlformats.org/officeDocument/2006/relationships/image" Target="../media/image218.png"/><Relationship Id="rId2" Type="http://schemas.openxmlformats.org/officeDocument/2006/relationships/notesSlide" Target="../notesSlides/notesSlide41.xml"/><Relationship Id="rId1" Type="http://schemas.openxmlformats.org/officeDocument/2006/relationships/slideLayout" Target="../slideLayouts/slideLayout922.xml"/><Relationship Id="rId6" Type="http://schemas.openxmlformats.org/officeDocument/2006/relationships/image" Target="../media/image217.png"/><Relationship Id="rId5" Type="http://schemas.openxmlformats.org/officeDocument/2006/relationships/image" Target="../media/image216.tiff"/><Relationship Id="rId10" Type="http://schemas.openxmlformats.org/officeDocument/2006/relationships/hyperlink" Target="https://github.com/CMU-SAFARI/Pythia" TargetMode="External"/><Relationship Id="rId4" Type="http://schemas.openxmlformats.org/officeDocument/2006/relationships/image" Target="../media/image215.png"/><Relationship Id="rId9" Type="http://schemas.openxmlformats.org/officeDocument/2006/relationships/image" Target="../media/image220.png"/></Relationships>
</file>

<file path=ppt/slides/_rels/slide249.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2.xml"/><Relationship Id="rId1" Type="http://schemas.openxmlformats.org/officeDocument/2006/relationships/slideLayout" Target="../slideLayouts/slideLayout919.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19.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19.xml"/></Relationships>
</file>

<file path=ppt/slides/_rels/slide252.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919.xml"/></Relationships>
</file>

<file path=ppt/slides/_rels/slide253.xml.rels><?xml version="1.0" encoding="UTF-8" standalone="yes"?>
<Relationships xmlns="http://schemas.openxmlformats.org/package/2006/relationships"><Relationship Id="rId3" Type="http://schemas.openxmlformats.org/officeDocument/2006/relationships/image" Target="../media/image222.emf"/><Relationship Id="rId2" Type="http://schemas.openxmlformats.org/officeDocument/2006/relationships/notesSlide" Target="../notesSlides/notesSlide45.xml"/><Relationship Id="rId1" Type="http://schemas.openxmlformats.org/officeDocument/2006/relationships/slideLayout" Target="../slideLayouts/slideLayout919.xml"/></Relationships>
</file>

<file path=ppt/slides/_rels/slide254.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46.xml"/><Relationship Id="rId1" Type="http://schemas.openxmlformats.org/officeDocument/2006/relationships/slideLayout" Target="../slideLayouts/slideLayout919.xml"/><Relationship Id="rId4" Type="http://schemas.openxmlformats.org/officeDocument/2006/relationships/image" Target="../media/image224.emf"/></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19.xml"/></Relationships>
</file>

<file path=ppt/slides/_rels/slide256.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919.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919.xml"/></Relationships>
</file>

<file path=ppt/slides/_rels/slide25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19.xml"/></Relationships>
</file>

<file path=ppt/slides/_rels/slide25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19.xml"/></Relationships>
</file>

<file path=ppt/slides/_rels/slide26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19.xml"/></Relationships>
</file>

<file path=ppt/slides/_rels/slide26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19.xml"/></Relationships>
</file>

<file path=ppt/slides/_rels/slide262.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48.xml"/><Relationship Id="rId1" Type="http://schemas.openxmlformats.org/officeDocument/2006/relationships/slideLayout" Target="../slideLayouts/slideLayout919.xml"/><Relationship Id="rId4" Type="http://schemas.openxmlformats.org/officeDocument/2006/relationships/hyperlink" Target="https://www.chisel-lang.org/" TargetMode="External"/></Relationships>
</file>

<file path=ppt/slides/_rels/slide26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49.xml"/><Relationship Id="rId1" Type="http://schemas.openxmlformats.org/officeDocument/2006/relationships/slideLayout" Target="../slideLayouts/slideLayout919.xml"/><Relationship Id="rId4" Type="http://schemas.openxmlformats.org/officeDocument/2006/relationships/hyperlink" Target="https://arxiv.org/pdf/2109.12021.pdf" TargetMode="External"/></Relationships>
</file>

<file path=ppt/slides/_rels/slide264.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hyperlink" Target="https://github.com/CMU-SAFARI/Pythia" TargetMode="External"/><Relationship Id="rId1" Type="http://schemas.openxmlformats.org/officeDocument/2006/relationships/slideLayout" Target="../slideLayouts/slideLayout919.xml"/><Relationship Id="rId6" Type="http://schemas.openxmlformats.org/officeDocument/2006/relationships/image" Target="../media/image226.png"/><Relationship Id="rId5" Type="http://schemas.openxmlformats.org/officeDocument/2006/relationships/image" Target="../media/image220.png"/><Relationship Id="rId4" Type="http://schemas.openxmlformats.org/officeDocument/2006/relationships/image" Target="../media/image219.png"/></Relationships>
</file>

<file path=ppt/slides/_rels/slide265.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14.jpeg"/><Relationship Id="rId7" Type="http://schemas.openxmlformats.org/officeDocument/2006/relationships/image" Target="../media/image218.png"/><Relationship Id="rId2" Type="http://schemas.openxmlformats.org/officeDocument/2006/relationships/notesSlide" Target="../notesSlides/notesSlide50.xml"/><Relationship Id="rId1" Type="http://schemas.openxmlformats.org/officeDocument/2006/relationships/slideLayout" Target="../slideLayouts/slideLayout922.xml"/><Relationship Id="rId6" Type="http://schemas.openxmlformats.org/officeDocument/2006/relationships/image" Target="../media/image217.png"/><Relationship Id="rId5" Type="http://schemas.openxmlformats.org/officeDocument/2006/relationships/image" Target="../media/image216.tiff"/><Relationship Id="rId10" Type="http://schemas.openxmlformats.org/officeDocument/2006/relationships/hyperlink" Target="https://github.com/CMU-SAFARI/Pythia" TargetMode="External"/><Relationship Id="rId4" Type="http://schemas.openxmlformats.org/officeDocument/2006/relationships/image" Target="../media/image215.png"/><Relationship Id="rId9" Type="http://schemas.openxmlformats.org/officeDocument/2006/relationships/image" Target="../media/image220.png"/></Relationships>
</file>

<file path=ppt/slides/_rels/slide266.xml.rels><?xml version="1.0" encoding="UTF-8" standalone="yes"?>
<Relationships xmlns="http://schemas.openxmlformats.org/package/2006/relationships"><Relationship Id="rId3" Type="http://schemas.openxmlformats.org/officeDocument/2006/relationships/hyperlink" Target="https://arxiv.org/pdf/2109.12021.pdf" TargetMode="External"/><Relationship Id="rId2" Type="http://schemas.openxmlformats.org/officeDocument/2006/relationships/image" Target="../media/image213.png"/><Relationship Id="rId1" Type="http://schemas.openxmlformats.org/officeDocument/2006/relationships/slideLayout" Target="../slideLayouts/slideLayout845.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72.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845.xml"/></Relationships>
</file>

<file path=ppt/slides/_rels/slide273.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845.xml"/></Relationships>
</file>

<file path=ppt/slides/_rels/slide274.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29.png"/></Relationships>
</file>

<file path=ppt/slides/_rels/slide27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924.xml"/><Relationship Id="rId1" Type="http://schemas.openxmlformats.org/officeDocument/2006/relationships/tags" Target="../tags/tag1.xml"/><Relationship Id="rId6" Type="http://schemas.openxmlformats.org/officeDocument/2006/relationships/image" Target="../media/image232.jpeg"/><Relationship Id="rId5" Type="http://schemas.openxmlformats.org/officeDocument/2006/relationships/image" Target="../media/image231.png"/><Relationship Id="rId4" Type="http://schemas.openxmlformats.org/officeDocument/2006/relationships/image" Target="../media/image230.jpg"/></Relationships>
</file>

<file path=ppt/slides/_rels/slide27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924.xml"/><Relationship Id="rId1" Type="http://schemas.openxmlformats.org/officeDocument/2006/relationships/tags" Target="../tags/tag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924.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45.xml"/></Relationships>
</file>

<file path=ppt/slides/_rels/slide279.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845.xml"/></Relationships>
</file>

<file path=ppt/slides/_rels/slide280.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29.png"/></Relationships>
</file>

<file path=ppt/slides/_rels/slide281.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34.png"/></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4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84.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8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6.xml"/><Relationship Id="rId1" Type="http://schemas.openxmlformats.org/officeDocument/2006/relationships/slideLayout" Target="../slideLayouts/slideLayout253.xml"/><Relationship Id="rId4" Type="http://schemas.openxmlformats.org/officeDocument/2006/relationships/image" Target="../media/image236.jpeg"/></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62.xml"/></Relationships>
</file>

<file path=ppt/slides/_rels/slide287.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90.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58.xml"/><Relationship Id="rId1" Type="http://schemas.openxmlformats.org/officeDocument/2006/relationships/slideLayout" Target="../slideLayouts/slideLayout869.xml"/><Relationship Id="rId4" Type="http://schemas.openxmlformats.org/officeDocument/2006/relationships/image" Target="../media/image238.png"/></Relationships>
</file>

<file path=ppt/slides/_rels/slide291.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59.xml"/><Relationship Id="rId1" Type="http://schemas.openxmlformats.org/officeDocument/2006/relationships/slideLayout" Target="../slideLayouts/slideLayout869.xml"/><Relationship Id="rId4" Type="http://schemas.openxmlformats.org/officeDocument/2006/relationships/image" Target="../media/image240.png"/></Relationships>
</file>

<file path=ppt/slides/_rels/slide292.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60.xml"/><Relationship Id="rId1" Type="http://schemas.openxmlformats.org/officeDocument/2006/relationships/slideLayout" Target="../slideLayouts/slideLayout869.xml"/><Relationship Id="rId4" Type="http://schemas.openxmlformats.org/officeDocument/2006/relationships/image" Target="../media/image241.png"/></Relationships>
</file>

<file path=ppt/slides/_rels/slide293.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61.xml"/><Relationship Id="rId1" Type="http://schemas.openxmlformats.org/officeDocument/2006/relationships/slideLayout" Target="../slideLayouts/slideLayout869.xml"/><Relationship Id="rId4" Type="http://schemas.openxmlformats.org/officeDocument/2006/relationships/image" Target="../media/image239.png"/></Relationships>
</file>

<file path=ppt/slides/_rels/slide294.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62.xml"/><Relationship Id="rId1" Type="http://schemas.openxmlformats.org/officeDocument/2006/relationships/slideLayout" Target="../slideLayouts/slideLayout869.xml"/></Relationships>
</file>

<file path=ppt/slides/_rels/slide295.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43.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96.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44.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97.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45.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98.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38.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59.png"/></Relationships>
</file>

<file path=ppt/slides/_rels/slide299.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38.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00.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8.xml"/><Relationship Id="rId4" Type="http://schemas.openxmlformats.org/officeDocument/2006/relationships/image" Target="../media/image164.png"/></Relationships>
</file>

<file path=ppt/slides/_rels/slide30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38.xml"/><Relationship Id="rId4" Type="http://schemas.openxmlformats.org/officeDocument/2006/relationships/image" Target="../media/image155.png"/></Relationships>
</file>

<file path=ppt/slides/_rels/slide30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0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36.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0.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13.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1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07.png"/><Relationship Id="rId4" Type="http://schemas.openxmlformats.org/officeDocument/2006/relationships/hyperlink" Target="https://arxiv.org/pdf/1903.03988.pdf" TargetMode="External"/></Relationships>
</file>

<file path=ppt/slides/_rels/slide31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31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31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66.png"/></Relationships>
</file>

<file path=ppt/slides/_rels/slide31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1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0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19.xml.rels><?xml version="1.0" encoding="UTF-8" standalone="yes"?>
<Relationships xmlns="http://schemas.openxmlformats.org/package/2006/relationships"><Relationship Id="rId3" Type="http://schemas.openxmlformats.org/officeDocument/2006/relationships/hyperlink" Target="https://www.youtube.com/watch?v=jVYCchBGNVc"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236.xml"/><Relationship Id="rId4" Type="http://schemas.openxmlformats.org/officeDocument/2006/relationships/image" Target="../media/image203.png"/></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21.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3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8.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249.jpeg"/><Relationship Id="rId4" Type="http://schemas.openxmlformats.org/officeDocument/2006/relationships/hyperlink" Target="http://www.safari.ethz.ch/" TargetMode="External"/></Relationships>
</file>

<file path=ppt/slides/_rels/slide323.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324.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32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s>
</file>

<file path=ppt/slides/_rels/slide32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36.xml"/></Relationships>
</file>

<file path=ppt/slides/_rels/slide329.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236.xml"/></Relationships>
</file>

<file path=ppt/slides/_rels/slide330.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236.xml"/><Relationship Id="rId4" Type="http://schemas.openxmlformats.org/officeDocument/2006/relationships/image" Target="../media/image254.png"/></Relationships>
</file>

<file path=ppt/slides/_rels/slide331.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710.xml"/></Relationships>
</file>

<file path=ppt/slides/_rels/slide332.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56.png"/><Relationship Id="rId1" Type="http://schemas.openxmlformats.org/officeDocument/2006/relationships/slideLayout" Target="../slideLayouts/slideLayout710.xml"/></Relationships>
</file>

<file path=ppt/slides/_rels/slide333.xml.rels><?xml version="1.0" encoding="UTF-8" standalone="yes"?>
<Relationships xmlns="http://schemas.openxmlformats.org/package/2006/relationships"><Relationship Id="rId2" Type="http://schemas.openxmlformats.org/officeDocument/2006/relationships/image" Target="../media/image258.jpeg"/><Relationship Id="rId1" Type="http://schemas.openxmlformats.org/officeDocument/2006/relationships/slideLayout" Target="../slideLayouts/slideLayout236.xml"/></Relationships>
</file>

<file path=ppt/slides/_rels/slide334.xml.rels><?xml version="1.0" encoding="UTF-8" standalone="yes"?>
<Relationships xmlns="http://schemas.openxmlformats.org/package/2006/relationships"><Relationship Id="rId2" Type="http://schemas.openxmlformats.org/officeDocument/2006/relationships/image" Target="../media/image259.jpeg"/><Relationship Id="rId1" Type="http://schemas.openxmlformats.org/officeDocument/2006/relationships/slideLayout" Target="../slideLayouts/slideLayout236.xml"/></Relationships>
</file>

<file path=ppt/slides/_rels/slide335.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image" Target="../media/image260.jpeg"/><Relationship Id="rId1" Type="http://schemas.openxmlformats.org/officeDocument/2006/relationships/slideLayout" Target="../slideLayouts/slideLayout710.xml"/></Relationships>
</file>

<file path=ppt/slides/_rels/slide336.xml.rels><?xml version="1.0" encoding="UTF-8" standalone="yes"?>
<Relationships xmlns="http://schemas.openxmlformats.org/package/2006/relationships"><Relationship Id="rId2" Type="http://schemas.openxmlformats.org/officeDocument/2006/relationships/image" Target="../media/image262.jpeg"/><Relationship Id="rId1" Type="http://schemas.openxmlformats.org/officeDocument/2006/relationships/slideLayout" Target="../slideLayouts/slideLayout722.xml"/></Relationships>
</file>

<file path=ppt/slides/_rels/slide337.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263.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38.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710.xml"/></Relationships>
</file>

<file path=ppt/slides/_rels/slide339.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710.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4.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82.xml"/></Relationships>
</file>

<file path=ppt/slides/_rels/slide34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267.png"/><Relationship Id="rId4" Type="http://schemas.openxmlformats.org/officeDocument/2006/relationships/hyperlink" Target="https://people.inf.ethz.ch/omutlu/projects.htm" TargetMode="External"/></Relationships>
</file>

<file path=ppt/slides/_rels/slide343.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268.png"/><Relationship Id="rId7" Type="http://schemas.openxmlformats.org/officeDocument/2006/relationships/image" Target="../media/image271.jpeg"/><Relationship Id="rId2" Type="http://schemas.openxmlformats.org/officeDocument/2006/relationships/notesSlide" Target="../notesSlides/notesSlide68.xml"/><Relationship Id="rId1" Type="http://schemas.openxmlformats.org/officeDocument/2006/relationships/slideLayout" Target="../slideLayouts/slideLayout6.xml"/><Relationship Id="rId6" Type="http://schemas.openxmlformats.org/officeDocument/2006/relationships/image" Target="../media/image270.png"/><Relationship Id="rId5" Type="http://schemas.openxmlformats.org/officeDocument/2006/relationships/image" Target="../media/image269.jpeg"/><Relationship Id="rId10" Type="http://schemas.openxmlformats.org/officeDocument/2006/relationships/image" Target="../media/image272.png"/><Relationship Id="rId4" Type="http://schemas.microsoft.com/office/2007/relationships/hdphoto" Target="../media/hdphoto4.wdp"/><Relationship Id="rId9" Type="http://schemas.openxmlformats.org/officeDocument/2006/relationships/image" Target="../media/image99.png"/></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3" Type="http://schemas.openxmlformats.org/officeDocument/2006/relationships/image" Target="../media/image273.jpg"/><Relationship Id="rId2" Type="http://schemas.openxmlformats.org/officeDocument/2006/relationships/hyperlink" Target="http://www.safari.ethz.ch/" TargetMode="External"/><Relationship Id="rId1" Type="http://schemas.openxmlformats.org/officeDocument/2006/relationships/slideLayout" Target="../slideLayouts/slideLayout615.xml"/></Relationships>
</file>

<file path=ppt/slides/_rels/slide3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74.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275.jpeg"/><Relationship Id="rId4" Type="http://schemas.openxmlformats.org/officeDocument/2006/relationships/hyperlink" Target="http://www.safari.ethz.ch/" TargetMode="External"/></Relationships>
</file>

<file path=ppt/slides/_rels/slide350.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351.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23.xml"/></Relationships>
</file>

<file path=ppt/slides/_rels/slide352.xml.rels><?xml version="1.0" encoding="UTF-8" standalone="yes"?>
<Relationships xmlns="http://schemas.openxmlformats.org/package/2006/relationships"><Relationship Id="rId3" Type="http://schemas.openxmlformats.org/officeDocument/2006/relationships/hyperlink" Target="https://people.inf.ethz.ch/omutlu/pub/onur-EFCLWelcomeWorkshop-SAFARIIntroduction-July-6-2021.pdf" TargetMode="External"/><Relationship Id="rId2" Type="http://schemas.openxmlformats.org/officeDocument/2006/relationships/hyperlink" Target="https://people.inf.ethz.ch/omutlu/pub/onur-EFCLWelcomeWorkshop-SAFARIIntroduction-July-6-2021.pptx" TargetMode="External"/><Relationship Id="rId1" Type="http://schemas.openxmlformats.org/officeDocument/2006/relationships/slideLayout" Target="../slideLayouts/slideLayout615.xml"/></Relationships>
</file>

<file path=ppt/slides/_rels/slide353.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35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60.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4" Type="http://schemas.openxmlformats.org/officeDocument/2006/relationships/hyperlink" Target="https://www.youtube.com/onurmutlulectures" TargetMode="External"/></Relationships>
</file>

<file path=ppt/slides/_rels/slide36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77.png"/><Relationship Id="rId1" Type="http://schemas.openxmlformats.org/officeDocument/2006/relationships/slideLayout" Target="../slideLayouts/slideLayout512.xml"/></Relationships>
</file>

<file path=ppt/slides/_rels/slide362.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78.png"/></Relationships>
</file>

<file path=ppt/slides/_rels/slide363.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79.png"/></Relationships>
</file>

<file path=ppt/slides/_rels/slide364.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80.png"/></Relationships>
</file>

<file path=ppt/slides/_rels/slide365.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66.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367.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368.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369.xml.rels><?xml version="1.0" encoding="UTF-8" standalone="yes"?>
<Relationships xmlns="http://schemas.openxmlformats.org/package/2006/relationships"><Relationship Id="rId8" Type="http://schemas.openxmlformats.org/officeDocument/2006/relationships/image" Target="../media/image287.tiff"/><Relationship Id="rId3" Type="http://schemas.openxmlformats.org/officeDocument/2006/relationships/image" Target="../media/image283.tiff"/><Relationship Id="rId7" Type="http://schemas.openxmlformats.org/officeDocument/2006/relationships/hyperlink" Target="https://safari.ethz.ch/safari-seminar-series/" TargetMode="External"/><Relationship Id="rId2" Type="http://schemas.openxmlformats.org/officeDocument/2006/relationships/image" Target="../media/image282.tiff"/><Relationship Id="rId1" Type="http://schemas.openxmlformats.org/officeDocument/2006/relationships/slideLayout" Target="../slideLayouts/slideLayout615.xml"/><Relationship Id="rId6" Type="http://schemas.openxmlformats.org/officeDocument/2006/relationships/image" Target="../media/image286.tiff"/><Relationship Id="rId5" Type="http://schemas.openxmlformats.org/officeDocument/2006/relationships/image" Target="../media/image285.tiff"/><Relationship Id="rId10" Type="http://schemas.openxmlformats.org/officeDocument/2006/relationships/image" Target="../media/image289.tiff"/><Relationship Id="rId4" Type="http://schemas.openxmlformats.org/officeDocument/2006/relationships/image" Target="../media/image284.tiff"/><Relationship Id="rId9" Type="http://schemas.openxmlformats.org/officeDocument/2006/relationships/image" Target="../media/image288.tiff"/></Relationships>
</file>

<file path=ppt/slides/_rels/slide370.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hyperlink" Target="https://safari.ethz.ch/safari-seminar-series/" TargetMode="External"/><Relationship Id="rId1" Type="http://schemas.openxmlformats.org/officeDocument/2006/relationships/slideLayout" Target="../slideLayouts/slideLayout615.xml"/></Relationships>
</file>

<file path=ppt/slides/_rels/slide371.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71.xml"/></Relationships>
</file>

<file path=ppt/slides/_rels/slide372.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hyperlink" Target="https://github.com/CMU-SAFARI/" TargetMode="External"/><Relationship Id="rId1" Type="http://schemas.openxmlformats.org/officeDocument/2006/relationships/slideLayout" Target="../slideLayouts/slideLayout615.xml"/></Relationships>
</file>

<file path=ppt/slides/_rels/slide37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1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74.xml.rels><?xml version="1.0" encoding="UTF-8" standalone="yes"?>
<Relationships xmlns="http://schemas.openxmlformats.org/package/2006/relationships"><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1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75.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hyperlink" Target="https://github.com/CMU-SAFARI/" TargetMode="External"/><Relationship Id="rId1" Type="http://schemas.openxmlformats.org/officeDocument/2006/relationships/slideLayout" Target="../slideLayouts/slideLayout615.xml"/></Relationships>
</file>

<file path=ppt/slides/_rels/slide376.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615.xml"/></Relationships>
</file>

<file path=ppt/slides/_rels/slide37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78.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79.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80.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81.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14 October 2021</a:t>
            </a:r>
          </a:p>
          <a:p>
            <a:r>
              <a:rPr lang="en-US" sz="2200" dirty="0"/>
              <a:t>Huawei STW 2021: SW/HW Co-Design for Comp Arch</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935212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82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82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89309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5099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844663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11275504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40478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0032233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200" dirty="0">
                <a:ea typeface="ＭＳ Ｐゴシック" panose="020B0600070205080204" pitchFamily="34" charset="-128"/>
              </a:rPr>
              <a:t>Two Upcoming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pPr>
              <a:defRPr/>
            </a:pPr>
            <a:r>
              <a:rPr lang="en-US" sz="2000" dirty="0"/>
              <a:t>Lois </a:t>
            </a:r>
            <a:r>
              <a:rPr lang="en-US" sz="2000" dirty="0" err="1"/>
              <a:t>Orosa</a:t>
            </a:r>
            <a:r>
              <a:rPr lang="en-US" sz="2000" dirty="0"/>
              <a:t>, Abdullah </a:t>
            </a:r>
            <a:r>
              <a:rPr lang="en-US" sz="2000" dirty="0" err="1"/>
              <a:t>Giray</a:t>
            </a:r>
            <a:r>
              <a:rPr lang="en-US" sz="2000" dirty="0"/>
              <a:t> </a:t>
            </a:r>
            <a:r>
              <a:rPr lang="en-US" sz="2000" dirty="0" err="1"/>
              <a:t>Yaglikci</a:t>
            </a:r>
            <a:r>
              <a:rPr lang="en-US" sz="2000" dirty="0"/>
              <a:t>, </a:t>
            </a:r>
            <a:r>
              <a:rPr lang="en-US" sz="2000" dirty="0" err="1"/>
              <a:t>Haocong</a:t>
            </a:r>
            <a:r>
              <a:rPr lang="en-US" sz="2000" dirty="0"/>
              <a:t> Luo, </a:t>
            </a:r>
            <a:r>
              <a:rPr lang="en-US" sz="2000" dirty="0" err="1"/>
              <a:t>Ataberk</a:t>
            </a:r>
            <a:r>
              <a:rPr lang="en-US" sz="2000" dirty="0"/>
              <a:t> </a:t>
            </a:r>
            <a:r>
              <a:rPr lang="en-US" sz="2000" dirty="0" err="1"/>
              <a:t>Olgun</a:t>
            </a:r>
            <a:r>
              <a:rPr lang="en-US" sz="2000" dirty="0"/>
              <a:t>, </a:t>
            </a:r>
            <a:r>
              <a:rPr lang="en-US" sz="2000" dirty="0" err="1"/>
              <a:t>Jisung</a:t>
            </a:r>
            <a:r>
              <a:rPr lang="en-US" sz="2000" dirty="0"/>
              <a:t> Park, Hasan Hassan, </a:t>
            </a:r>
            <a:r>
              <a:rPr lang="en-US" sz="2000" dirty="0" err="1"/>
              <a:t>Minesh</a:t>
            </a:r>
            <a:r>
              <a:rPr lang="en-US" sz="2000" dirty="0"/>
              <a:t> Patel, </a:t>
            </a:r>
            <a:r>
              <a:rPr lang="en-US" sz="2000" dirty="0" err="1"/>
              <a:t>Jeremie</a:t>
            </a:r>
            <a:r>
              <a:rPr lang="en-US" sz="2000" dirty="0"/>
              <a:t> S. Kim, </a:t>
            </a:r>
            <a:r>
              <a:rPr lang="en-US" sz="2000" dirty="0" err="1"/>
              <a:t>Onur</a:t>
            </a:r>
            <a:r>
              <a:rPr lang="en-US" sz="2000" dirty="0"/>
              <a:t> </a:t>
            </a:r>
            <a:r>
              <a:rPr lang="en-US" sz="2000" dirty="0" err="1"/>
              <a:t>Mutlu</a:t>
            </a:r>
            <a:r>
              <a:rPr lang="en-US" sz="2000" dirty="0"/>
              <a:t>,</a:t>
            </a:r>
          </a:p>
          <a:p>
            <a:pPr marL="327025" lvl="1" indent="0">
              <a:buNone/>
              <a:defRPr/>
            </a:pPr>
            <a:r>
              <a:rPr lang="en-US" sz="2000" b="1" dirty="0">
                <a:solidFill>
                  <a:srgbClr val="0432FF"/>
                </a:solidFill>
              </a:rPr>
              <a:t>"A Deeper Look into </a:t>
            </a:r>
            <a:r>
              <a:rPr lang="en-US" sz="2000" b="1" dirty="0" err="1">
                <a:solidFill>
                  <a:srgbClr val="0432FF"/>
                </a:solidFill>
              </a:rPr>
              <a:t>RowHammer's</a:t>
            </a:r>
            <a:r>
              <a:rPr lang="en-US" sz="2000" b="1" dirty="0">
                <a:solidFill>
                  <a:srgbClr val="0432FF"/>
                </a:solidFill>
              </a:rPr>
              <a:t> Sensitivities: Experimental Analysis of Real DRAM Chips and Implications on Future Attacks and Defenses"</a:t>
            </a:r>
            <a:r>
              <a:rPr lang="en-US" sz="2000" b="1" dirty="0"/>
              <a:t> </a:t>
            </a:r>
          </a:p>
          <a:p>
            <a:pPr marL="327025" lvl="1" indent="0">
              <a:buNone/>
              <a:defRPr/>
            </a:pPr>
            <a:r>
              <a:rPr lang="en-US" sz="2000" i="1" dirty="0">
                <a:solidFill>
                  <a:schemeClr val="accent1">
                    <a:lumMod val="75000"/>
                  </a:schemeClr>
                </a:solidFill>
              </a:rPr>
              <a:t>MICRO 2021</a:t>
            </a:r>
          </a:p>
          <a:p>
            <a:pPr>
              <a:defRPr/>
            </a:pPr>
            <a:endParaRPr lang="en-US" sz="20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2"/>
          <a:stretch>
            <a:fillRect/>
          </a:stretch>
        </p:blipFill>
        <p:spPr>
          <a:xfrm>
            <a:off x="0" y="3429000"/>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200" dirty="0">
                <a:ea typeface="ＭＳ Ｐゴシック" panose="020B0600070205080204" pitchFamily="34" charset="-128"/>
              </a:rPr>
              <a:t>Two Upcoming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pPr>
              <a:defRPr/>
            </a:pPr>
            <a:r>
              <a:rPr lang="en-US" sz="2000" dirty="0"/>
              <a:t>Hasan Hassan, Yahya Can </a:t>
            </a:r>
            <a:r>
              <a:rPr lang="en-US" sz="2000" dirty="0" err="1"/>
              <a:t>Tugrul</a:t>
            </a:r>
            <a:r>
              <a:rPr lang="en-US" sz="2000" dirty="0"/>
              <a:t>, </a:t>
            </a:r>
            <a:r>
              <a:rPr lang="en-US" sz="2000" dirty="0" err="1"/>
              <a:t>Jeremie</a:t>
            </a:r>
            <a:r>
              <a:rPr lang="en-US" sz="2000" dirty="0"/>
              <a:t> S. Kim, Victor van der Veen, Kaveh </a:t>
            </a:r>
            <a:r>
              <a:rPr lang="en-US" sz="2000" dirty="0" err="1"/>
              <a:t>Razavi</a:t>
            </a:r>
            <a:r>
              <a:rPr lang="en-US" sz="2000" dirty="0"/>
              <a:t>, </a:t>
            </a:r>
            <a:r>
              <a:rPr lang="en-US" sz="2000" dirty="0" err="1"/>
              <a:t>Onur</a:t>
            </a:r>
            <a:r>
              <a:rPr lang="en-US" sz="2000" dirty="0"/>
              <a:t> </a:t>
            </a:r>
            <a:r>
              <a:rPr lang="en-US" sz="2000" dirty="0" err="1"/>
              <a:t>Mutlu</a:t>
            </a:r>
            <a:r>
              <a:rPr lang="en-US" sz="2000" dirty="0"/>
              <a:t>, </a:t>
            </a:r>
          </a:p>
          <a:p>
            <a:pPr marL="327025" lvl="1" indent="0">
              <a:buNone/>
              <a:defRPr/>
            </a:pPr>
            <a:r>
              <a:rPr lang="en-US" sz="2000" b="1" dirty="0">
                <a:solidFill>
                  <a:srgbClr val="0432FF"/>
                </a:solidFill>
              </a:rPr>
              <a:t>"Uncovering In-DRAM </a:t>
            </a:r>
            <a:r>
              <a:rPr lang="en-US" sz="2000" b="1" dirty="0" err="1">
                <a:solidFill>
                  <a:srgbClr val="0432FF"/>
                </a:solidFill>
              </a:rPr>
              <a:t>RowHammer</a:t>
            </a:r>
            <a:r>
              <a:rPr lang="en-US" sz="2000" b="1" dirty="0">
                <a:solidFill>
                  <a:srgbClr val="0432FF"/>
                </a:solidFill>
              </a:rPr>
              <a:t> Protection Mechanisms: A New Methodology, Custom </a:t>
            </a:r>
            <a:r>
              <a:rPr lang="en-US" sz="2000" b="1" dirty="0" err="1">
                <a:solidFill>
                  <a:srgbClr val="0432FF"/>
                </a:solidFill>
              </a:rPr>
              <a:t>RowHammer</a:t>
            </a:r>
            <a:r>
              <a:rPr lang="en-US" sz="2000" b="1" dirty="0">
                <a:solidFill>
                  <a:srgbClr val="0432FF"/>
                </a:solidFill>
              </a:rPr>
              <a:t> Patterns, and Implications"</a:t>
            </a:r>
            <a:r>
              <a:rPr lang="en-US" sz="2000" b="1" dirty="0"/>
              <a:t> </a:t>
            </a:r>
          </a:p>
          <a:p>
            <a:pPr marL="327025" lvl="1" indent="0">
              <a:buNone/>
              <a:defRPr/>
            </a:pPr>
            <a:r>
              <a:rPr lang="en-US" sz="2000" i="1" dirty="0">
                <a:solidFill>
                  <a:schemeClr val="accent1">
                    <a:lumMod val="75000"/>
                  </a:schemeClr>
                </a:solidFill>
              </a:rPr>
              <a:t>MICRO 2021</a:t>
            </a:r>
          </a:p>
          <a:p>
            <a:pPr>
              <a:defRPr/>
            </a:pPr>
            <a:endParaRPr lang="en-US" sz="20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2"/>
          <a:stretch>
            <a:fillRect/>
          </a:stretch>
        </p:blipFill>
        <p:spPr>
          <a:xfrm>
            <a:off x="0" y="3567927"/>
            <a:ext cx="9144000" cy="1994673"/>
          </a:xfrm>
          <a:prstGeom prst="rect">
            <a:avLst/>
          </a:prstGeom>
        </p:spPr>
      </p:pic>
    </p:spTree>
    <p:extLst>
      <p:ext uri="{BB962C8B-B14F-4D97-AF65-F5344CB8AC3E}">
        <p14:creationId xmlns:p14="http://schemas.microsoft.com/office/powerpoint/2010/main" val="263679154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071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dirty="0"/>
              <a:t>SIMDRAM Conclusion</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8189" y="738132"/>
            <a:ext cx="8987622" cy="5867329"/>
          </a:xfrm>
        </p:spPr>
        <p:txBody>
          <a:bodyPr/>
          <a:lstStyle/>
          <a:p>
            <a:r>
              <a:rPr lang="en-US" b="1" dirty="0">
                <a:solidFill>
                  <a:srgbClr val="C00000"/>
                </a:solidFill>
              </a:rPr>
              <a:t>SIMDRAM:</a:t>
            </a:r>
          </a:p>
          <a:p>
            <a:pPr lvl="1"/>
            <a:r>
              <a:rPr lang="en-US" dirty="0"/>
              <a:t>Enables </a:t>
            </a:r>
            <a:r>
              <a:rPr lang="en-US" dirty="0">
                <a:solidFill>
                  <a:schemeClr val="accent1">
                    <a:lumMod val="75000"/>
                  </a:schemeClr>
                </a:solidFill>
              </a:rPr>
              <a:t>efficient</a:t>
            </a:r>
            <a:r>
              <a:rPr lang="en-US" dirty="0"/>
              <a:t> computation of a </a:t>
            </a:r>
            <a:r>
              <a:rPr lang="en-US" dirty="0">
                <a:solidFill>
                  <a:schemeClr val="accent1">
                    <a:lumMod val="75000"/>
                  </a:schemeClr>
                </a:solidFill>
              </a:rPr>
              <a:t>flexible</a:t>
            </a:r>
            <a:r>
              <a:rPr lang="en-US" dirty="0"/>
              <a:t> set and wide range of operations in a PuM </a:t>
            </a:r>
            <a:r>
              <a:rPr lang="en-US" dirty="0">
                <a:solidFill>
                  <a:schemeClr val="accent1">
                    <a:lumMod val="75000"/>
                  </a:schemeClr>
                </a:solidFill>
              </a:rPr>
              <a:t>massively parallel</a:t>
            </a:r>
            <a:r>
              <a:rPr lang="en-US" dirty="0"/>
              <a:t> SIMD substrate</a:t>
            </a:r>
          </a:p>
          <a:p>
            <a:pPr lvl="1"/>
            <a:endParaRPr lang="en-US" sz="100" dirty="0"/>
          </a:p>
          <a:p>
            <a:pPr lvl="1"/>
            <a:r>
              <a:rPr lang="en-US" dirty="0"/>
              <a:t>Provides the hardware, programming, and ISA support, to:</a:t>
            </a:r>
          </a:p>
          <a:p>
            <a:pPr lvl="2"/>
            <a:r>
              <a:rPr lang="en-US" dirty="0"/>
              <a:t>Address key </a:t>
            </a:r>
            <a:r>
              <a:rPr lang="en-US" dirty="0">
                <a:solidFill>
                  <a:schemeClr val="accent1">
                    <a:lumMod val="75000"/>
                  </a:schemeClr>
                </a:solidFill>
              </a:rPr>
              <a:t>system integration </a:t>
            </a:r>
            <a:r>
              <a:rPr lang="en-US" dirty="0"/>
              <a:t>challenges</a:t>
            </a:r>
          </a:p>
          <a:p>
            <a:pPr lvl="2"/>
            <a:r>
              <a:rPr lang="en-US" dirty="0"/>
              <a:t>Allow programmers to define and employ </a:t>
            </a:r>
            <a:r>
              <a:rPr lang="en-US" dirty="0">
                <a:solidFill>
                  <a:schemeClr val="accent1">
                    <a:lumMod val="75000"/>
                  </a:schemeClr>
                </a:solidFill>
              </a:rPr>
              <a:t>new operations </a:t>
            </a:r>
            <a:r>
              <a:rPr lang="en-US" dirty="0"/>
              <a:t>without hardware changes</a:t>
            </a:r>
          </a:p>
          <a:p>
            <a:pPr lvl="2"/>
            <a:endParaRPr lang="en-US" sz="100" dirty="0"/>
          </a:p>
          <a:p>
            <a:r>
              <a:rPr lang="en-US" sz="2400" b="1" dirty="0"/>
              <a:t>More in the paper:</a:t>
            </a:r>
          </a:p>
          <a:p>
            <a:pPr lvl="1"/>
            <a:r>
              <a:rPr lang="en-US" sz="2000" dirty="0"/>
              <a:t>Efficiently transposing data</a:t>
            </a:r>
          </a:p>
          <a:p>
            <a:pPr lvl="1"/>
            <a:r>
              <a:rPr lang="en-US" sz="2000" dirty="0"/>
              <a:t>Programming interface</a:t>
            </a:r>
          </a:p>
          <a:p>
            <a:pPr lvl="1"/>
            <a:r>
              <a:rPr lang="en-US" sz="2000" dirty="0"/>
              <a:t>Handling page faults, address translation, coherence, and interrupts</a:t>
            </a:r>
          </a:p>
          <a:p>
            <a:pPr lvl="1"/>
            <a:r>
              <a:rPr lang="en-US" sz="2000" dirty="0"/>
              <a:t>Security implications</a:t>
            </a:r>
          </a:p>
          <a:p>
            <a:pPr lvl="1"/>
            <a:r>
              <a:rPr lang="en-US" sz="2000" dirty="0"/>
              <a:t>Reliability evaluation</a:t>
            </a:r>
          </a:p>
          <a:p>
            <a:pPr lvl="1"/>
            <a:r>
              <a:rPr lang="en-US" sz="2000" dirty="0"/>
              <a:t>Comparison to in-cache computing</a:t>
            </a:r>
          </a:p>
          <a:p>
            <a:pPr lvl="1"/>
            <a:r>
              <a:rPr lang="en-US" sz="2000" dirty="0"/>
              <a:t>And more …</a:t>
            </a:r>
          </a:p>
          <a:p>
            <a:pPr lvl="1"/>
            <a:endParaRPr lang="en-US" sz="2000" b="1" dirty="0"/>
          </a:p>
          <a:p>
            <a:endParaRPr lang="en-US" dirty="0"/>
          </a:p>
          <a:p>
            <a:endParaRPr lang="en-US" dirty="0"/>
          </a:p>
        </p:txBody>
      </p:sp>
      <p:sp>
        <p:nvSpPr>
          <p:cNvPr id="6" name="Rectangle 5">
            <a:extLst>
              <a:ext uri="{FF2B5EF4-FFF2-40B4-BE49-F238E27FC236}">
                <a16:creationId xmlns:a16="http://schemas.microsoft.com/office/drawing/2014/main" id="{A4B4F04E-7A37-5C4E-973E-212A33AC2E0F}"/>
              </a:ext>
            </a:extLst>
          </p:cNvPr>
          <p:cNvSpPr/>
          <p:nvPr/>
        </p:nvSpPr>
        <p:spPr>
          <a:xfrm>
            <a:off x="78189" y="3428999"/>
            <a:ext cx="9090583" cy="289429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D977532-1772-9144-8FB8-0B81291D0717}"/>
              </a:ext>
            </a:extLst>
          </p:cNvPr>
          <p:cNvSpPr txBox="1"/>
          <p:nvPr/>
        </p:nvSpPr>
        <p:spPr>
          <a:xfrm>
            <a:off x="243662" y="3668225"/>
            <a:ext cx="8656675" cy="2246769"/>
          </a:xfrm>
          <a:prstGeom prst="rect">
            <a:avLst/>
          </a:prstGeom>
          <a:solidFill>
            <a:schemeClr val="accent4">
              <a:lumMod val="20000"/>
              <a:lumOff val="80000"/>
            </a:schemeClr>
          </a:solidFill>
          <a:ln w="76200">
            <a:solidFill>
              <a:schemeClr val="accent1"/>
            </a:solidFill>
          </a:ln>
        </p:spPr>
        <p:txBody>
          <a:bodyPr wrap="square" rtlCol="0">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SIMDRAM</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is a promising PuM framework</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Can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ease the adoption </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of processing-using-DRAM architectures </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Improves the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performance</a:t>
            </a:r>
            <a:r>
              <a:rPr kumimoji="0" lang="en-US" sz="2400" b="0"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and</a:t>
            </a:r>
            <a:r>
              <a:rPr kumimoji="0" lang="en-US" sz="2400" b="0"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efficiency</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 of processing-using-memory architectures</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94528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5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500"/>
                                        <p:tgtEl>
                                          <p:spTgt spid="3">
                                            <p:txEl>
                                              <p:pRg st="10" end="1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Effect transition="in" filter="fade">
                                      <p:cBhvr>
                                        <p:cTn id="19" dur="500"/>
                                        <p:tgtEl>
                                          <p:spTgt spid="3">
                                            <p:txEl>
                                              <p:pRg st="11" end="1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2" end="12"/>
                                            </p:txEl>
                                          </p:spTgt>
                                        </p:tgtEl>
                                        <p:attrNameLst>
                                          <p:attrName>style.visibility</p:attrName>
                                        </p:attrNameLst>
                                      </p:cBhvr>
                                      <p:to>
                                        <p:strVal val="visible"/>
                                      </p:to>
                                    </p:set>
                                    <p:animEffect transition="in" filter="fade">
                                      <p:cBhvr>
                                        <p:cTn id="22" dur="500"/>
                                        <p:tgtEl>
                                          <p:spTgt spid="3">
                                            <p:txEl>
                                              <p:pRg st="12" end="1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animEffect transition="in" filter="fade">
                                      <p:cBhvr>
                                        <p:cTn id="25" dur="500"/>
                                        <p:tgtEl>
                                          <p:spTgt spid="3">
                                            <p:txEl>
                                              <p:pRg st="13" end="1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4" end="14"/>
                                            </p:txEl>
                                          </p:spTgt>
                                        </p:tgtEl>
                                        <p:attrNameLst>
                                          <p:attrName>style.visibility</p:attrName>
                                        </p:attrNameLst>
                                      </p:cBhvr>
                                      <p:to>
                                        <p:strVal val="visible"/>
                                      </p:to>
                                    </p:set>
                                    <p:animEffect transition="in" filter="fade">
                                      <p:cBhvr>
                                        <p:cTn id="28" dur="500"/>
                                        <p:tgtEl>
                                          <p:spTgt spid="3">
                                            <p:txEl>
                                              <p:pRg st="14" end="1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3F9358D-7A3F-0145-9E14-1952B598FB88}"/>
              </a:ext>
            </a:extLst>
          </p:cNvPr>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3600" b="1" i="1" dirty="0">
                <a:solidFill>
                  <a:schemeClr val="bg1"/>
                </a:solidFill>
                <a:latin typeface="Cambria" panose="02040503050406030204" pitchFamily="18" charset="0"/>
              </a:rPr>
              <a:t>SIMDRAM: A Framework for</a:t>
            </a:r>
            <a:br>
              <a:rPr lang="en-US" sz="3600" b="1" i="1" dirty="0">
                <a:solidFill>
                  <a:schemeClr val="bg1"/>
                </a:solidFill>
                <a:latin typeface="Cambria" panose="02040503050406030204" pitchFamily="18" charset="0"/>
              </a:rPr>
            </a:br>
            <a:r>
              <a:rPr lang="en-US" sz="3600" b="1" i="1" dirty="0">
                <a:solidFill>
                  <a:schemeClr val="bg1"/>
                </a:solidFill>
                <a:latin typeface="Cambria" panose="02040503050406030204" pitchFamily="18" charset="0"/>
              </a:rPr>
              <a:t>Bit-Serial SIMD Processing using DRAM</a:t>
            </a:r>
            <a:endParaRPr lang="en-US" sz="1800" b="1" i="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0" y="3079750"/>
            <a:ext cx="9144000" cy="1866900"/>
          </a:xfrm>
          <a:prstGeom prst="rect">
            <a:avLst/>
          </a:prstGeom>
        </p:spPr>
        <p:txBody>
          <a:bodyPr anchor="ctr">
            <a:noAutofit/>
          </a:bodyPr>
          <a:lstStyle/>
          <a:p>
            <a:pPr marL="0" indent="0" algn="ctr">
              <a:buNone/>
            </a:pPr>
            <a:r>
              <a:rPr lang="en-US" sz="2400" b="1" dirty="0" err="1">
                <a:latin typeface="Cambria" panose="02040503050406030204" pitchFamily="18" charset="0"/>
              </a:rPr>
              <a:t>Nastaran</a:t>
            </a:r>
            <a:r>
              <a:rPr lang="en-US" sz="2400" b="1" dirty="0">
                <a:latin typeface="Cambria" panose="02040503050406030204" pitchFamily="18" charset="0"/>
              </a:rPr>
              <a:t> </a:t>
            </a:r>
            <a:r>
              <a:rPr lang="en-US" sz="2400" b="1" dirty="0" err="1">
                <a:latin typeface="Cambria" panose="02040503050406030204" pitchFamily="18" charset="0"/>
              </a:rPr>
              <a:t>Hajinazar</a:t>
            </a:r>
            <a:r>
              <a:rPr lang="en-US" sz="2400" b="1" dirty="0">
                <a:latin typeface="Cambria" panose="02040503050406030204" pitchFamily="18" charset="0"/>
              </a:rPr>
              <a:t>* 	</a:t>
            </a:r>
            <a:r>
              <a:rPr lang="en-US" sz="2400" dirty="0">
                <a:solidFill>
                  <a:schemeClr val="bg2">
                    <a:lumMod val="50000"/>
                  </a:schemeClr>
                </a:solidFill>
                <a:latin typeface="Cambria" panose="02040503050406030204" pitchFamily="18" charset="0"/>
                <a:cs typeface="Cambria"/>
              </a:rPr>
              <a:t>Geraldo F. Oliveira*</a:t>
            </a:r>
          </a:p>
          <a:p>
            <a:pPr marL="0" indent="0" algn="ctr">
              <a:buNone/>
            </a:pPr>
            <a:r>
              <a:rPr lang="en-US" sz="2400" dirty="0">
                <a:solidFill>
                  <a:schemeClr val="bg2">
                    <a:lumMod val="50000"/>
                  </a:schemeClr>
                </a:solidFill>
                <a:latin typeface="Cambria" panose="02040503050406030204" pitchFamily="18" charset="0"/>
                <a:cs typeface="Cambria"/>
              </a:rPr>
              <a:t>Sven </a:t>
            </a:r>
            <a:r>
              <a:rPr lang="en-US" sz="2400" dirty="0">
                <a:solidFill>
                  <a:schemeClr val="bg2">
                    <a:lumMod val="50000"/>
                  </a:schemeClr>
                </a:solidFill>
                <a:latin typeface="Cambria" panose="02040503050406030204" pitchFamily="18" charset="0"/>
              </a:rPr>
              <a:t>Gregorio	          Joao Ferreira           Nika Mansouri </a:t>
            </a:r>
            <a:r>
              <a:rPr lang="en-US" sz="2400" dirty="0" err="1">
                <a:solidFill>
                  <a:schemeClr val="bg2">
                    <a:lumMod val="50000"/>
                  </a:schemeClr>
                </a:solidFill>
                <a:latin typeface="Cambria" panose="02040503050406030204" pitchFamily="18" charset="0"/>
              </a:rPr>
              <a:t>Ghiasi</a:t>
            </a:r>
            <a:endParaRPr lang="en-US" sz="2400" dirty="0">
              <a:solidFill>
                <a:schemeClr val="bg2">
                  <a:lumMod val="50000"/>
                </a:schemeClr>
              </a:solidFill>
              <a:latin typeface="Cambria" panose="02040503050406030204" pitchFamily="18" charset="0"/>
            </a:endParaRPr>
          </a:p>
          <a:p>
            <a:pPr marL="0" indent="0" algn="ctr">
              <a:buNone/>
            </a:pPr>
            <a:r>
              <a:rPr lang="en-US" sz="2400" dirty="0" err="1">
                <a:solidFill>
                  <a:schemeClr val="bg2">
                    <a:lumMod val="50000"/>
                  </a:schemeClr>
                </a:solidFill>
                <a:latin typeface="Cambria" panose="02040503050406030204" pitchFamily="18" charset="0"/>
              </a:rPr>
              <a:t>Minesh</a:t>
            </a:r>
            <a:r>
              <a:rPr lang="en-US" sz="2400" dirty="0">
                <a:solidFill>
                  <a:schemeClr val="bg2">
                    <a:lumMod val="50000"/>
                  </a:schemeClr>
                </a:solidFill>
                <a:latin typeface="Cambria" panose="02040503050406030204" pitchFamily="18" charset="0"/>
              </a:rPr>
              <a:t> Patel	        Mohammed </a:t>
            </a:r>
            <a:r>
              <a:rPr lang="en-US" sz="2400" dirty="0" err="1">
                <a:solidFill>
                  <a:schemeClr val="bg2">
                    <a:lumMod val="50000"/>
                  </a:schemeClr>
                </a:solidFill>
                <a:latin typeface="Cambria" panose="02040503050406030204" pitchFamily="18" charset="0"/>
              </a:rPr>
              <a:t>Alser</a:t>
            </a:r>
            <a:r>
              <a:rPr lang="en-US" sz="2400" dirty="0">
                <a:solidFill>
                  <a:schemeClr val="bg2">
                    <a:lumMod val="50000"/>
                  </a:schemeClr>
                </a:solidFill>
                <a:latin typeface="Cambria" panose="02040503050406030204" pitchFamily="18" charset="0"/>
              </a:rPr>
              <a:t>           </a:t>
            </a:r>
            <a:r>
              <a:rPr lang="en-US" sz="2400" dirty="0" err="1">
                <a:solidFill>
                  <a:schemeClr val="bg2">
                    <a:lumMod val="50000"/>
                  </a:schemeClr>
                </a:solidFill>
                <a:latin typeface="Cambria" panose="02040503050406030204" pitchFamily="18" charset="0"/>
                <a:cs typeface="Cambria"/>
              </a:rPr>
              <a:t>Saugata</a:t>
            </a:r>
            <a:r>
              <a:rPr lang="en-US" sz="2400" dirty="0">
                <a:solidFill>
                  <a:schemeClr val="bg2">
                    <a:lumMod val="50000"/>
                  </a:schemeClr>
                </a:solidFill>
                <a:latin typeface="Cambria" panose="02040503050406030204" pitchFamily="18" charset="0"/>
                <a:cs typeface="Cambria"/>
              </a:rPr>
              <a:t> Ghose</a:t>
            </a:r>
          </a:p>
          <a:p>
            <a:pPr marL="0" indent="0" algn="ctr">
              <a:buNone/>
            </a:pPr>
            <a:r>
              <a:rPr lang="en-US" sz="2400" dirty="0">
                <a:solidFill>
                  <a:schemeClr val="bg2">
                    <a:lumMod val="50000"/>
                  </a:schemeClr>
                </a:solidFill>
                <a:latin typeface="Cambria" panose="02040503050406030204" pitchFamily="18" charset="0"/>
                <a:cs typeface="Cambria"/>
              </a:rPr>
              <a:t>Juan Gómez–Luna            </a:t>
            </a:r>
            <a:r>
              <a:rPr lang="en-US" sz="2400" dirty="0" err="1">
                <a:solidFill>
                  <a:schemeClr val="bg2">
                    <a:lumMod val="50000"/>
                  </a:schemeClr>
                </a:solidFill>
                <a:latin typeface="Cambria" panose="02040503050406030204" pitchFamily="18" charset="0"/>
                <a:cs typeface="Cambria"/>
              </a:rPr>
              <a:t>Onur</a:t>
            </a:r>
            <a:r>
              <a:rPr lang="en-US" sz="2400" dirty="0">
                <a:solidFill>
                  <a:schemeClr val="bg2">
                    <a:lumMod val="50000"/>
                  </a:schemeClr>
                </a:solidFill>
                <a:latin typeface="Cambria" panose="02040503050406030204" pitchFamily="18" charset="0"/>
                <a:cs typeface="Cambria"/>
              </a:rPr>
              <a:t> </a:t>
            </a:r>
            <a:r>
              <a:rPr lang="en-US" sz="2400" dirty="0" err="1">
                <a:solidFill>
                  <a:schemeClr val="bg2">
                    <a:lumMod val="50000"/>
                  </a:schemeClr>
                </a:solidFill>
                <a:latin typeface="Cambria" panose="02040503050406030204" pitchFamily="18" charset="0"/>
                <a:cs typeface="Cambria"/>
              </a:rPr>
              <a:t>Mutlu</a:t>
            </a:r>
            <a:endParaRPr lang="en-US" sz="2400" dirty="0">
              <a:solidFill>
                <a:schemeClr val="bg2">
                  <a:lumMod val="50000"/>
                </a:schemeClr>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8002" y="5415968"/>
            <a:ext cx="2021074" cy="4151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drawing&#10;&#10;Description automatically generated">
            <a:extLst>
              <a:ext uri="{FF2B5EF4-FFF2-40B4-BE49-F238E27FC236}">
                <a16:creationId xmlns:a16="http://schemas.microsoft.com/office/drawing/2014/main" id="{2FC259B8-6802-7E45-8292-7403968B64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0604" y="6102515"/>
            <a:ext cx="2397512" cy="566468"/>
          </a:xfrm>
          <a:prstGeom prst="rect">
            <a:avLst/>
          </a:prstGeom>
        </p:spPr>
      </p:pic>
      <p:pic>
        <p:nvPicPr>
          <p:cNvPr id="9" name="Picture 8" descr="A picture containing text, sign&#10;&#10;Description automatically generated">
            <a:extLst>
              <a:ext uri="{FF2B5EF4-FFF2-40B4-BE49-F238E27FC236}">
                <a16:creationId xmlns:a16="http://schemas.microsoft.com/office/drawing/2014/main" id="{B9ED11F2-6C18-F641-BBC8-6663D0D8CF1F}"/>
              </a:ext>
            </a:extLst>
          </p:cNvPr>
          <p:cNvPicPr>
            <a:picLocks noChangeAspect="1"/>
          </p:cNvPicPr>
          <p:nvPr/>
        </p:nvPicPr>
        <p:blipFill>
          <a:blip r:embed="rId5"/>
          <a:stretch>
            <a:fillRect/>
          </a:stretch>
        </p:blipFill>
        <p:spPr>
          <a:xfrm>
            <a:off x="5325885" y="6061899"/>
            <a:ext cx="2463800" cy="647700"/>
          </a:xfrm>
          <a:prstGeom prst="rect">
            <a:avLst/>
          </a:prstGeom>
        </p:spPr>
      </p:pic>
      <p:pic>
        <p:nvPicPr>
          <p:cNvPr id="12" name="Graphic 11">
            <a:extLst>
              <a:ext uri="{FF2B5EF4-FFF2-40B4-BE49-F238E27FC236}">
                <a16:creationId xmlns:a16="http://schemas.microsoft.com/office/drawing/2014/main" id="{D6A06925-44AC-ED4F-BC58-620055D2437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5411" y="5415968"/>
            <a:ext cx="2397512" cy="461236"/>
          </a:xfrm>
          <a:prstGeom prst="rect">
            <a:avLst/>
          </a:prstGeom>
        </p:spPr>
      </p:pic>
    </p:spTree>
    <p:extLst>
      <p:ext uri="{BB962C8B-B14F-4D97-AF65-F5344CB8AC3E}">
        <p14:creationId xmlns:p14="http://schemas.microsoft.com/office/powerpoint/2010/main" val="29872255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Simple Processing in Memory</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597774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2919743255"/>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2124796521"/>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hlinkClick r:id="rId3"/>
              </a:rPr>
              <a:t>https://github.com/CMU-SAFARI/prim-benchmarks</a:t>
            </a:r>
            <a:endParaRPr lang="en-US" sz="2400" dirty="0"/>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hlinkClick r:id="rId4"/>
              </a:rPr>
              <a:t>https://arxiv.org/pdf/2105.03814.pdf</a:t>
            </a:r>
            <a:endPar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hlinkClick r:id="rId5"/>
              </a:rPr>
              <a:t>https://github.com/CMU-SAFARI/prim-benchmarks</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sp>
        <p:nvSpPr>
          <p:cNvPr id="27" name="Slide Number Placeholder 5">
            <a:extLst>
              <a:ext uri="{FF2B5EF4-FFF2-40B4-BE49-F238E27FC236}">
                <a16:creationId xmlns:a16="http://schemas.microsoft.com/office/drawing/2014/main" id="{5D9B580A-0251-D240-84A1-581A3C334AD4}"/>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8</a:t>
            </a: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25</a:t>
            </a:r>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262343729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DAMOV</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1052736"/>
            <a:ext cx="8610600" cy="5195664"/>
          </a:xfrm>
        </p:spPr>
        <p:txBody>
          <a:bodyPr/>
          <a:lstStyle/>
          <a:p>
            <a:r>
              <a:rPr lang="en-US" sz="1900" dirty="0"/>
              <a:t>Geraldo F. Oliveira, Juan Gomez-Luna, Lois </a:t>
            </a:r>
            <a:r>
              <a:rPr lang="en-US" sz="1900" dirty="0" err="1"/>
              <a:t>Orosa</a:t>
            </a:r>
            <a:r>
              <a:rPr lang="en-US" sz="1900" dirty="0"/>
              <a:t>, </a:t>
            </a:r>
            <a:r>
              <a:rPr lang="en-US" sz="1900" dirty="0" err="1"/>
              <a:t>Saugata</a:t>
            </a:r>
            <a:r>
              <a:rPr lang="en-US" sz="1900" dirty="0"/>
              <a:t> Ghose, Nandita Vijaykumar, Ivan </a:t>
            </a:r>
            <a:r>
              <a:rPr lang="en-US" sz="1900" dirty="0" err="1"/>
              <a:t>fernandez</a:t>
            </a:r>
            <a:r>
              <a:rPr lang="en-US" sz="1900" dirty="0"/>
              <a:t>, Mohammad </a:t>
            </a:r>
            <a:r>
              <a:rPr lang="en-US" sz="1900" dirty="0" err="1"/>
              <a:t>Sadrosadati</a:t>
            </a:r>
            <a:r>
              <a:rPr lang="en-US" sz="1900" dirty="0"/>
              <a:t>, and Onur Mutlu,</a:t>
            </a:r>
            <a:br>
              <a:rPr lang="en-US" sz="1900" dirty="0"/>
            </a:br>
            <a:r>
              <a:rPr lang="en-US" sz="1900" b="1" dirty="0">
                <a:solidFill>
                  <a:srgbClr val="0432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900" dirty="0"/>
            </a:br>
            <a:r>
              <a:rPr lang="en-US" sz="1900" i="1" dirty="0"/>
              <a:t>Preprint in </a:t>
            </a:r>
            <a:r>
              <a:rPr lang="en-US" sz="1900" b="1" i="1" dirty="0">
                <a:hlinkClick r:id="rId3"/>
              </a:rPr>
              <a:t>arXiv</a:t>
            </a:r>
            <a:r>
              <a:rPr lang="en-US" sz="1900" dirty="0"/>
              <a:t>, 8 May 2021.</a:t>
            </a:r>
            <a:br>
              <a:rPr lang="en-US" sz="1900" dirty="0"/>
            </a:br>
            <a:r>
              <a:rPr lang="en-US" sz="1900" dirty="0"/>
              <a:t>[</a:t>
            </a:r>
            <a:r>
              <a:rPr lang="en-US" sz="1900" dirty="0">
                <a:hlinkClick r:id="rId4"/>
              </a:rPr>
              <a:t>arXiv preprint</a:t>
            </a:r>
            <a:r>
              <a:rPr lang="en-US" sz="1900" dirty="0"/>
              <a:t>]</a:t>
            </a:r>
            <a:br>
              <a:rPr lang="en-US" sz="1900" dirty="0"/>
            </a:br>
            <a:r>
              <a:rPr lang="en-US" sz="1900" dirty="0"/>
              <a:t>[</a:t>
            </a:r>
            <a:r>
              <a:rPr lang="en-US" sz="1900" dirty="0">
                <a:hlinkClick r:id="rId5"/>
              </a:rPr>
              <a:t>DAMOV Suite and Simulator Source Code</a:t>
            </a:r>
            <a:r>
              <a:rPr lang="en-US" sz="1900" dirty="0"/>
              <a:t>]</a:t>
            </a:r>
            <a:br>
              <a:rPr lang="en-US" sz="1900" dirty="0"/>
            </a:br>
            <a:r>
              <a:rPr lang="en-US" sz="1900" dirty="0"/>
              <a:t>[</a:t>
            </a:r>
            <a:r>
              <a:rPr lang="en-US" sz="1900" dirty="0">
                <a:hlinkClick r:id="rId6"/>
              </a:rPr>
              <a:t>SAFARI Live Seminar Video</a:t>
            </a:r>
            <a:r>
              <a:rPr lang="en-US" sz="1900" dirty="0"/>
              <a:t> (2 </a:t>
            </a:r>
            <a:r>
              <a:rPr lang="en-US" sz="1900" dirty="0" err="1"/>
              <a:t>hrs</a:t>
            </a:r>
            <a:r>
              <a:rPr lang="en-US" sz="1900" dirty="0"/>
              <a:t> 40 mins)]</a:t>
            </a:r>
            <a:br>
              <a:rPr lang="en-US" sz="1900" dirty="0"/>
            </a:br>
            <a:r>
              <a:rPr lang="en-US" sz="1900" dirty="0"/>
              <a:t>[</a:t>
            </a:r>
            <a:r>
              <a:rPr lang="en-US" sz="1900" dirty="0">
                <a:hlinkClick r:id="rId7"/>
              </a:rPr>
              <a:t>Short Talk Video</a:t>
            </a:r>
            <a:r>
              <a:rPr lang="en-US" sz="1900" dirty="0"/>
              <a:t> (21 minutes)]</a:t>
            </a:r>
          </a:p>
          <a:p>
            <a:pPr marL="0" indent="0">
              <a:buNone/>
            </a:pPr>
            <a:br>
              <a:rPr lang="en-US" sz="1900" dirty="0"/>
            </a:br>
            <a:endParaRPr lang="en-US" sz="19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8"/>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a:t>DDR5-PIM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62C6-245B-8443-B7CE-6831BC148AF4}"/>
              </a:ext>
            </a:extLst>
          </p:cNvPr>
          <p:cNvSpPr>
            <a:spLocks noGrp="1"/>
          </p:cNvSpPr>
          <p:nvPr>
            <p:ph type="title"/>
          </p:nvPr>
        </p:nvSpPr>
        <p:spPr/>
        <p:txBody>
          <a:bodyPr/>
          <a:lstStyle/>
          <a:p>
            <a:r>
              <a:rPr lang="en-US" dirty="0"/>
              <a:t>A Recent Short Talk on PIM</a:t>
            </a:r>
          </a:p>
        </p:txBody>
      </p:sp>
      <p:sp>
        <p:nvSpPr>
          <p:cNvPr id="3" name="Content Placeholder 2">
            <a:extLst>
              <a:ext uri="{FF2B5EF4-FFF2-40B4-BE49-F238E27FC236}">
                <a16:creationId xmlns:a16="http://schemas.microsoft.com/office/drawing/2014/main" id="{82638B41-1AAE-C742-AC03-70DBD908F3C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9B68B6C-C332-2E4B-8093-975CC24C253C}"/>
              </a:ext>
            </a:extLst>
          </p:cNvPr>
          <p:cNvSpPr>
            <a:spLocks noGrp="1"/>
          </p:cNvSpPr>
          <p:nvPr>
            <p:ph type="sldNum" sz="quarter" idx="11"/>
          </p:nvPr>
        </p:nvSpPr>
        <p:spPr/>
        <p:txBody>
          <a:bodyPr/>
          <a:lstStyle/>
          <a:p>
            <a:pPr>
              <a:defRPr/>
            </a:pPr>
            <a:fld id="{8E574D81-B5DE-384D-B24B-566C679AE608}" type="slidenum">
              <a:rPr lang="en-US" smtClean="0"/>
              <a:pPr>
                <a:defRPr/>
              </a:pPr>
              <a:t>206</a:t>
            </a:fld>
            <a:endParaRPr lang="en-US"/>
          </a:p>
        </p:txBody>
      </p:sp>
      <p:sp>
        <p:nvSpPr>
          <p:cNvPr id="5" name="Rectangle 4">
            <a:extLst>
              <a:ext uri="{FF2B5EF4-FFF2-40B4-BE49-F238E27FC236}">
                <a16:creationId xmlns:a16="http://schemas.microsoft.com/office/drawing/2014/main" id="{046416A0-DF02-E245-9280-E36EB3057FFB}"/>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TextBox 6">
            <a:extLst>
              <a:ext uri="{FF2B5EF4-FFF2-40B4-BE49-F238E27FC236}">
                <a16:creationId xmlns:a16="http://schemas.microsoft.com/office/drawing/2014/main" id="{6F9443F3-7339-6D4C-B22D-61F89E0CD3B5}"/>
              </a:ext>
            </a:extLst>
          </p:cNvPr>
          <p:cNvSpPr txBox="1"/>
          <p:nvPr/>
        </p:nvSpPr>
        <p:spPr>
          <a:xfrm>
            <a:off x="2339752" y="6202448"/>
            <a:ext cx="4269246" cy="307777"/>
          </a:xfrm>
          <a:prstGeom prst="rect">
            <a:avLst/>
          </a:prstGeom>
          <a:noFill/>
        </p:spPr>
        <p:txBody>
          <a:bodyPr wrap="none" rtlCol="0">
            <a:spAutoFit/>
          </a:bodyPr>
          <a:lstStyle/>
          <a:p>
            <a:pPr lvl="0">
              <a:defRPr/>
            </a:pPr>
            <a:r>
              <a:rPr lang="en-US" sz="1400" dirty="0">
                <a:solidFill>
                  <a:srgbClr val="0000FF"/>
                </a:solidFill>
                <a:hlinkClick r:id="rId3">
                  <a:extLst>
                    <a:ext uri="{A12FA001-AC4F-418D-AE19-62706E023703}">
                      <ahyp:hlinkClr xmlns:ahyp="http://schemas.microsoft.com/office/drawing/2018/hyperlinkcolor" val="tx"/>
                    </a:ext>
                  </a:extLst>
                </a:hlinkClick>
              </a:rPr>
              <a:t>https://www.youtube.com/watch?v=jVYCchBGNVc</a:t>
            </a:r>
            <a:r>
              <a:rPr lang="en-US" sz="1400" dirty="0">
                <a:solidFill>
                  <a:srgbClr val="0000FF"/>
                </a:solidFill>
              </a:rPr>
              <a:t> </a:t>
            </a:r>
            <a:endParaRPr kumimoji="0" lang="en-US" sz="1400" b="0" i="0" u="none" strike="noStrike" kern="1200" cap="none" spc="0" normalizeH="0" baseline="0" noProof="0" dirty="0">
              <a:ln>
                <a:noFill/>
              </a:ln>
              <a:solidFill>
                <a:srgbClr val="0000FF"/>
              </a:solidFill>
              <a:effectLst/>
              <a:uLnTx/>
              <a:uFillTx/>
              <a:latin typeface="Tahoma"/>
              <a:ea typeface="+mn-ea"/>
              <a:cs typeface="+mn-cs"/>
            </a:endParaRPr>
          </a:p>
        </p:txBody>
      </p:sp>
      <p:pic>
        <p:nvPicPr>
          <p:cNvPr id="8" name="Picture 7">
            <a:extLst>
              <a:ext uri="{FF2B5EF4-FFF2-40B4-BE49-F238E27FC236}">
                <a16:creationId xmlns:a16="http://schemas.microsoft.com/office/drawing/2014/main" id="{14F28498-2081-B847-BCF2-175445837F4C}"/>
              </a:ext>
            </a:extLst>
          </p:cNvPr>
          <p:cNvPicPr>
            <a:picLocks noChangeAspect="1"/>
          </p:cNvPicPr>
          <p:nvPr/>
        </p:nvPicPr>
        <p:blipFill>
          <a:blip r:embed="rId4"/>
          <a:stretch>
            <a:fillRect/>
          </a:stretch>
        </p:blipFill>
        <p:spPr>
          <a:xfrm>
            <a:off x="827584" y="940468"/>
            <a:ext cx="7740352" cy="5299211"/>
          </a:xfrm>
          <a:prstGeom prst="rect">
            <a:avLst/>
          </a:prstGeom>
        </p:spPr>
      </p:pic>
    </p:spTree>
    <p:extLst>
      <p:ext uri="{BB962C8B-B14F-4D97-AF65-F5344CB8AC3E}">
        <p14:creationId xmlns:p14="http://schemas.microsoft.com/office/powerpoint/2010/main" val="2344476590"/>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Functionality</a:t>
            </a:r>
            <a:r>
              <a:rPr lang="en-US" dirty="0">
                <a:solidFill>
                  <a:srgbClr val="0432FF"/>
                </a:solidFill>
              </a:rPr>
              <a:t> and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93143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387242988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484247312"/>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https://www.youtube.com/watch?v=r7sn41lH-4A</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344286223"/>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We Will Focus More </a:t>
            </a:r>
            <a:br>
              <a:rPr lang="en-US" sz="5000" dirty="0">
                <a:latin typeface="Garamond" charset="0"/>
              </a:rPr>
            </a:br>
            <a:r>
              <a:rPr lang="en-US" sz="5000" dirty="0">
                <a:latin typeface="Garamond" charset="0"/>
              </a:rPr>
              <a:t>On the Following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62C6-245B-8443-B7CE-6831BC148AF4}"/>
              </a:ext>
            </a:extLst>
          </p:cNvPr>
          <p:cNvSpPr>
            <a:spLocks noGrp="1"/>
          </p:cNvSpPr>
          <p:nvPr>
            <p:ph type="title"/>
          </p:nvPr>
        </p:nvSpPr>
        <p:spPr/>
        <p:txBody>
          <a:bodyPr/>
          <a:lstStyle/>
          <a:p>
            <a:r>
              <a:rPr lang="en-US" dirty="0"/>
              <a:t>A Recent Short Talk on PIM</a:t>
            </a:r>
          </a:p>
        </p:txBody>
      </p:sp>
      <p:sp>
        <p:nvSpPr>
          <p:cNvPr id="3" name="Content Placeholder 2">
            <a:extLst>
              <a:ext uri="{FF2B5EF4-FFF2-40B4-BE49-F238E27FC236}">
                <a16:creationId xmlns:a16="http://schemas.microsoft.com/office/drawing/2014/main" id="{82638B41-1AAE-C742-AC03-70DBD908F3C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9B68B6C-C332-2E4B-8093-975CC24C253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046416A0-DF02-E245-9280-E36EB3057FFB}"/>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TextBox 6">
            <a:extLst>
              <a:ext uri="{FF2B5EF4-FFF2-40B4-BE49-F238E27FC236}">
                <a16:creationId xmlns:a16="http://schemas.microsoft.com/office/drawing/2014/main" id="{6F9443F3-7339-6D4C-B22D-61F89E0CD3B5}"/>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https://www.youtube.com/watch?v=jVYCchBGNVc</a:t>
            </a:r>
            <a:r>
              <a:rPr kumimoji="0" lang="en-US" sz="1400" b="0"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14F28498-2081-B847-BCF2-175445837F4C}"/>
              </a:ext>
            </a:extLst>
          </p:cNvPr>
          <p:cNvPicPr>
            <a:picLocks noChangeAspect="1"/>
          </p:cNvPicPr>
          <p:nvPr/>
        </p:nvPicPr>
        <p:blipFill>
          <a:blip r:embed="rId4"/>
          <a:stretch>
            <a:fillRect/>
          </a:stretch>
        </p:blipFill>
        <p:spPr>
          <a:xfrm>
            <a:off x="827584" y="940468"/>
            <a:ext cx="7740352" cy="5299211"/>
          </a:xfrm>
          <a:prstGeom prst="rect">
            <a:avLst/>
          </a:prstGeom>
        </p:spPr>
      </p:pic>
    </p:spTree>
    <p:extLst>
      <p:ext uri="{BB962C8B-B14F-4D97-AF65-F5344CB8AC3E}">
        <p14:creationId xmlns:p14="http://schemas.microsoft.com/office/powerpoint/2010/main" val="734592962"/>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701174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501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98957649"/>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243263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82111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396721196"/>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874255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832116738"/>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06948"/>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42648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598973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339888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4100704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21273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607275514"/>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38733"/>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251315361"/>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464435036"/>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1012436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1183902844"/>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dirty="0"/>
              <a:t>To appear at MICRO 2021</a:t>
            </a:r>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39" y="2588427"/>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162898" y="5679460"/>
            <a:ext cx="4742004"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https://arxiv.org/pdf/2109.12021.pdf</a:t>
            </a:r>
            <a:r>
              <a:rPr lang="en-US" b="1" dirty="0">
                <a:solidFill>
                  <a:srgbClr val="0432FF"/>
                </a:solidFill>
              </a:rPr>
              <a:t> </a:t>
            </a:r>
          </a:p>
        </p:txBody>
      </p:sp>
    </p:spTree>
    <p:extLst>
      <p:ext uri="{BB962C8B-B14F-4D97-AF65-F5344CB8AC3E}">
        <p14:creationId xmlns:p14="http://schemas.microsoft.com/office/powerpoint/2010/main" val="237500632"/>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132311214"/>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54750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325381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309117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158257566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235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018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263647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658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235541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6691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228428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9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286083742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69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132834135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33652052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56643110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dirty="0"/>
              <a:t>To appear at MICRO 2021</a:t>
            </a:r>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39" y="2588427"/>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162898" y="567946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35474203"/>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064694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55182203"/>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41502320"/>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88202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3707169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419567185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769136815"/>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114470086"/>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defTabSz="685800">
              <a:defRPr/>
            </a:pPr>
            <a:r>
              <a:rPr lang="en-US" sz="2400" b="1" dirty="0">
                <a:solidFill>
                  <a:prstClr val="black"/>
                </a:solidFill>
                <a:latin typeface="Myriad Pro Cond" panose="020B0506030403020204" pitchFamily="34" charset="0"/>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defTabSz="685800">
              <a:defRPr/>
            </a:pPr>
            <a:r>
              <a:rPr lang="en-US" sz="2400" b="1" dirty="0">
                <a:solidFill>
                  <a:prstClr val="black"/>
                </a:solidFill>
                <a:latin typeface="Myriad Pro Cond" panose="020B0506030403020204" pitchFamily="34" charset="0"/>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defTabSz="685800">
              <a:defRPr/>
            </a:pPr>
            <a:r>
              <a:rPr lang="en-US" sz="2300" b="1" dirty="0">
                <a:solidFill>
                  <a:prstClr val="black"/>
                </a:solidFill>
                <a:latin typeface="Myriad Pro Cond" panose="020B0506030403020204" pitchFamily="34" charset="0"/>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algn="ctr" defTabSz="685800">
              <a:defRPr/>
            </a:pPr>
            <a:r>
              <a:rPr lang="en-US" sz="3600" b="1" dirty="0">
                <a:solidFill>
                  <a:srgbClr val="008000"/>
                </a:solidFill>
                <a:latin typeface="Myriad Pro Cond" panose="020B0506030403020204" pitchFamily="34" charset="0"/>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algn="ctr" defTabSz="685800">
              <a:defRPr/>
            </a:pPr>
            <a:r>
              <a:rPr lang="en-US" sz="3600" b="1" dirty="0">
                <a:solidFill>
                  <a:srgbClr val="008000"/>
                </a:solidFill>
                <a:latin typeface="Myriad Pro Cond" panose="020B0506030403020204" pitchFamily="34" charset="0"/>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Data Placement</a:t>
            </a:r>
          </a:p>
        </p:txBody>
      </p:sp>
    </p:spTree>
    <p:custDataLst>
      <p:tags r:id="rId1"/>
    </p:custDataLst>
    <p:extLst>
      <p:ext uri="{BB962C8B-B14F-4D97-AF65-F5344CB8AC3E}">
        <p14:creationId xmlns:p14="http://schemas.microsoft.com/office/powerpoint/2010/main" val="347916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750"/>
              </a:spcBef>
              <a:buNone/>
              <a:defRPr/>
            </a:pPr>
            <a:r>
              <a:rPr lang="en-US" sz="4275" dirty="0">
                <a:solidFill>
                  <a:srgbClr val="1D6FA9"/>
                </a:solidFill>
              </a:rPr>
              <a:t>Optimizations:</a:t>
            </a:r>
          </a:p>
          <a:p>
            <a:pPr marL="0" indent="0" defTabSz="685800">
              <a:lnSpc>
                <a:spcPct val="120000"/>
              </a:lnSpc>
              <a:spcBef>
                <a:spcPts val="750"/>
              </a:spcBef>
              <a:buNone/>
              <a:defRPr/>
            </a:pPr>
            <a:r>
              <a:rPr lang="en-US" sz="3000" dirty="0">
                <a:solidFill>
                  <a:prstClr val="black"/>
                </a:solidFill>
              </a:rPr>
              <a:t>Cache Management</a:t>
            </a:r>
          </a:p>
          <a:p>
            <a:pPr marL="0" indent="0" defTabSz="685800">
              <a:lnSpc>
                <a:spcPct val="120000"/>
              </a:lnSpc>
              <a:spcBef>
                <a:spcPts val="750"/>
              </a:spcBef>
              <a:buNone/>
              <a:defRPr/>
            </a:pPr>
            <a:r>
              <a:rPr lang="en-US" sz="3000" dirty="0">
                <a:solidFill>
                  <a:prstClr val="black"/>
                </a:solidFill>
              </a:rPr>
              <a:t>Data Placement in DRAM</a:t>
            </a:r>
          </a:p>
          <a:p>
            <a:pPr marL="0" indent="0" defTabSz="685800">
              <a:lnSpc>
                <a:spcPct val="120000"/>
              </a:lnSpc>
              <a:spcBef>
                <a:spcPts val="750"/>
              </a:spcBef>
              <a:buNone/>
              <a:defRPr/>
            </a:pPr>
            <a:r>
              <a:rPr lang="en-US" sz="3000" dirty="0">
                <a:solidFill>
                  <a:prstClr val="black"/>
                </a:solidFill>
              </a:rPr>
              <a:t>Data Compression</a:t>
            </a:r>
          </a:p>
          <a:p>
            <a:pPr marL="0" indent="0" defTabSz="685800">
              <a:lnSpc>
                <a:spcPct val="120000"/>
              </a:lnSpc>
              <a:spcBef>
                <a:spcPts val="750"/>
              </a:spcBef>
              <a:buNone/>
              <a:defRPr/>
            </a:pPr>
            <a:r>
              <a:rPr lang="en-US" sz="3000" dirty="0">
                <a:solidFill>
                  <a:prstClr val="black"/>
                </a:solidFill>
              </a:rPr>
              <a:t>Approximation</a:t>
            </a:r>
          </a:p>
          <a:p>
            <a:pPr marL="0" indent="0" defTabSz="685800">
              <a:lnSpc>
                <a:spcPct val="120000"/>
              </a:lnSpc>
              <a:spcBef>
                <a:spcPts val="750"/>
              </a:spcBef>
              <a:buNone/>
              <a:defRPr/>
            </a:pPr>
            <a:r>
              <a:rPr lang="en-US" sz="3000" dirty="0">
                <a:solidFill>
                  <a:prstClr val="black"/>
                </a:solidFill>
              </a:rPr>
              <a:t>DRAM Cache Management</a:t>
            </a:r>
          </a:p>
          <a:p>
            <a:pPr marL="0" indent="0" defTabSz="685800">
              <a:lnSpc>
                <a:spcPct val="120000"/>
              </a:lnSpc>
              <a:spcBef>
                <a:spcPts val="750"/>
              </a:spcBef>
              <a:buNone/>
              <a:defRPr/>
            </a:pPr>
            <a:r>
              <a:rPr lang="en-US" sz="3000" dirty="0">
                <a:solidFill>
                  <a:prstClr val="black"/>
                </a:solidFill>
              </a:rPr>
              <a:t>NVM Management</a:t>
            </a:r>
          </a:p>
          <a:p>
            <a:pPr marL="0" indent="0" defTabSz="685800">
              <a:lnSpc>
                <a:spcPct val="120000"/>
              </a:lnSpc>
              <a:spcBef>
                <a:spcPts val="750"/>
              </a:spcBef>
              <a:buNone/>
              <a:defRPr/>
            </a:pPr>
            <a:r>
              <a:rPr lang="en-US" sz="3000" dirty="0">
                <a:solidFill>
                  <a:prstClr val="black"/>
                </a:solidFill>
              </a:rPr>
              <a:t>NUCA/NUMA Optimizations</a:t>
            </a:r>
          </a:p>
          <a:p>
            <a:pPr marL="0" indent="0" defTabSz="685800">
              <a:lnSpc>
                <a:spcPct val="120000"/>
              </a:lnSpc>
              <a:spcBef>
                <a:spcPts val="750"/>
              </a:spcBef>
              <a:buNone/>
              <a:defRPr/>
            </a:pPr>
            <a:r>
              <a:rPr lang="en-US" sz="3000" dirty="0">
                <a:solidFill>
                  <a:prstClr val="black"/>
                </a:solidFill>
              </a:rPr>
              <a:t>…</a:t>
            </a: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en-US" sz="3000" dirty="0">
                <a:solidFill>
                  <a:srgbClr val="1D6FA9"/>
                </a:solidFill>
              </a:rPr>
              <a:t>Express:</a:t>
            </a:r>
          </a:p>
          <a:p>
            <a:pPr marL="0" indent="0" defTabSz="685800">
              <a:spcBef>
                <a:spcPts val="750"/>
              </a:spcBef>
              <a:buNone/>
              <a:defRPr/>
            </a:pPr>
            <a:r>
              <a:rPr lang="en-US" sz="2400" dirty="0">
                <a:solidFill>
                  <a:prstClr val="black"/>
                </a:solidFill>
              </a:rPr>
              <a:t>Data structures</a:t>
            </a:r>
          </a:p>
          <a:p>
            <a:pPr marL="0" indent="0" defTabSz="685800">
              <a:spcBef>
                <a:spcPts val="750"/>
              </a:spcBef>
              <a:buNone/>
              <a:defRPr/>
            </a:pPr>
            <a:r>
              <a:rPr lang="en-US" sz="2400" dirty="0">
                <a:solidFill>
                  <a:prstClr val="black"/>
                </a:solidFill>
              </a:rPr>
              <a:t>Access semantics</a:t>
            </a:r>
          </a:p>
          <a:p>
            <a:pPr marL="0" indent="0" defTabSz="685800">
              <a:spcBef>
                <a:spcPts val="750"/>
              </a:spcBef>
              <a:buNone/>
              <a:defRPr/>
            </a:pPr>
            <a:r>
              <a:rPr lang="en-US" sz="2400" dirty="0">
                <a:solidFill>
                  <a:prstClr val="black"/>
                </a:solidFill>
              </a:rPr>
              <a:t>Data types</a:t>
            </a:r>
          </a:p>
          <a:p>
            <a:pPr marL="0" indent="0" defTabSz="685800">
              <a:spcBef>
                <a:spcPts val="750"/>
              </a:spcBef>
              <a:buNone/>
              <a:defRPr/>
            </a:pPr>
            <a:r>
              <a:rPr lang="en-US" sz="2400" dirty="0">
                <a:solidFill>
                  <a:prstClr val="black"/>
                </a:solidFill>
              </a:rPr>
              <a:t>Working set</a:t>
            </a:r>
          </a:p>
          <a:p>
            <a:pPr marL="0" indent="0" defTabSz="685800">
              <a:spcBef>
                <a:spcPts val="750"/>
              </a:spcBef>
              <a:buNone/>
              <a:defRPr/>
            </a:pPr>
            <a:r>
              <a:rPr lang="en-US" sz="2400" dirty="0">
                <a:solidFill>
                  <a:prstClr val="black"/>
                </a:solidFill>
              </a:rPr>
              <a:t>Reuse</a:t>
            </a:r>
          </a:p>
          <a:p>
            <a:pPr marL="0" indent="0" defTabSz="685800">
              <a:spcBef>
                <a:spcPts val="750"/>
              </a:spcBef>
              <a:buNone/>
              <a:defRPr/>
            </a:pPr>
            <a:r>
              <a:rPr lang="en-US" sz="2400" dirty="0">
                <a:solidFill>
                  <a:prstClr val="black"/>
                </a:solidFill>
              </a:rPr>
              <a:t>Access frequency</a:t>
            </a:r>
          </a:p>
          <a:p>
            <a:pPr marL="0" indent="0" defTabSz="685800">
              <a:spcBef>
                <a:spcPts val="750"/>
              </a:spcBef>
              <a:buNone/>
              <a:defRPr/>
            </a:pPr>
            <a:r>
              <a:rPr lang="en-US" sz="2400" dirty="0">
                <a:solidFill>
                  <a:prstClr val="black"/>
                </a:solidFill>
              </a:rPr>
              <a:t>…</a:t>
            </a: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750"/>
              </a:spcBef>
              <a:buNone/>
              <a:defRPr/>
            </a:pPr>
            <a:r>
              <a:rPr lang="en-US" sz="3000" dirty="0">
                <a:solidFill>
                  <a:srgbClr val="008000"/>
                </a:solidFill>
              </a:rPr>
              <a:t>Benefits:</a:t>
            </a:r>
          </a:p>
          <a:p>
            <a:pPr marL="0" indent="0" defTabSz="685800">
              <a:lnSpc>
                <a:spcPct val="120000"/>
              </a:lnSpc>
              <a:spcBef>
                <a:spcPts val="750"/>
              </a:spcBef>
              <a:buNone/>
              <a:defRPr/>
            </a:pPr>
            <a:r>
              <a:rPr lang="en-US" sz="2100" dirty="0">
                <a:solidFill>
                  <a:srgbClr val="0000FF"/>
                </a:solidFill>
              </a:rPr>
              <a:t>More efficient HW:</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Performance</a:t>
            </a:r>
            <a:r>
              <a:rPr lang="en-US" sz="2100" dirty="0">
                <a:solidFill>
                  <a:prstClr val="black"/>
                </a:solidFill>
              </a:rPr>
              <a:t> </a:t>
            </a:r>
          </a:p>
          <a:p>
            <a:pPr marL="171450" indent="-171450" defTabSz="685800">
              <a:spcBef>
                <a:spcPts val="750"/>
              </a:spcBef>
              <a:buClr>
                <a:srgbClr val="008000"/>
              </a:buClr>
              <a:buFont typeface="Wingdings" panose="05000000000000000000" pitchFamily="2" charset="2"/>
              <a:buChar char="ü"/>
              <a:defRPr/>
            </a:pPr>
            <a:endParaRPr lang="en-US" sz="2100" dirty="0">
              <a:solidFill>
                <a:prstClr val="black"/>
              </a:solidFill>
            </a:endParaRPr>
          </a:p>
          <a:p>
            <a:pPr marL="0" indent="0" defTabSz="685800">
              <a:spcBef>
                <a:spcPts val="750"/>
              </a:spcBef>
              <a:buClr>
                <a:srgbClr val="008000"/>
              </a:buClr>
              <a:buNone/>
              <a:defRPr/>
            </a:pPr>
            <a:r>
              <a:rPr lang="en-US" sz="2100" dirty="0">
                <a:solidFill>
                  <a:srgbClr val="0000FF"/>
                </a:solidFill>
              </a:rPr>
              <a:t>Reduced SW burden:</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Programmability</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Portability</a:t>
            </a:r>
          </a:p>
          <a:p>
            <a:pPr marL="0" indent="0" defTabSz="685800">
              <a:spcBef>
                <a:spcPts val="750"/>
              </a:spcBef>
              <a:buNone/>
            </a:pPr>
            <a:endParaRPr lang="en-US" sz="2100" dirty="0">
              <a:solidFill>
                <a:prstClr val="black"/>
              </a:solidFill>
            </a:endParaRPr>
          </a:p>
          <a:p>
            <a:pPr marL="514350" lvl="1" indent="-171450" defTabSz="685800">
              <a:spcBef>
                <a:spcPts val="750"/>
              </a:spcBef>
              <a:buClr>
                <a:srgbClr val="008000"/>
              </a:buClr>
              <a:buFont typeface="Myriad Pro Cond" panose="020B0506030403020204" pitchFamily="34" charset="0"/>
              <a:buChar char="−"/>
            </a:pPr>
            <a:endParaRPr lang="en-US" sz="1800" dirty="0">
              <a:solidFill>
                <a:prstClr val="black"/>
              </a:solidFill>
            </a:endParaRPr>
          </a:p>
          <a:p>
            <a:pPr marL="0" indent="0" defTabSz="685800">
              <a:spcBef>
                <a:spcPts val="750"/>
              </a:spcBef>
              <a:buNone/>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Tree>
    <p:custDataLst>
      <p:tags r:id="rId1"/>
    </p:custDataLst>
    <p:extLst>
      <p:ext uri="{BB962C8B-B14F-4D97-AF65-F5344CB8AC3E}">
        <p14:creationId xmlns:p14="http://schemas.microsoft.com/office/powerpoint/2010/main" val="94336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yriad Pro Cond" panose="020B0506030403020204" pitchFamily="34" charset="0"/>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fld id="{7D7EBB9B-B08F-4F4F-A422-C245B70DFA91}" type="slidenum">
              <a:rPr lang="en-US" smtClean="0"/>
              <a:pPr/>
              <a:t>277</a:t>
            </a:fld>
            <a:endParaRPr lang="en-US" dirty="0"/>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400" b="1" dirty="0">
                <a:solidFill>
                  <a:prstClr val="black"/>
                </a:solidFill>
                <a:latin typeface="Myriad Pro Cond" panose="020B0506030403020204" pitchFamily="34" charset="0"/>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tx1"/>
                </a:solidFill>
                <a:latin typeface="Myriad Pro Cond" panose="020B0506030403020204" pitchFamily="34" charset="0"/>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schemeClr val="tx1"/>
                </a:solidFill>
                <a:latin typeface="Myriad Pro Cond" panose="020B0506030403020204" pitchFamily="34" charset="0"/>
              </a:rPr>
              <a:t>Memory</a:t>
            </a:r>
          </a:p>
          <a:p>
            <a:pPr algn="ctr" defTabSz="685800">
              <a:defRPr/>
            </a:pPr>
            <a:r>
              <a:rPr lang="en-US" b="1" dirty="0">
                <a:solidFill>
                  <a:schemeClr val="tx1"/>
                </a:solidFill>
                <a:latin typeface="Myriad Pro Cond" panose="020B0506030403020204" pitchFamily="34" charset="0"/>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bg1"/>
                </a:solidFill>
                <a:latin typeface="Myriad Pro Cond" panose="020B0506030403020204" pitchFamily="34" charset="0"/>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schemeClr val="tx1"/>
                </a:solidFill>
                <a:latin typeface="Myriad Pro Cond" panose="020B0506030403020204" pitchFamily="34" charset="0"/>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bg1"/>
                </a:solidFill>
                <a:latin typeface="Myriad Pro Cond" panose="020B0506030403020204" pitchFamily="34" charset="0"/>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000" b="1" dirty="0">
                <a:solidFill>
                  <a:schemeClr val="bg1"/>
                </a:solidFill>
                <a:latin typeface="Myriad Pro Cond" panose="020B0506030403020204" pitchFamily="34" charset="0"/>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algn="ctr"/>
            <a:r>
              <a:rPr lang="en-US" sz="2100" b="1" u="sng" dirty="0">
                <a:latin typeface="Myriad Pro Cond" panose="020B0506030403020204" pitchFamily="34" charset="0"/>
              </a:rPr>
              <a:t>Approach</a:t>
            </a:r>
            <a:r>
              <a:rPr lang="en-US" sz="2100" b="1" dirty="0">
                <a:latin typeface="Myriad Pro Cond" panose="020B0506030403020204" pitchFamily="34" charset="0"/>
              </a:rPr>
              <a:t>: Flexibly associate specific semantic information with any </a:t>
            </a:r>
            <a:r>
              <a:rPr lang="en-US" sz="2100" b="1" dirty="0">
                <a:solidFill>
                  <a:schemeClr val="accent5"/>
                </a:solidFill>
                <a:latin typeface="Myriad Pro Cond" panose="020B0506030403020204" pitchFamily="34" charset="0"/>
              </a:rPr>
              <a:t>data &amp; code</a:t>
            </a:r>
            <a:r>
              <a:rPr lang="en-US" sz="2100" b="1" dirty="0">
                <a:solidFill>
                  <a:schemeClr val="tx2"/>
                </a:solidFill>
                <a:latin typeface="Myriad Pro Cond" panose="020B0506030403020204" pitchFamily="34" charset="0"/>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bg1"/>
                </a:solidFill>
                <a:latin typeface="Myriad Pro Cond" panose="020B0506030403020204" pitchFamily="34" charset="0"/>
              </a:rPr>
              <a:t>Expressive Memory</a:t>
            </a:r>
          </a:p>
          <a:p>
            <a:pPr algn="ctr"/>
            <a:r>
              <a:rPr lang="en-US" sz="2100" b="1" dirty="0">
                <a:solidFill>
                  <a:schemeClr val="bg1"/>
                </a:solidFill>
                <a:latin typeface="Myriad Pro Cond" panose="020B0506030403020204" pitchFamily="34" charset="0"/>
              </a:rPr>
              <a:t>“</a:t>
            </a:r>
            <a:r>
              <a:rPr lang="en-US" sz="2100" b="1" dirty="0" err="1">
                <a:solidFill>
                  <a:schemeClr val="bg1"/>
                </a:solidFill>
                <a:latin typeface="Myriad Pro Cond" panose="020B0506030403020204" pitchFamily="34" charset="0"/>
              </a:rPr>
              <a:t>XMem</a:t>
            </a:r>
            <a:r>
              <a:rPr lang="en-US" sz="2100" b="1" dirty="0">
                <a:solidFill>
                  <a:schemeClr val="bg1"/>
                </a:solidFill>
                <a:latin typeface="Myriad Pro Cond" panose="020B0506030403020204" pitchFamily="34" charset="0"/>
              </a:rPr>
              <a:t>”</a:t>
            </a:r>
          </a:p>
        </p:txBody>
      </p:sp>
    </p:spTree>
    <p:extLst>
      <p:ext uri="{BB962C8B-B14F-4D97-AF65-F5344CB8AC3E}">
        <p14:creationId xmlns:p14="http://schemas.microsoft.com/office/powerpoint/2010/main" val="357994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63229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400671766"/>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1665640625"/>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68952122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defTabSz="685800"/>
            <a:fld id="{2C27E80B-A655-44B0-A6D9-E5EAFBEBB6E2}" type="slidenum">
              <a:rPr lang="en-US"/>
              <a:pPr defTabSz="685800"/>
              <a:t>282</a:t>
            </a:fld>
            <a:endParaRPr lang="en-US" dirty="0"/>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defTabSz="685800"/>
            <a:r>
              <a:rPr lang="en-US" sz="2400" b="1" dirty="0">
                <a:solidFill>
                  <a:prstClr val="black"/>
                </a:solidFill>
                <a:latin typeface="Myriad Pro Cond" panose="020B0506030403020204" pitchFamily="34" charset="0"/>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defTabSz="685800"/>
            <a:r>
              <a:rPr lang="en-US" sz="2400" b="1" dirty="0">
                <a:solidFill>
                  <a:prstClr val="black"/>
                </a:solidFill>
                <a:latin typeface="Myriad Pro Cond" panose="020B0506030403020204" pitchFamily="34" charset="0"/>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700" b="1" dirty="0">
                <a:solidFill>
                  <a:prstClr val="white"/>
                </a:solidFill>
                <a:latin typeface="Myriad Pro Cond" panose="020B0506030403020204" pitchFamily="34" charset="0"/>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700" b="1" dirty="0">
                <a:solidFill>
                  <a:prstClr val="black"/>
                </a:solidFill>
                <a:latin typeface="Myriad Pro Cond" panose="020B0506030403020204" pitchFamily="34" charset="0"/>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defTabSz="685800"/>
            <a:r>
              <a:rPr lang="en-US" sz="2400" b="1" dirty="0">
                <a:solidFill>
                  <a:srgbClr val="009900"/>
                </a:solidFill>
                <a:latin typeface="Myriad Pro Cond" panose="020B0506030403020204" pitchFamily="34" charset="0"/>
              </a:rPr>
              <a:t>Flexible, architecture-agnostic interface</a:t>
            </a:r>
          </a:p>
          <a:p>
            <a:pPr defTabSz="685800"/>
            <a:endParaRPr lang="en-US" sz="1350" b="1" dirty="0">
              <a:solidFill>
                <a:prstClr val="black"/>
              </a:solidFill>
              <a:latin typeface="Myriad Pro Cond" panose="020B0506030403020204" pitchFamily="34" charset="0"/>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defTabSz="685800"/>
            <a:r>
              <a:rPr lang="en-US" sz="2400" b="1" dirty="0">
                <a:solidFill>
                  <a:srgbClr val="009900"/>
                </a:solidFill>
                <a:latin typeface="Myriad Pro Cond" panose="020B0506030403020204" pitchFamily="34" charset="0"/>
              </a:rPr>
              <a:t>Access to program semantics</a:t>
            </a:r>
          </a:p>
          <a:p>
            <a:pPr defTabSz="685800"/>
            <a:endParaRPr lang="en-US" sz="1350" b="1" dirty="0">
              <a:solidFill>
                <a:prstClr val="black"/>
              </a:solidFill>
              <a:latin typeface="Myriad Pro Cond" panose="020B0506030403020204" pitchFamily="34" charset="0"/>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3000" b="1" dirty="0">
                <a:solidFill>
                  <a:prstClr val="white"/>
                </a:solidFill>
                <a:latin typeface="Myriad Pro Cond" panose="020B0506030403020204" pitchFamily="34" charset="0"/>
              </a:rPr>
              <a:t>Performance Benefits:</a:t>
            </a:r>
          </a:p>
          <a:p>
            <a:pPr algn="ctr" defTabSz="685800"/>
            <a:r>
              <a:rPr lang="en-US" sz="3000" b="1" dirty="0">
                <a:solidFill>
                  <a:prstClr val="white"/>
                </a:solidFill>
                <a:latin typeface="Myriad Pro Cond" panose="020B0506030403020204" pitchFamily="34" charset="0"/>
              </a:rPr>
              <a:t>26.6% (up to 46.6%) from </a:t>
            </a:r>
            <a:r>
              <a:rPr lang="en-US" sz="3000" b="1" u="sng" dirty="0">
                <a:solidFill>
                  <a:prstClr val="white"/>
                </a:solidFill>
                <a:latin typeface="Myriad Pro Cond" panose="020B0506030403020204" pitchFamily="34" charset="0"/>
              </a:rPr>
              <a:t>cache locality </a:t>
            </a:r>
          </a:p>
          <a:p>
            <a:pPr algn="ctr" defTabSz="685800"/>
            <a:r>
              <a:rPr lang="en-US" sz="3000" b="1" dirty="0">
                <a:solidFill>
                  <a:prstClr val="white"/>
                </a:solidFill>
                <a:latin typeface="Myriad Pro Cond" panose="020B0506030403020204" pitchFamily="34" charset="0"/>
              </a:rPr>
              <a:t>53.7% (up to 2.8x) from </a:t>
            </a:r>
            <a:r>
              <a:rPr lang="en-US" sz="3000" b="1" u="sng" dirty="0">
                <a:solidFill>
                  <a:prstClr val="white"/>
                </a:solidFill>
                <a:latin typeface="Myriad Pro Cond" panose="020B0506030403020204" pitchFamily="34" charset="0"/>
              </a:rPr>
              <a:t>NUMA locality</a:t>
            </a:r>
          </a:p>
        </p:txBody>
      </p:sp>
    </p:spTree>
    <p:extLst>
      <p:ext uri="{BB962C8B-B14F-4D97-AF65-F5344CB8AC3E}">
        <p14:creationId xmlns:p14="http://schemas.microsoft.com/office/powerpoint/2010/main" val="60316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4200080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566422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6859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45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851428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682556844"/>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7540001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13495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291</a:t>
            </a:fld>
            <a:endParaRPr kern="0" dirty="0">
              <a:solidFill>
                <a:srgbClr val="595959"/>
              </a:solidFill>
              <a:latin typeface="Arial"/>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EDEN: Overview</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292</a:t>
            </a:fld>
            <a:endParaRPr kern="0" dirty="0">
              <a:solidFill>
                <a:srgbClr val="595959"/>
              </a:solidFill>
              <a:latin typeface="Arial"/>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CPU: DRAM Energy Evaluation</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293</a:t>
            </a:fld>
            <a:endParaRPr kern="0" dirty="0">
              <a:solidFill>
                <a:srgbClr val="595959"/>
              </a:solidFill>
              <a:latin typeface="Arial"/>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algn="ctr" defTabSz="1219170">
              <a:buClr>
                <a:srgbClr val="000000"/>
              </a:buClr>
            </a:pPr>
            <a:r>
              <a:rPr lang="en" sz="3000" b="1" kern="0" dirty="0">
                <a:solidFill>
                  <a:srgbClr val="000000"/>
                </a:solidFill>
                <a:latin typeface="Cambria"/>
                <a:ea typeface="Cambria"/>
                <a:cs typeface="Cambria"/>
                <a:sym typeface="Cambria"/>
              </a:rPr>
              <a:t>Average </a:t>
            </a:r>
            <a:r>
              <a:rPr lang="en" sz="3000" b="1" kern="0" dirty="0">
                <a:solidFill>
                  <a:srgbClr val="FF0000"/>
                </a:solidFill>
                <a:latin typeface="Cambria"/>
                <a:ea typeface="Cambria"/>
                <a:cs typeface="Cambria"/>
                <a:sym typeface="Cambria"/>
              </a:rPr>
              <a:t>8%</a:t>
            </a:r>
            <a:r>
              <a:rPr lang="en" sz="3000" b="1" kern="0" dirty="0">
                <a:solidFill>
                  <a:srgbClr val="000000"/>
                </a:solidFill>
                <a:latin typeface="Cambria"/>
                <a:ea typeface="Cambria"/>
                <a:cs typeface="Cambria"/>
                <a:sym typeface="Cambria"/>
              </a:rPr>
              <a:t> system speedup</a:t>
            </a:r>
            <a:endParaRPr sz="3000" kern="0" dirty="0">
              <a:solidFill>
                <a:srgbClr val="000000"/>
              </a:solidFill>
              <a:latin typeface="Cambria"/>
              <a:ea typeface="Cambria"/>
              <a:cs typeface="Cambria"/>
              <a:sym typeface="Cambria"/>
            </a:endParaRPr>
          </a:p>
          <a:p>
            <a:pPr algn="ctr" defTabSz="1219170">
              <a:buClr>
                <a:srgbClr val="000000"/>
              </a:buClr>
            </a:pPr>
            <a:r>
              <a:rPr lang="en" sz="3000" kern="0" dirty="0">
                <a:solidFill>
                  <a:srgbClr val="000000"/>
                </a:solidFill>
                <a:latin typeface="Cambria"/>
                <a:ea typeface="Cambria"/>
                <a:cs typeface="Cambria"/>
                <a:sym typeface="Cambria"/>
              </a:rPr>
              <a:t>Some workloads achieve</a:t>
            </a:r>
            <a:r>
              <a:rPr lang="en" sz="3000" b="1" kern="0" dirty="0">
                <a:solidFill>
                  <a:srgbClr val="000000"/>
                </a:solidFill>
                <a:latin typeface="Cambria"/>
                <a:ea typeface="Cambria"/>
                <a:cs typeface="Cambria"/>
                <a:sym typeface="Cambria"/>
              </a:rPr>
              <a:t> </a:t>
            </a:r>
            <a:r>
              <a:rPr lang="en" sz="3000" b="1" kern="0" dirty="0">
                <a:solidFill>
                  <a:srgbClr val="F400E6"/>
                </a:solidFill>
                <a:latin typeface="Cambria"/>
                <a:ea typeface="Cambria"/>
                <a:cs typeface="Cambria"/>
                <a:sym typeface="Cambria"/>
              </a:rPr>
              <a:t>17%</a:t>
            </a:r>
            <a:r>
              <a:rPr lang="en" sz="3000" b="1" kern="0" dirty="0">
                <a:solidFill>
                  <a:srgbClr val="000000"/>
                </a:solidFill>
                <a:latin typeface="Cambria"/>
                <a:ea typeface="Cambria"/>
                <a:cs typeface="Cambria"/>
                <a:sym typeface="Cambria"/>
              </a:rPr>
              <a:t> speedup</a:t>
            </a:r>
            <a:endParaRPr sz="3000" b="1" kern="0"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CPU: Performance Evaluation</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algn="ctr" defTabSz="1219170">
              <a:buClr>
                <a:srgbClr val="000000"/>
              </a:buClr>
            </a:pPr>
            <a:r>
              <a:rPr lang="en" sz="3000" kern="0" dirty="0">
                <a:solidFill>
                  <a:srgbClr val="000000"/>
                </a:solidFill>
                <a:latin typeface="Cambria"/>
                <a:ea typeface="Cambria"/>
                <a:cs typeface="Cambria"/>
                <a:sym typeface="Cambria"/>
              </a:rPr>
              <a:t>EDEN achieves </a:t>
            </a:r>
            <a:r>
              <a:rPr lang="en" sz="3000" b="1" kern="0" dirty="0">
                <a:solidFill>
                  <a:srgbClr val="0070C0"/>
                </a:solidFill>
                <a:latin typeface="Cambria"/>
                <a:ea typeface="Cambria"/>
                <a:cs typeface="Cambria"/>
                <a:sym typeface="Cambria"/>
              </a:rPr>
              <a:t>close to the ideal </a:t>
            </a:r>
            <a:r>
              <a:rPr lang="en" sz="3000" kern="0" dirty="0">
                <a:solidFill>
                  <a:srgbClr val="000000"/>
                </a:solidFill>
                <a:latin typeface="Cambria"/>
                <a:ea typeface="Cambria"/>
                <a:cs typeface="Cambria"/>
                <a:sym typeface="Cambria"/>
              </a:rPr>
              <a:t>speedup</a:t>
            </a:r>
          </a:p>
          <a:p>
            <a:pPr algn="ctr" defTabSz="1219170">
              <a:buClr>
                <a:srgbClr val="000000"/>
              </a:buClr>
            </a:pPr>
            <a:r>
              <a:rPr lang="en" sz="3000" kern="0" dirty="0">
                <a:solidFill>
                  <a:srgbClr val="000000"/>
                </a:solidFill>
                <a:latin typeface="Cambria"/>
                <a:ea typeface="Cambria"/>
                <a:cs typeface="Cambria"/>
                <a:sym typeface="Cambria"/>
              </a:rPr>
              <a:t>possible via </a:t>
            </a:r>
            <a:r>
              <a:rPr lang="en" sz="3000" kern="0" dirty="0" err="1">
                <a:solidFill>
                  <a:srgbClr val="000000"/>
                </a:solidFill>
                <a:latin typeface="Cambria"/>
                <a:ea typeface="Cambria"/>
                <a:cs typeface="Cambria"/>
                <a:sym typeface="Cambria"/>
              </a:rPr>
              <a:t>tRCD</a:t>
            </a:r>
            <a:r>
              <a:rPr lang="en" sz="3000" kern="0" dirty="0">
                <a:solidFill>
                  <a:srgbClr val="000000"/>
                </a:solidFill>
                <a:latin typeface="Cambria"/>
                <a:ea typeface="Cambria"/>
                <a:cs typeface="Cambria"/>
                <a:sym typeface="Cambria"/>
              </a:rPr>
              <a:t> scaling</a:t>
            </a:r>
            <a:endParaRPr sz="3000" kern="0" dirty="0">
              <a:solidFill>
                <a:srgbClr val="000000"/>
              </a:solidFill>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1867" kern="0">
              <a:solidFill>
                <a:srgbClr val="000000"/>
              </a:solidFill>
              <a:latin typeface="Arial"/>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defTabSz="1219170">
              <a:buClr>
                <a:srgbClr val="000000"/>
              </a:buClr>
            </a:pPr>
            <a:r>
              <a:rPr lang="en" sz="1600" kern="0" dirty="0">
                <a:solidFill>
                  <a:srgbClr val="000000"/>
                </a:solidFill>
                <a:latin typeface="Cambria"/>
                <a:ea typeface="Cambria"/>
                <a:cs typeface="Cambria"/>
                <a:sym typeface="Cambria"/>
              </a:rPr>
              <a:t>Ideal</a:t>
            </a:r>
            <a:endParaRPr lang="en-US" sz="1600" kern="0" dirty="0">
              <a:solidFill>
                <a:srgbClr val="000000"/>
              </a:solidFill>
              <a:latin typeface="Arial"/>
              <a:cs typeface="Arial"/>
              <a:sym typeface="Arial"/>
            </a:endParaRP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294</a:t>
            </a:fld>
            <a:endParaRPr kern="0" dirty="0">
              <a:solidFill>
                <a:srgbClr val="595959"/>
              </a:solidFill>
              <a:latin typeface="Arial"/>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GPU, </a:t>
            </a:r>
            <a:r>
              <a:rPr lang="en-US" sz="3200" b="1" kern="0" dirty="0" err="1">
                <a:solidFill>
                  <a:srgbClr val="000000"/>
                </a:solidFill>
                <a:latin typeface="Cambria" panose="02040503050406030204" pitchFamily="18" charset="0"/>
                <a:cs typeface="Arial"/>
                <a:sym typeface="Arial"/>
              </a:rPr>
              <a:t>Eyeriss</a:t>
            </a:r>
            <a:r>
              <a:rPr lang="en-US" sz="3200" b="1" kern="0" dirty="0">
                <a:solidFill>
                  <a:srgbClr val="000000"/>
                </a:solidFill>
                <a:latin typeface="Cambria" panose="02040503050406030204" pitchFamily="18" charset="0"/>
                <a:cs typeface="Arial"/>
                <a:sym typeface="Arial"/>
              </a:rPr>
              <a:t>, and TPU:  Energy Evaluation</a:t>
            </a:r>
            <a:endParaRPr sz="3200" b="1" kern="0" dirty="0">
              <a:solidFill>
                <a:srgbClr val="000000"/>
              </a:solidFill>
              <a:latin typeface="Cambria" panose="02040503050406030204" pitchFamily="18" charset="0"/>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a:solidFill>
                  <a:srgbClr val="000000"/>
                </a:solidFill>
                <a:latin typeface="Cambria"/>
                <a:ea typeface="Cambria"/>
                <a:cs typeface="Cambria"/>
                <a:sym typeface="Cambria"/>
              </a:rPr>
              <a:t>GPU</a:t>
            </a:r>
            <a:r>
              <a:rPr lang="en-US" sz="3200" b="1" kern="0" dirty="0">
                <a:solidFill>
                  <a:srgbClr val="000000"/>
                </a:solidFill>
                <a:latin typeface="Cambria"/>
                <a:ea typeface="Cambria"/>
                <a:cs typeface="Cambria"/>
                <a:sym typeface="Cambria"/>
              </a:rPr>
              <a:t>: </a:t>
            </a:r>
            <a:r>
              <a:rPr lang="en-US" sz="3200" kern="0" dirty="0">
                <a:solidFill>
                  <a:srgbClr val="000000"/>
                </a:solidFill>
                <a:latin typeface="Cambria"/>
                <a:ea typeface="Cambria"/>
                <a:cs typeface="Cambria"/>
                <a:sym typeface="Cambria"/>
              </a:rPr>
              <a:t>average </a:t>
            </a:r>
            <a:r>
              <a:rPr lang="en-US" sz="3200" b="1" kern="0" dirty="0">
                <a:solidFill>
                  <a:srgbClr val="38761D"/>
                </a:solidFill>
                <a:latin typeface="Cambria"/>
                <a:ea typeface="Cambria"/>
                <a:cs typeface="Cambria"/>
                <a:sym typeface="Cambria"/>
              </a:rPr>
              <a:t>37% energy reduction</a:t>
            </a:r>
          </a:p>
          <a:p>
            <a:pPr marL="514338" indent="-457189" defTabSz="1219170">
              <a:lnSpc>
                <a:spcPct val="100000"/>
              </a:lnSpc>
              <a:spcBef>
                <a:spcPts val="1000"/>
              </a:spcBef>
              <a:buClr>
                <a:srgbClr val="000000"/>
              </a:buClr>
              <a:buFont typeface="Arial" panose="020B0604020202020204" pitchFamily="34" charset="0"/>
              <a:buChar char="•"/>
            </a:pPr>
            <a:endParaRPr lang="en-US" sz="3200" kern="0" dirty="0">
              <a:solidFill>
                <a:srgbClr val="000000"/>
              </a:solidFill>
              <a:latin typeface="Cambria"/>
              <a:ea typeface="Cambria"/>
              <a:cs typeface="Cambria"/>
              <a:sym typeface="Cambria"/>
            </a:endParaRPr>
          </a:p>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err="1">
                <a:solidFill>
                  <a:srgbClr val="000000"/>
                </a:solidFill>
                <a:latin typeface="Cambria"/>
                <a:ea typeface="Cambria"/>
                <a:cs typeface="Cambria"/>
                <a:sym typeface="Cambria"/>
              </a:rPr>
              <a:t>Eyeriss</a:t>
            </a:r>
            <a:r>
              <a:rPr lang="en-US" sz="3200" kern="0" dirty="0">
                <a:solidFill>
                  <a:srgbClr val="000000"/>
                </a:solidFill>
                <a:latin typeface="Cambria"/>
                <a:ea typeface="Cambria"/>
                <a:cs typeface="Cambria"/>
                <a:sym typeface="Cambria"/>
              </a:rPr>
              <a:t>: average </a:t>
            </a:r>
            <a:r>
              <a:rPr lang="en-US" sz="3200" b="1" kern="0" dirty="0">
                <a:solidFill>
                  <a:srgbClr val="1155CC"/>
                </a:solidFill>
                <a:latin typeface="Cambria"/>
                <a:ea typeface="Cambria"/>
                <a:cs typeface="Cambria"/>
                <a:sym typeface="Cambria"/>
              </a:rPr>
              <a:t>31% energy reduction</a:t>
            </a:r>
          </a:p>
          <a:p>
            <a:pPr marL="514338" indent="-457189" defTabSz="1219170">
              <a:lnSpc>
                <a:spcPct val="100000"/>
              </a:lnSpc>
              <a:spcBef>
                <a:spcPts val="1000"/>
              </a:spcBef>
              <a:buClr>
                <a:srgbClr val="000000"/>
              </a:buClr>
              <a:buFont typeface="Arial" panose="020B0604020202020204" pitchFamily="34" charset="0"/>
              <a:buChar char="•"/>
            </a:pPr>
            <a:endParaRPr lang="en-US" sz="3200" b="1" kern="0" dirty="0">
              <a:solidFill>
                <a:srgbClr val="1155CC"/>
              </a:solidFill>
              <a:latin typeface="Cambria"/>
              <a:ea typeface="Cambria"/>
              <a:cs typeface="Cambria"/>
              <a:sym typeface="Cambria"/>
            </a:endParaRPr>
          </a:p>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a:solidFill>
                  <a:srgbClr val="000000"/>
                </a:solidFill>
                <a:latin typeface="Cambria"/>
                <a:ea typeface="Cambria"/>
                <a:cs typeface="Cambria"/>
                <a:sym typeface="Cambria"/>
              </a:rPr>
              <a:t>TPU</a:t>
            </a:r>
            <a:r>
              <a:rPr lang="en-US" sz="3200" kern="0" dirty="0">
                <a:solidFill>
                  <a:srgbClr val="000000"/>
                </a:solidFill>
                <a:latin typeface="Cambria"/>
                <a:ea typeface="Cambria"/>
                <a:cs typeface="Cambria"/>
                <a:sym typeface="Cambria"/>
              </a:rPr>
              <a:t>: average </a:t>
            </a:r>
            <a:r>
              <a:rPr lang="en-US" sz="3200" b="1" kern="0" dirty="0">
                <a:solidFill>
                  <a:srgbClr val="990000"/>
                </a:solidFill>
                <a:latin typeface="Cambria"/>
                <a:ea typeface="Cambria"/>
                <a:cs typeface="Cambria"/>
                <a:sym typeface="Cambria"/>
              </a:rPr>
              <a:t>32% energy reduction</a:t>
            </a:r>
            <a:endParaRPr lang="en-US" sz="3200" kern="0" dirty="0">
              <a:solidFill>
                <a:srgbClr val="990000"/>
              </a:solidFill>
              <a:latin typeface="Cambria"/>
              <a:ea typeface="Cambria"/>
              <a:cs typeface="Cambria"/>
              <a:sym typeface="Cambria"/>
            </a:endParaRP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610188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394173090"/>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019118324"/>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105714198"/>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1412324836"/>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876794217"/>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834992720"/>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777715390"/>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78532278"/>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9253603"/>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22495170"/>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70418599"/>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482606244"/>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Tutorial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62C6-245B-8443-B7CE-6831BC148AF4}"/>
              </a:ext>
            </a:extLst>
          </p:cNvPr>
          <p:cNvSpPr>
            <a:spLocks noGrp="1"/>
          </p:cNvSpPr>
          <p:nvPr>
            <p:ph type="title"/>
          </p:nvPr>
        </p:nvSpPr>
        <p:spPr/>
        <p:txBody>
          <a:bodyPr/>
          <a:lstStyle/>
          <a:p>
            <a:r>
              <a:rPr lang="en-US" dirty="0"/>
              <a:t>A Recent Short Talk on PIM</a:t>
            </a:r>
          </a:p>
        </p:txBody>
      </p:sp>
      <p:sp>
        <p:nvSpPr>
          <p:cNvPr id="3" name="Content Placeholder 2">
            <a:extLst>
              <a:ext uri="{FF2B5EF4-FFF2-40B4-BE49-F238E27FC236}">
                <a16:creationId xmlns:a16="http://schemas.microsoft.com/office/drawing/2014/main" id="{82638B41-1AAE-C742-AC03-70DBD908F3C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9B68B6C-C332-2E4B-8093-975CC24C253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046416A0-DF02-E245-9280-E36EB3057FFB}"/>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TextBox 6">
            <a:extLst>
              <a:ext uri="{FF2B5EF4-FFF2-40B4-BE49-F238E27FC236}">
                <a16:creationId xmlns:a16="http://schemas.microsoft.com/office/drawing/2014/main" id="{6F9443F3-7339-6D4C-B22D-61F89E0CD3B5}"/>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https://www.youtube.com/watch?v=jVYCchBGNVc</a:t>
            </a:r>
            <a:r>
              <a:rPr kumimoji="0" lang="en-US" sz="1400" b="0"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14F28498-2081-B847-BCF2-175445837F4C}"/>
              </a:ext>
            </a:extLst>
          </p:cNvPr>
          <p:cNvPicPr>
            <a:picLocks noChangeAspect="1"/>
          </p:cNvPicPr>
          <p:nvPr/>
        </p:nvPicPr>
        <p:blipFill>
          <a:blip r:embed="rId4"/>
          <a:stretch>
            <a:fillRect/>
          </a:stretch>
        </p:blipFill>
        <p:spPr>
          <a:xfrm>
            <a:off x="827584" y="940468"/>
            <a:ext cx="7740352" cy="5299211"/>
          </a:xfrm>
          <a:prstGeom prst="rect">
            <a:avLst/>
          </a:prstGeom>
        </p:spPr>
      </p:pic>
    </p:spTree>
    <p:extLst>
      <p:ext uri="{BB962C8B-B14F-4D97-AF65-F5344CB8AC3E}">
        <p14:creationId xmlns:p14="http://schemas.microsoft.com/office/powerpoint/2010/main" val="180275877"/>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a:t>14 October </a:t>
            </a:r>
            <a:r>
              <a:rPr lang="en-US" sz="2200" dirty="0"/>
              <a:t>2021</a:t>
            </a:r>
          </a:p>
          <a:p>
            <a:r>
              <a:rPr lang="en-US" sz="2200" dirty="0"/>
              <a:t>Huawei STW 2021: SW/HW Co-Design for Comp Arch</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448604859"/>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927193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r>
              <a:rPr lang="en-US" sz="1300" dirty="0" err="1"/>
              <a:t>Damla</a:t>
            </a:r>
            <a:r>
              <a:rPr lang="en-US" sz="1300" dirty="0"/>
              <a:t> </a:t>
            </a:r>
            <a:r>
              <a:rPr lang="en-US" sz="1300" dirty="0" err="1"/>
              <a:t>Senol</a:t>
            </a:r>
            <a:r>
              <a:rPr lang="en-US" sz="1300" dirty="0"/>
              <a:t> Cali (</a:t>
            </a:r>
            <a:r>
              <a:rPr lang="en-US" sz="1300" dirty="0" err="1"/>
              <a:t>Bionano</a:t>
            </a:r>
            <a:r>
              <a:rPr lang="en-US" sz="1300" dirty="0"/>
              <a:t> Genomics)</a:t>
            </a:r>
          </a:p>
          <a:p>
            <a:r>
              <a:rPr lang="en-US" sz="1300" dirty="0" err="1"/>
              <a:t>Nastaran</a:t>
            </a:r>
            <a:r>
              <a:rPr lang="en-US" sz="1300" dirty="0"/>
              <a:t> </a:t>
            </a:r>
            <a:r>
              <a:rPr lang="en-US" sz="1300" dirty="0" err="1"/>
              <a:t>Hajinazar</a:t>
            </a:r>
            <a:r>
              <a:rPr lang="en-US" sz="1300" dirty="0"/>
              <a:t> (ETH Zurich)</a:t>
            </a:r>
          </a:p>
          <a:p>
            <a:r>
              <a:rPr lang="en-US" sz="1300" dirty="0"/>
              <a:t>Gagandeep Singh (ETH Zurich)</a:t>
            </a:r>
          </a:p>
          <a:p>
            <a:r>
              <a:rPr lang="en-US" sz="1300" dirty="0" err="1"/>
              <a:t>Amirali</a:t>
            </a:r>
            <a:r>
              <a:rPr lang="en-US" sz="1300" dirty="0"/>
              <a:t> </a:t>
            </a:r>
            <a:r>
              <a:rPr lang="en-US" sz="1300" dirty="0" err="1"/>
              <a:t>Boroumand</a:t>
            </a:r>
            <a:r>
              <a:rPr lang="en-US" sz="1300" dirty="0"/>
              <a:t> (Stanford Univ)</a:t>
            </a:r>
          </a:p>
          <a:p>
            <a:r>
              <a:rPr lang="en-US" sz="1300" dirty="0" err="1"/>
              <a:t>Jeremie</a:t>
            </a:r>
            <a:r>
              <a:rPr lang="en-US" sz="1300" dirty="0"/>
              <a:t> Kim (ETH Zurich)</a:t>
            </a:r>
          </a:p>
          <a:p>
            <a:r>
              <a:rPr lang="en-US" sz="1300" dirty="0"/>
              <a:t>Nandita Vijaykumar (Univ. of Toronto, Assistant Professor)</a:t>
            </a:r>
          </a:p>
          <a:p>
            <a:r>
              <a:rPr lang="en-US" sz="1300" dirty="0"/>
              <a:t>Kevin Hsieh (Microsoft Research, Senior Researcher)</a:t>
            </a:r>
          </a:p>
          <a:p>
            <a:r>
              <a:rPr lang="en-US" sz="1300" dirty="0"/>
              <a:t>Justin Meza (Facebook)</a:t>
            </a:r>
          </a:p>
          <a:p>
            <a:r>
              <a:rPr lang="en-US" sz="1300" dirty="0"/>
              <a:t>Mohammed Alser (ETH Zurich)</a:t>
            </a:r>
          </a:p>
          <a:p>
            <a:r>
              <a:rPr lang="en-US" sz="1300" dirty="0"/>
              <a:t>Yixin Luo (Google)</a:t>
            </a:r>
          </a:p>
          <a:p>
            <a:r>
              <a:rPr lang="en-US" sz="1300" dirty="0"/>
              <a:t>Kevin Chang (Facebook)</a:t>
            </a:r>
          </a:p>
          <a:p>
            <a:r>
              <a:rPr lang="en-US" sz="1300" dirty="0" err="1"/>
              <a:t>Rachata</a:t>
            </a:r>
            <a:r>
              <a:rPr lang="en-US" sz="1300" dirty="0"/>
              <a:t> Ausavarungnirun (KMUNTB, Assistant Professor)</a:t>
            </a:r>
          </a:p>
          <a:p>
            <a:r>
              <a:rPr lang="en-US" sz="1300" dirty="0"/>
              <a:t>Gennady Pekhimenko (Univ. of Toronto, Assistant Professor)</a:t>
            </a:r>
          </a:p>
          <a:p>
            <a:r>
              <a:rPr lang="en-US" sz="1300" dirty="0" err="1"/>
              <a:t>Vivek</a:t>
            </a:r>
            <a:r>
              <a:rPr lang="en-US" sz="1300" dirty="0"/>
              <a:t> Seshadri (Microsoft Research)</a:t>
            </a:r>
          </a:p>
          <a:p>
            <a:r>
              <a:rPr lang="en-US" sz="1300" dirty="0" err="1"/>
              <a:t>Donghyuk</a:t>
            </a:r>
            <a:r>
              <a:rPr lang="en-US" sz="1300" dirty="0"/>
              <a:t> Lee (NVIDIA Research, Senior Researcher)</a:t>
            </a:r>
          </a:p>
          <a:p>
            <a:r>
              <a:rPr lang="en-US" sz="1300" dirty="0" err="1"/>
              <a:t>Yoongu</a:t>
            </a:r>
            <a:r>
              <a:rPr lang="en-US" sz="1300" dirty="0"/>
              <a:t> Kim (Google)</a:t>
            </a:r>
          </a:p>
          <a:p>
            <a:r>
              <a:rPr lang="en-US" sz="1300" dirty="0"/>
              <a:t>Lavanya Subramanian (Intel Labs </a:t>
            </a:r>
            <a:r>
              <a:rPr lang="en-US" sz="1300" dirty="0">
                <a:sym typeface="Wingdings" pitchFamily="2" charset="2"/>
              </a:rPr>
              <a:t> Facebook)</a:t>
            </a:r>
          </a:p>
          <a:p>
            <a:endParaRPr lang="en-US" sz="1300" dirty="0">
              <a:sym typeface="Wingdings" pitchFamily="2" charset="2"/>
            </a:endParaRPr>
          </a:p>
          <a:p>
            <a:r>
              <a:rPr lang="en-US" sz="1300" dirty="0">
                <a:sym typeface="Wingdings" pitchFamily="2" charset="2"/>
              </a:rPr>
              <a:t>Samira Khan (Univ. of Virginia, </a:t>
            </a:r>
            <a:r>
              <a:rPr lang="en-US" sz="1300" dirty="0"/>
              <a:t>Assistant Professor)</a:t>
            </a:r>
          </a:p>
          <a:p>
            <a:r>
              <a:rPr lang="en-US" sz="1300" dirty="0"/>
              <a:t>Saugata Ghose (Univ. of Illinois, Assistant Professor)</a:t>
            </a:r>
          </a:p>
          <a:p>
            <a:r>
              <a:rPr lang="en-US" sz="13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867385797"/>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5392" y="69271"/>
            <a:ext cx="8915400" cy="845129"/>
          </a:xfrm>
        </p:spPr>
        <p:txBody>
          <a:bodyPr anchor="ctr">
            <a:noAutofit/>
          </a:bodyPr>
          <a:lstStyle/>
          <a:p>
            <a:r>
              <a:rPr lang="en-US" sz="3200" dirty="0"/>
              <a:t>SAFARI Research Group: Introduction and Research</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1295400"/>
            <a:ext cx="8610600" cy="4895852"/>
          </a:xfrm>
        </p:spPr>
        <p:txBody>
          <a:bodyPr/>
          <a:lstStyle/>
          <a:p>
            <a:r>
              <a:rPr lang="en-US" dirty="0" err="1"/>
              <a:t>Onur</a:t>
            </a:r>
            <a:r>
              <a:rPr lang="en-US" dirty="0"/>
              <a:t> </a:t>
            </a:r>
            <a:r>
              <a:rPr lang="en-US" dirty="0" err="1"/>
              <a:t>Mutlu</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"SAFARI Research Group: Introduction &amp; Research"</a:t>
            </a:r>
            <a:r>
              <a:rPr lang="en-US" dirty="0">
                <a:solidFill>
                  <a:srgbClr val="0432FF"/>
                </a:solidFill>
              </a:rPr>
              <a:t> </a:t>
            </a:r>
            <a:br>
              <a:rPr lang="en-US" dirty="0">
                <a:solidFill>
                  <a:srgbClr val="0432FF"/>
                </a:solidFill>
              </a:rPr>
            </a:br>
            <a:r>
              <a:rPr lang="en-US" i="1" dirty="0"/>
              <a:t>Talk at ETH Future Computing Laboratory Welcome Workshop (</a:t>
            </a:r>
            <a:r>
              <a:rPr lang="en-US" b="1" i="1" dirty="0"/>
              <a:t>EFCL</a:t>
            </a:r>
            <a:r>
              <a:rPr lang="en-US" i="1" dirty="0"/>
              <a:t>)</a:t>
            </a:r>
            <a:r>
              <a:rPr lang="en-US" dirty="0"/>
              <a:t>, Virtual, 6 July 2021. </a:t>
            </a:r>
            <a:br>
              <a:rPr lang="en-US" dirty="0"/>
            </a:br>
            <a:r>
              <a:rPr lang="en-US" dirty="0"/>
              <a:t>[</a:t>
            </a:r>
            <a:r>
              <a:rPr lang="en-US" dirty="0">
                <a:hlinkClick r:id="rId2"/>
              </a:rPr>
              <a:t>Slides (pptx)</a:t>
            </a:r>
            <a:r>
              <a:rPr lang="en-US" dirty="0"/>
              <a:t> </a:t>
            </a:r>
            <a:r>
              <a:rPr lang="en-US" dirty="0">
                <a:hlinkClick r:id="rId3"/>
              </a:rPr>
              <a:t>(pdf)</a:t>
            </a:r>
            <a:r>
              <a:rPr lang="en-US" dirty="0"/>
              <a:t>] </a:t>
            </a:r>
          </a:p>
          <a:p>
            <a:endParaRPr lang="en-US" sz="2800"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171370240"/>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335637363"/>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12629154"/>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1268760"/>
            <a:ext cx="8610600" cy="4979640"/>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dirty="0"/>
              <a:t>Spring 2021 Livestream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dirty="0" err="1"/>
              <a:t>Falll</a:t>
            </a:r>
            <a:r>
              <a:rPr lang="en-US" dirty="0"/>
              <a:t> 2020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19019"/>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77926088"/>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3116191413"/>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253835465"/>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1536441722"/>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461057892"/>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fld id="{323594FA-E141-4234-AE05-360401972BE7}" type="slidenum">
              <a:rPr lang="en-US" altLang="en-US" smtClean="0"/>
              <a:pPr/>
              <a:t>366</a:t>
            </a:fld>
            <a:endParaRPr lang="en-US" altLang="en-US"/>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47405483"/>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16349629"/>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70326999"/>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(Past Talks)</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0"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129540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4419600" y="4576919"/>
            <a:ext cx="3057500" cy="1720353"/>
          </a:xfrm>
          <a:prstGeom prst="rect">
            <a:avLst/>
          </a:prstGeom>
        </p:spPr>
      </p:pic>
    </p:spTree>
    <p:extLst>
      <p:ext uri="{BB962C8B-B14F-4D97-AF65-F5344CB8AC3E}">
        <p14:creationId xmlns:p14="http://schemas.microsoft.com/office/powerpoint/2010/main" val="3948212486"/>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solidFill>
                  <a:srgbClr val="006633"/>
                </a:solidFill>
                <a:latin typeface="Garamond" panose="02020404030301010803" pitchFamily="18" charset="0"/>
              </a:rPr>
              <a:t>SAFARI Live Seminars (Upcoming Talk)</a:t>
            </a:r>
            <a:endParaRPr lang="en-US" sz="3200" dirty="0"/>
          </a:p>
        </p:txBody>
      </p:sp>
      <p:sp>
        <p:nvSpPr>
          <p:cNvPr id="7" name="Rectangle 6">
            <a:extLst>
              <a:ext uri="{FF2B5EF4-FFF2-40B4-BE49-F238E27FC236}">
                <a16:creationId xmlns:a16="http://schemas.microsoft.com/office/drawing/2014/main" id="{1B4FFEF1-6853-EC45-90CF-C12D0F3E5D96}"/>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0"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safari.ethz.ch</a:t>
            </a: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/safari-seminar-series/</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59AC1898-C291-334A-8307-41A54AB386F8}"/>
              </a:ext>
            </a:extLst>
          </p:cNvPr>
          <p:cNvPicPr>
            <a:picLocks noChangeAspect="1"/>
          </p:cNvPicPr>
          <p:nvPr/>
        </p:nvPicPr>
        <p:blipFill>
          <a:blip r:embed="rId3"/>
          <a:stretch>
            <a:fillRect/>
          </a:stretch>
        </p:blipFill>
        <p:spPr>
          <a:xfrm>
            <a:off x="1492311" y="914400"/>
            <a:ext cx="6159377" cy="5452736"/>
          </a:xfrm>
          <a:prstGeom prst="rect">
            <a:avLst/>
          </a:prstGeom>
        </p:spPr>
      </p:pic>
    </p:spTree>
    <p:extLst>
      <p:ext uri="{BB962C8B-B14F-4D97-AF65-F5344CB8AC3E}">
        <p14:creationId xmlns:p14="http://schemas.microsoft.com/office/powerpoint/2010/main" val="3761495351"/>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942007624"/>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3401183664"/>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solidFill>
                  <a:srgbClr val="0432FF"/>
                </a:solidFill>
                <a:hlinkClick r:id="rId7">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1860016976"/>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solidFill>
                  <a:srgbClr val="0432FF"/>
                </a:solidFill>
                <a:hlinkClick r:id="rId7">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3287540183"/>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764289101"/>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6660A85-2B7F-4448-B372-2077AB124B56}"/>
              </a:ext>
            </a:extLst>
          </p:cNvPr>
          <p:cNvPicPr>
            <a:picLocks noChangeAspect="1"/>
          </p:cNvPicPr>
          <p:nvPr/>
        </p:nvPicPr>
        <p:blipFill>
          <a:blip r:embed="rId2"/>
          <a:stretch>
            <a:fillRect/>
          </a:stretch>
        </p:blipFill>
        <p:spPr>
          <a:xfrm>
            <a:off x="685800" y="0"/>
            <a:ext cx="3888557" cy="6858000"/>
          </a:xfrm>
          <a:prstGeom prst="rect">
            <a:avLst/>
          </a:prstGeom>
        </p:spPr>
      </p:pic>
      <p:pic>
        <p:nvPicPr>
          <p:cNvPr id="8" name="Picture 7">
            <a:extLst>
              <a:ext uri="{FF2B5EF4-FFF2-40B4-BE49-F238E27FC236}">
                <a16:creationId xmlns:a16="http://schemas.microsoft.com/office/drawing/2014/main" id="{43887DBC-1ABE-E846-B0CE-3DF33EDB119A}"/>
              </a:ext>
            </a:extLst>
          </p:cNvPr>
          <p:cNvPicPr>
            <a:picLocks noChangeAspect="1"/>
          </p:cNvPicPr>
          <p:nvPr/>
        </p:nvPicPr>
        <p:blipFill>
          <a:blip r:embed="rId3"/>
          <a:stretch>
            <a:fillRect/>
          </a:stretch>
        </p:blipFill>
        <p:spPr>
          <a:xfrm>
            <a:off x="4495800" y="0"/>
            <a:ext cx="3881005" cy="6858000"/>
          </a:xfrm>
          <a:prstGeom prst="rect">
            <a:avLst/>
          </a:prstGeom>
        </p:spPr>
      </p:pic>
    </p:spTree>
    <p:extLst>
      <p:ext uri="{BB962C8B-B14F-4D97-AF65-F5344CB8AC3E}">
        <p14:creationId xmlns:p14="http://schemas.microsoft.com/office/powerpoint/2010/main" val="97700371"/>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173109584"/>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51938140"/>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090854942"/>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2755448107"/>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90.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91.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92.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251421</TotalTime>
  <Words>22975</Words>
  <Application>Microsoft Macintosh PowerPoint</Application>
  <PresentationFormat>On-screen Show (4:3)</PresentationFormat>
  <Paragraphs>3527</Paragraphs>
  <Slides>382</Slides>
  <Notes>68</Notes>
  <HiddenSlides>0</HiddenSlides>
  <MMClips>0</MMClips>
  <ScaleCrop>false</ScaleCrop>
  <HeadingPairs>
    <vt:vector size="8" baseType="variant">
      <vt:variant>
        <vt:lpstr>Fonts Used</vt:lpstr>
      </vt:variant>
      <vt:variant>
        <vt:i4>28</vt:i4>
      </vt:variant>
      <vt:variant>
        <vt:lpstr>Theme</vt:lpstr>
      </vt:variant>
      <vt:variant>
        <vt:i4>92</vt:i4>
      </vt:variant>
      <vt:variant>
        <vt:lpstr>Embedded OLE Servers</vt:lpstr>
      </vt:variant>
      <vt:variant>
        <vt:i4>1</vt:i4>
      </vt:variant>
      <vt:variant>
        <vt:lpstr>Slide Titles</vt:lpstr>
      </vt:variant>
      <vt:variant>
        <vt:i4>382</vt:i4>
      </vt:variant>
    </vt:vector>
  </HeadingPairs>
  <TitlesOfParts>
    <vt:vector size="503" baseType="lpstr">
      <vt:lpstr>Arial</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10_Edge</vt:lpstr>
      <vt:lpstr>31_Edge</vt:lpstr>
      <vt:lpstr>1_Office Theme</vt:lpstr>
      <vt:lpstr>16_Edge</vt:lpstr>
      <vt:lpstr>12_Edge</vt:lpstr>
      <vt:lpstr>60_Edge</vt:lpstr>
      <vt:lpstr>Metropolitan_bullet</vt:lpstr>
      <vt:lpstr>Simple Light</vt:lpstr>
      <vt:lpstr>25_Edge</vt:lpstr>
      <vt:lpstr>32_Edge</vt:lpstr>
      <vt:lpstr>8_Office Theme</vt:lpstr>
      <vt:lpstr>5_Office Theme</vt:lpstr>
      <vt:lpstr>157_Edge</vt:lpstr>
      <vt:lpstr>3_Office Theme</vt:lpstr>
      <vt:lpstr>9_Office Theme</vt:lpstr>
      <vt:lpstr>10_Office Theme</vt:lpstr>
      <vt:lpstr>1_sesha-theme</vt:lpstr>
      <vt:lpstr>11_Office Theme</vt:lpstr>
      <vt:lpstr>Visio</vt:lpstr>
      <vt:lpstr>Intelligent Architectures for  Intelligent Systems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Two Upcoming RowHammer Papers at MICRO 2021</vt:lpstr>
      <vt:lpstr>Two Upcoming RowHammer Papers at MICRO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Processing in Memory:   Two Approaches</vt:lpstr>
      <vt:lpstr>Approach 1: Processing Using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Lecture on RowClone &amp; Processing using DRAM</vt:lpstr>
      <vt:lpstr>RowClone Extensions and Follow-Up Work</vt:lpstr>
      <vt:lpstr>LISA: Increasing Connectivity in DRAM</vt:lpstr>
      <vt:lpstr>FIGARO: Fine-Grained In-DRAM Copy</vt:lpstr>
      <vt:lpstr>Network-On-Memory: Fast Inter-Bank Copy</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Key Idea  </vt:lpstr>
      <vt:lpstr>SIMDRAM Framework: Overview </vt:lpstr>
      <vt:lpstr>SIMDRAM Key Results</vt:lpstr>
      <vt:lpstr>SIMDRAM Conclusion</vt:lpstr>
      <vt:lpstr>SIMDRAM: A Framework for Bit-Serial SIMD Processing using DRAM</vt:lpstr>
      <vt:lpstr>In-DRAM Physical Unclonable Functions</vt:lpstr>
      <vt:lpstr>In-DRAM True Random Number Generation</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Neural Network Inference</vt:lpstr>
      <vt:lpstr>Google Neural Network Models for Edge Devices:  Analyzing and Mitigating  Machine Learning Inference Bottlenecks</vt:lpstr>
      <vt:lpstr>Executive Summary</vt:lpstr>
      <vt:lpstr>FPGA-based Processing Near Memory</vt:lpstr>
      <vt:lpstr>We Need to Revisit the Entire Stack</vt:lpstr>
      <vt:lpstr>PEI: Simple Processing in Memory</vt:lpstr>
      <vt:lpstr>PIM Review and Open Problems</vt:lpstr>
      <vt:lpstr>PowerPoint Presentation</vt:lpstr>
      <vt:lpstr>PowerPoint Presentation</vt:lpstr>
      <vt:lpstr>PIM Review and Open Problems (II)</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Detailed Lectures on PIM (I)</vt:lpstr>
      <vt:lpstr>Detailed Lectures on PIM (II)</vt:lpstr>
      <vt:lpstr>A Longer &amp; Detailed Tutorial on PIM</vt:lpstr>
      <vt:lpstr>A Tutorial on PIM</vt:lpstr>
      <vt:lpstr>A Recent Short Talk on PIM</vt:lpstr>
      <vt:lpstr>Challenge and Opportunity for Future</vt:lpstr>
      <vt:lpstr>Challenge and Opportunity for Future</vt:lpstr>
      <vt:lpstr>Challenge and Opportunity for Future</vt:lpstr>
      <vt:lpstr>Eliminating the Adoption Barriers</vt:lpstr>
      <vt:lpstr>Potential Barriers to Adoption of PIM</vt:lpstr>
      <vt:lpstr>We Need to Revisit the Entire Stack</vt:lpstr>
      <vt:lpstr>DAMOV Analysis Methodology &amp; Workloads</vt:lpstr>
      <vt:lpstr>DAMOV is Open Source</vt:lpstr>
      <vt:lpstr>PIM Can Enable New Medical Platforms</vt:lpstr>
      <vt:lpstr>Future of Genome Sequencing &amp; Analysis</vt:lpstr>
      <vt:lpstr>Accelerating Genome Analysis: Overview</vt:lpstr>
      <vt:lpstr>FPGA-based Processing Near Memory</vt:lpstr>
      <vt:lpstr>More on Fast &amp; Efficient Genome Analysis …</vt:lpstr>
      <vt:lpstr>Detailed Lectures on Genome Analysis</vt:lpstr>
      <vt:lpstr>We Will Focus More  On the Following Two Parts</vt:lpstr>
      <vt:lpstr>Challenge and Opportunity for Future</vt:lpstr>
      <vt:lpstr>Challenge and Opportunity for Future</vt:lpstr>
      <vt:lpstr>More Info in This Longer Tutorial…</vt:lpstr>
      <vt:lpstr>A Tutorial on PIM</vt:lpstr>
      <vt:lpstr>A Recent Short Talk on PIM</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PIM Review and Open Problems</vt:lpstr>
      <vt:lpstr>PowerPoint Presentation</vt:lpstr>
      <vt:lpstr>PowerPoint Presentation</vt:lpstr>
      <vt:lpstr>PIM Review and Open Problems (II)</vt:lpstr>
      <vt:lpstr>A Longer Tutorial Version of This Talk</vt:lpstr>
      <vt:lpstr>A Tutorial on PIM</vt:lpstr>
      <vt:lpstr>A Recent Short Talk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Systems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SAFARI Research Group</vt:lpstr>
      <vt:lpstr>PowerPoint Presentation</vt:lpstr>
      <vt:lpstr>SAFARI Newsletter January 2021 Edition</vt:lpstr>
      <vt:lpstr>SAFARI PhD and Post-Doc Alumni</vt:lpstr>
      <vt:lpstr>SAFARI Research Group: Introduction and Research</vt:lpstr>
      <vt:lpstr>A Talk on Impactful Research &amp; Teaching</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Seminar (Spring’21)</vt:lpstr>
      <vt:lpstr>Hands-On Projects &amp; Seminars Courses </vt:lpstr>
      <vt:lpstr>A Talk on Impactful Research &amp; Teaching</vt:lpstr>
      <vt:lpstr>More on the UPMEM PIM System</vt:lpstr>
      <vt:lpstr>More on Analysis of the UPMEM PIM Engine</vt:lpstr>
      <vt:lpstr>SAFARI Live Seminars (Past Talks)</vt:lpstr>
      <vt:lpstr>SAFARI Live Seminars (Upcoming Talk)</vt:lpstr>
      <vt:lpstr>Open-Source Artifacts</vt:lpstr>
      <vt:lpstr>Open Source Tools: SAFARI GitHub</vt:lpstr>
      <vt:lpstr>Some Open Source Tools (I)</vt:lpstr>
      <vt:lpstr>Some Open Source Tools (II)</vt:lpstr>
      <vt:lpstr>More Open Source Tools (III)</vt:lpstr>
      <vt:lpstr>PowerPoint Presentation</vt:lpstr>
      <vt:lpstr>An Interview on Research and Education</vt:lpstr>
      <vt:lpstr>More Thoughts and Suggestions</vt:lpstr>
      <vt:lpstr>More Thoughts and Suggestions (II)</vt:lpstr>
      <vt:lpstr>A Talk on Impactful Research &amp; Teaching</vt:lpstr>
      <vt:lpstr>Papers, Talks, Videos, Artifacts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3026</cp:revision>
  <cp:lastPrinted>2017-12-05T03:30:35Z</cp:lastPrinted>
  <dcterms:created xsi:type="dcterms:W3CDTF">2010-10-08T20:41:54Z</dcterms:created>
  <dcterms:modified xsi:type="dcterms:W3CDTF">2021-12-03T21:11:06Z</dcterms:modified>
</cp:coreProperties>
</file>