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theme/theme56.xml" ContentType="application/vnd.openxmlformats-officedocument.theme+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theme/theme57.xml" ContentType="application/vnd.openxmlformats-officedocument.theme+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theme/theme58.xml" ContentType="application/vnd.openxmlformats-officedocument.theme+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theme/theme59.xml" ContentType="application/vnd.openxmlformats-officedocument.theme+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theme/theme60.xml" ContentType="application/vnd.openxmlformats-officedocument.theme+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theme/theme61.xml" ContentType="application/vnd.openxmlformats-officedocument.theme+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theme/theme62.xml" ContentType="application/vnd.openxmlformats-officedocument.theme+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theme/theme63.xml" ContentType="application/vnd.openxmlformats-officedocument.theme+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4.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theme/theme65.xml" ContentType="application/vnd.openxmlformats-officedocument.theme+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theme/theme66.xml" ContentType="application/vnd.openxmlformats-officedocument.theme+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theme/theme67.xml" ContentType="application/vnd.openxmlformats-officedocument.theme+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8.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9.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0.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theme/theme71.xml" ContentType="application/vnd.openxmlformats-officedocument.theme+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theme/theme72.xml" ContentType="application/vnd.openxmlformats-officedocument.theme+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3.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4.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theme/theme75.xml" ContentType="application/vnd.openxmlformats-officedocument.theme+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theme/theme76.xml" ContentType="application/vnd.openxmlformats-officedocument.theme+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theme/theme77.xml" ContentType="application/vnd.openxmlformats-officedocument.theme+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78.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theme/theme79.xml" ContentType="application/vnd.openxmlformats-officedocument.theme+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theme/theme80.xml" ContentType="application/vnd.openxmlformats-officedocument.theme+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theme/theme81.xml" ContentType="application/vnd.openxmlformats-officedocument.theme+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theme/theme82.xml" ContentType="application/vnd.openxmlformats-officedocument.theme+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theme/theme83.xml" ContentType="application/vnd.openxmlformats-officedocument.theme+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theme/theme84.xml" ContentType="application/vnd.openxmlformats-officedocument.theme+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5.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theme/theme86.xml" ContentType="application/vnd.openxmlformats-officedocument.theme+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theme/theme87.xml" ContentType="application/vnd.openxmlformats-officedocument.theme+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8.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theme/theme89.xml" ContentType="application/vnd.openxmlformats-officedocument.theme+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90.xml" ContentType="application/vnd.openxmlformats-officedocument.theme+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theme/theme91.xml" ContentType="application/vnd.openxmlformats-officedocument.theme+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theme/theme92.xml" ContentType="application/vnd.openxmlformats-officedocument.theme+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theme/theme93.xml" ContentType="application/vnd.openxmlformats-officedocument.theme+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theme/theme94.xml" ContentType="application/vnd.openxmlformats-officedocument.theme+xml"/>
  <Override PartName="/ppt/theme/theme95.xml" ContentType="application/vnd.openxmlformats-officedocument.theme+xml"/>
  <Override PartName="/ppt/theme/theme9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7.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charts/chart10.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notesSlides/notesSlide56.xml" ContentType="application/vnd.openxmlformats-officedocument.presentationml.notesSlide+xml"/>
  <Override PartName="/ppt/charts/chart11.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1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7120" r:id="rId30"/>
    <p:sldMasterId id="2147487144" r:id="rId31"/>
    <p:sldMasterId id="2147487194" r:id="rId32"/>
    <p:sldMasterId id="2147487206" r:id="rId33"/>
    <p:sldMasterId id="2147487258" r:id="rId34"/>
    <p:sldMasterId id="2147487459" r:id="rId35"/>
    <p:sldMasterId id="2147487471" r:id="rId36"/>
    <p:sldMasterId id="2147487574" r:id="rId37"/>
    <p:sldMasterId id="2147487623" r:id="rId38"/>
    <p:sldMasterId id="2147487743" r:id="rId39"/>
    <p:sldMasterId id="2147487755" r:id="rId40"/>
    <p:sldMasterId id="2147488076" r:id="rId41"/>
    <p:sldMasterId id="2147488101" r:id="rId42"/>
    <p:sldMasterId id="2147488152" r:id="rId43"/>
    <p:sldMasterId id="2147488164" r:id="rId44"/>
    <p:sldMasterId id="2147488189" r:id="rId45"/>
    <p:sldMasterId id="2147488241" r:id="rId46"/>
    <p:sldMasterId id="2147488253" r:id="rId47"/>
    <p:sldMasterId id="2147488265" r:id="rId48"/>
    <p:sldMasterId id="2147488277" r:id="rId49"/>
    <p:sldMasterId id="2147488289" r:id="rId50"/>
    <p:sldMasterId id="2147488329" r:id="rId51"/>
    <p:sldMasterId id="2147488379" r:id="rId52"/>
    <p:sldMasterId id="2147488499" r:id="rId53"/>
    <p:sldMasterId id="2147488512" r:id="rId54"/>
    <p:sldMasterId id="2147488524" r:id="rId55"/>
    <p:sldMasterId id="2147488573" r:id="rId56"/>
    <p:sldMasterId id="2147488580" r:id="rId57"/>
    <p:sldMasterId id="2147488653" r:id="rId58"/>
    <p:sldMasterId id="2147488718" r:id="rId59"/>
    <p:sldMasterId id="2147488743" r:id="rId60"/>
    <p:sldMasterId id="2147488804" r:id="rId61"/>
    <p:sldMasterId id="2147488829" r:id="rId62"/>
    <p:sldMasterId id="2147488832" r:id="rId63"/>
    <p:sldMasterId id="2147488857" r:id="rId64"/>
    <p:sldMasterId id="2147488874" r:id="rId65"/>
    <p:sldMasterId id="2147488900" r:id="rId66"/>
    <p:sldMasterId id="2147488912" r:id="rId67"/>
    <p:sldMasterId id="2147488924" r:id="rId68"/>
    <p:sldMasterId id="2147488937" r:id="rId69"/>
    <p:sldMasterId id="2147488950" r:id="rId70"/>
    <p:sldMasterId id="2147488966" r:id="rId71"/>
    <p:sldMasterId id="2147488978" r:id="rId72"/>
    <p:sldMasterId id="2147488990" r:id="rId73"/>
    <p:sldMasterId id="2147489003" r:id="rId74"/>
    <p:sldMasterId id="2147489021" r:id="rId75"/>
    <p:sldMasterId id="2147489034" r:id="rId76"/>
    <p:sldMasterId id="2147489047" r:id="rId77"/>
    <p:sldMasterId id="2147489059" r:id="rId78"/>
    <p:sldMasterId id="2147489072" r:id="rId79"/>
    <p:sldMasterId id="2147489085" r:id="rId80"/>
    <p:sldMasterId id="2147489098" r:id="rId81"/>
    <p:sldMasterId id="2147489103" r:id="rId82"/>
    <p:sldMasterId id="2147489116" r:id="rId83"/>
    <p:sldMasterId id="2147489129" r:id="rId84"/>
    <p:sldMasterId id="2147489132" r:id="rId85"/>
    <p:sldMasterId id="2147489145" r:id="rId86"/>
    <p:sldMasterId id="2147489158" r:id="rId87"/>
    <p:sldMasterId id="2147489171" r:id="rId88"/>
    <p:sldMasterId id="2147489174" r:id="rId89"/>
    <p:sldMasterId id="2147489177" r:id="rId90"/>
    <p:sldMasterId id="2147489180" r:id="rId91"/>
    <p:sldMasterId id="2147489183" r:id="rId92"/>
    <p:sldMasterId id="2147489196" r:id="rId93"/>
    <p:sldMasterId id="2147489209" r:id="rId94"/>
  </p:sldMasterIdLst>
  <p:notesMasterIdLst>
    <p:notesMasterId r:id="rId553"/>
  </p:notesMasterIdLst>
  <p:handoutMasterIdLst>
    <p:handoutMasterId r:id="rId554"/>
  </p:handoutMasterIdLst>
  <p:sldIdLst>
    <p:sldId id="6000" r:id="rId95"/>
    <p:sldId id="6073" r:id="rId96"/>
    <p:sldId id="6074" r:id="rId97"/>
    <p:sldId id="6075" r:id="rId98"/>
    <p:sldId id="6076" r:id="rId99"/>
    <p:sldId id="6077" r:id="rId100"/>
    <p:sldId id="6078" r:id="rId101"/>
    <p:sldId id="6079" r:id="rId102"/>
    <p:sldId id="6082" r:id="rId103"/>
    <p:sldId id="6485" r:id="rId104"/>
    <p:sldId id="6531" r:id="rId105"/>
    <p:sldId id="6085" r:id="rId106"/>
    <p:sldId id="6087" r:id="rId107"/>
    <p:sldId id="2558" r:id="rId108"/>
    <p:sldId id="2559" r:id="rId109"/>
    <p:sldId id="2563" r:id="rId110"/>
    <p:sldId id="2566" r:id="rId111"/>
    <p:sldId id="2560" r:id="rId112"/>
    <p:sldId id="2564" r:id="rId113"/>
    <p:sldId id="2567" r:id="rId114"/>
    <p:sldId id="2568" r:id="rId115"/>
    <p:sldId id="2570" r:id="rId116"/>
    <p:sldId id="2572" r:id="rId117"/>
    <p:sldId id="2689" r:id="rId118"/>
    <p:sldId id="2690" r:id="rId119"/>
    <p:sldId id="2691" r:id="rId120"/>
    <p:sldId id="6613" r:id="rId121"/>
    <p:sldId id="2573" r:id="rId122"/>
    <p:sldId id="2575" r:id="rId123"/>
    <p:sldId id="2586" r:id="rId124"/>
    <p:sldId id="6124" r:id="rId125"/>
    <p:sldId id="5655" r:id="rId126"/>
    <p:sldId id="6015" r:id="rId127"/>
    <p:sldId id="5157" r:id="rId128"/>
    <p:sldId id="6035" r:id="rId129"/>
    <p:sldId id="6614" r:id="rId130"/>
    <p:sldId id="6504" r:id="rId131"/>
    <p:sldId id="6016" r:id="rId132"/>
    <p:sldId id="6092" r:id="rId133"/>
    <p:sldId id="5870" r:id="rId134"/>
    <p:sldId id="6495" r:id="rId135"/>
    <p:sldId id="6534" r:id="rId136"/>
    <p:sldId id="6496" r:id="rId137"/>
    <p:sldId id="6497" r:id="rId138"/>
    <p:sldId id="6292" r:id="rId139"/>
    <p:sldId id="6017" r:id="rId140"/>
    <p:sldId id="6018" r:id="rId141"/>
    <p:sldId id="6511" r:id="rId142"/>
    <p:sldId id="2569" r:id="rId143"/>
    <p:sldId id="2550" r:id="rId144"/>
    <p:sldId id="5162" r:id="rId145"/>
    <p:sldId id="5163" r:id="rId146"/>
    <p:sldId id="2589" r:id="rId147"/>
    <p:sldId id="5164" r:id="rId148"/>
    <p:sldId id="6535" r:id="rId149"/>
    <p:sldId id="2580" r:id="rId150"/>
    <p:sldId id="5165" r:id="rId151"/>
    <p:sldId id="5166" r:id="rId152"/>
    <p:sldId id="2554" r:id="rId153"/>
    <p:sldId id="2581" r:id="rId154"/>
    <p:sldId id="2582" r:id="rId155"/>
    <p:sldId id="2583" r:id="rId156"/>
    <p:sldId id="5405" r:id="rId157"/>
    <p:sldId id="4457" r:id="rId158"/>
    <p:sldId id="5835" r:id="rId159"/>
    <p:sldId id="5715" r:id="rId160"/>
    <p:sldId id="6532" r:id="rId161"/>
    <p:sldId id="5965" r:id="rId162"/>
    <p:sldId id="5964" r:id="rId163"/>
    <p:sldId id="2577" r:id="rId164"/>
    <p:sldId id="2649" r:id="rId165"/>
    <p:sldId id="2670" r:id="rId166"/>
    <p:sldId id="5966" r:id="rId167"/>
    <p:sldId id="2578" r:id="rId168"/>
    <p:sldId id="2592" r:id="rId169"/>
    <p:sldId id="2587" r:id="rId170"/>
    <p:sldId id="5279" r:id="rId171"/>
    <p:sldId id="5168" r:id="rId172"/>
    <p:sldId id="5182" r:id="rId173"/>
    <p:sldId id="5183" r:id="rId174"/>
    <p:sldId id="5184" r:id="rId175"/>
    <p:sldId id="5967" r:id="rId176"/>
    <p:sldId id="5968" r:id="rId177"/>
    <p:sldId id="5173" r:id="rId178"/>
    <p:sldId id="5174" r:id="rId179"/>
    <p:sldId id="5175" r:id="rId180"/>
    <p:sldId id="5176" r:id="rId181"/>
    <p:sldId id="4436" r:id="rId182"/>
    <p:sldId id="5969" r:id="rId183"/>
    <p:sldId id="4696" r:id="rId184"/>
    <p:sldId id="5742" r:id="rId185"/>
    <p:sldId id="5280" r:id="rId186"/>
    <p:sldId id="5285" r:id="rId187"/>
    <p:sldId id="3609" r:id="rId188"/>
    <p:sldId id="5284" r:id="rId189"/>
    <p:sldId id="6043" r:id="rId190"/>
    <p:sldId id="5970" r:id="rId191"/>
    <p:sldId id="5178" r:id="rId192"/>
    <p:sldId id="5179" r:id="rId193"/>
    <p:sldId id="5180" r:id="rId194"/>
    <p:sldId id="5181" r:id="rId195"/>
    <p:sldId id="2650" r:id="rId196"/>
    <p:sldId id="2591" r:id="rId197"/>
    <p:sldId id="2607" r:id="rId198"/>
    <p:sldId id="5971" r:id="rId199"/>
    <p:sldId id="2593" r:id="rId200"/>
    <p:sldId id="5578" r:id="rId201"/>
    <p:sldId id="5579" r:id="rId202"/>
    <p:sldId id="2606" r:id="rId203"/>
    <p:sldId id="2652" r:id="rId204"/>
    <p:sldId id="2594" r:id="rId205"/>
    <p:sldId id="2595" r:id="rId206"/>
    <p:sldId id="5212" r:id="rId207"/>
    <p:sldId id="5213" r:id="rId208"/>
    <p:sldId id="5214" r:id="rId209"/>
    <p:sldId id="2597" r:id="rId210"/>
    <p:sldId id="2599" r:id="rId211"/>
    <p:sldId id="2600" r:id="rId212"/>
    <p:sldId id="2601" r:id="rId213"/>
    <p:sldId id="2602" r:id="rId214"/>
    <p:sldId id="2603" r:id="rId215"/>
    <p:sldId id="2604" r:id="rId216"/>
    <p:sldId id="5185" r:id="rId217"/>
    <p:sldId id="5186" r:id="rId218"/>
    <p:sldId id="3721" r:id="rId219"/>
    <p:sldId id="3722" r:id="rId220"/>
    <p:sldId id="5187" r:id="rId221"/>
    <p:sldId id="5188" r:id="rId222"/>
    <p:sldId id="5189" r:id="rId223"/>
    <p:sldId id="5521" r:id="rId224"/>
    <p:sldId id="5924" r:id="rId225"/>
    <p:sldId id="5923" r:id="rId226"/>
    <p:sldId id="5036" r:id="rId227"/>
    <p:sldId id="2610" r:id="rId228"/>
    <p:sldId id="2618" r:id="rId229"/>
    <p:sldId id="5198" r:id="rId230"/>
    <p:sldId id="5190" r:id="rId231"/>
    <p:sldId id="5191" r:id="rId232"/>
    <p:sldId id="5951" r:id="rId233"/>
    <p:sldId id="5193" r:id="rId234"/>
    <p:sldId id="5194" r:id="rId235"/>
    <p:sldId id="5953" r:id="rId236"/>
    <p:sldId id="4980" r:id="rId237"/>
    <p:sldId id="6536" r:id="rId238"/>
    <p:sldId id="5606" r:id="rId239"/>
    <p:sldId id="6505" r:id="rId240"/>
    <p:sldId id="6038" r:id="rId241"/>
    <p:sldId id="6537" r:id="rId242"/>
    <p:sldId id="6034" r:id="rId243"/>
    <p:sldId id="6506" r:id="rId244"/>
    <p:sldId id="5755" r:id="rId245"/>
    <p:sldId id="5756" r:id="rId246"/>
    <p:sldId id="5757" r:id="rId247"/>
    <p:sldId id="6538" r:id="rId248"/>
    <p:sldId id="6297" r:id="rId249"/>
    <p:sldId id="6301" r:id="rId250"/>
    <p:sldId id="6539" r:id="rId251"/>
    <p:sldId id="5962" r:id="rId252"/>
    <p:sldId id="5974" r:id="rId253"/>
    <p:sldId id="5973" r:id="rId254"/>
    <p:sldId id="2371" r:id="rId255"/>
    <p:sldId id="4983" r:id="rId256"/>
    <p:sldId id="2620" r:id="rId257"/>
    <p:sldId id="2693" r:id="rId258"/>
    <p:sldId id="5215" r:id="rId259"/>
    <p:sldId id="5216" r:id="rId260"/>
    <p:sldId id="5197" r:id="rId261"/>
    <p:sldId id="5200" r:id="rId262"/>
    <p:sldId id="6040" r:id="rId263"/>
    <p:sldId id="5975" r:id="rId264"/>
    <p:sldId id="5202" r:id="rId265"/>
    <p:sldId id="5203" r:id="rId266"/>
    <p:sldId id="5204" r:id="rId267"/>
    <p:sldId id="3730" r:id="rId268"/>
    <p:sldId id="3731" r:id="rId269"/>
    <p:sldId id="2694" r:id="rId270"/>
    <p:sldId id="4156" r:id="rId271"/>
    <p:sldId id="4157" r:id="rId272"/>
    <p:sldId id="3735" r:id="rId273"/>
    <p:sldId id="5400" r:id="rId274"/>
    <p:sldId id="5205" r:id="rId275"/>
    <p:sldId id="5206" r:id="rId276"/>
    <p:sldId id="5976" r:id="rId277"/>
    <p:sldId id="3737" r:id="rId278"/>
    <p:sldId id="3738" r:id="rId279"/>
    <p:sldId id="2630" r:id="rId280"/>
    <p:sldId id="5207" r:id="rId281"/>
    <p:sldId id="5509" r:id="rId282"/>
    <p:sldId id="5209" r:id="rId283"/>
    <p:sldId id="4689" r:id="rId284"/>
    <p:sldId id="5210" r:id="rId285"/>
    <p:sldId id="5211" r:id="rId286"/>
    <p:sldId id="5540" r:id="rId287"/>
    <p:sldId id="6595" r:id="rId288"/>
    <p:sldId id="6369" r:id="rId289"/>
    <p:sldId id="6370" r:id="rId290"/>
    <p:sldId id="5465" r:id="rId291"/>
    <p:sldId id="6596" r:id="rId292"/>
    <p:sldId id="6553" r:id="rId293"/>
    <p:sldId id="5217" r:id="rId294"/>
    <p:sldId id="5218" r:id="rId295"/>
    <p:sldId id="5219" r:id="rId296"/>
    <p:sldId id="5220" r:id="rId297"/>
    <p:sldId id="5221" r:id="rId298"/>
    <p:sldId id="5977" r:id="rId299"/>
    <p:sldId id="6044" r:id="rId300"/>
    <p:sldId id="5011" r:id="rId301"/>
    <p:sldId id="5594" r:id="rId302"/>
    <p:sldId id="5595" r:id="rId303"/>
    <p:sldId id="5978" r:id="rId304"/>
    <p:sldId id="5222" r:id="rId305"/>
    <p:sldId id="6045" r:id="rId306"/>
    <p:sldId id="3759" r:id="rId307"/>
    <p:sldId id="4167" r:id="rId308"/>
    <p:sldId id="6046" r:id="rId309"/>
    <p:sldId id="6047" r:id="rId310"/>
    <p:sldId id="6048" r:id="rId311"/>
    <p:sldId id="783" r:id="rId312"/>
    <p:sldId id="552" r:id="rId313"/>
    <p:sldId id="6049" r:id="rId314"/>
    <p:sldId id="6050" r:id="rId315"/>
    <p:sldId id="6051" r:id="rId316"/>
    <p:sldId id="6597" r:id="rId317"/>
    <p:sldId id="2647" r:id="rId318"/>
    <p:sldId id="6007" r:id="rId319"/>
    <p:sldId id="5980" r:id="rId320"/>
    <p:sldId id="5286" r:id="rId321"/>
    <p:sldId id="5287" r:id="rId322"/>
    <p:sldId id="5288" r:id="rId323"/>
    <p:sldId id="5289" r:id="rId324"/>
    <p:sldId id="5290" r:id="rId325"/>
    <p:sldId id="5291" r:id="rId326"/>
    <p:sldId id="5292" r:id="rId327"/>
    <p:sldId id="6052" r:id="rId328"/>
    <p:sldId id="5296" r:id="rId329"/>
    <p:sldId id="5223" r:id="rId330"/>
    <p:sldId id="5224" r:id="rId331"/>
    <p:sldId id="5225" r:id="rId332"/>
    <p:sldId id="5226" r:id="rId333"/>
    <p:sldId id="6053" r:id="rId334"/>
    <p:sldId id="5302" r:id="rId335"/>
    <p:sldId id="5303" r:id="rId336"/>
    <p:sldId id="6054" r:id="rId337"/>
    <p:sldId id="5312" r:id="rId338"/>
    <p:sldId id="6055" r:id="rId339"/>
    <p:sldId id="6056" r:id="rId340"/>
    <p:sldId id="6057" r:id="rId341"/>
    <p:sldId id="3372" r:id="rId342"/>
    <p:sldId id="6058" r:id="rId343"/>
    <p:sldId id="6059" r:id="rId344"/>
    <p:sldId id="6060" r:id="rId345"/>
    <p:sldId id="6061" r:id="rId346"/>
    <p:sldId id="6062" r:id="rId347"/>
    <p:sldId id="5471" r:id="rId348"/>
    <p:sldId id="5852" r:id="rId349"/>
    <p:sldId id="6581" r:id="rId350"/>
    <p:sldId id="6582" r:id="rId351"/>
    <p:sldId id="5543" r:id="rId352"/>
    <p:sldId id="5155" r:id="rId353"/>
    <p:sldId id="6598" r:id="rId354"/>
    <p:sldId id="6599" r:id="rId355"/>
    <p:sldId id="6225" r:id="rId356"/>
    <p:sldId id="6600" r:id="rId357"/>
    <p:sldId id="6601" r:id="rId358"/>
    <p:sldId id="6502" r:id="rId359"/>
    <p:sldId id="6501" r:id="rId360"/>
    <p:sldId id="6602" r:id="rId361"/>
    <p:sldId id="6603" r:id="rId362"/>
    <p:sldId id="6604" r:id="rId363"/>
    <p:sldId id="6605" r:id="rId364"/>
    <p:sldId id="6606" r:id="rId365"/>
    <p:sldId id="575" r:id="rId366"/>
    <p:sldId id="6607" r:id="rId367"/>
    <p:sldId id="6608" r:id="rId368"/>
    <p:sldId id="6609" r:id="rId369"/>
    <p:sldId id="6359" r:id="rId370"/>
    <p:sldId id="5918" r:id="rId371"/>
    <p:sldId id="5919" r:id="rId372"/>
    <p:sldId id="5920" r:id="rId373"/>
    <p:sldId id="5982" r:id="rId374"/>
    <p:sldId id="5983" r:id="rId375"/>
    <p:sldId id="5843" r:id="rId376"/>
    <p:sldId id="5984" r:id="rId377"/>
    <p:sldId id="3792" r:id="rId378"/>
    <p:sldId id="6063" r:id="rId379"/>
    <p:sldId id="6064" r:id="rId380"/>
    <p:sldId id="5981" r:id="rId381"/>
    <p:sldId id="2679" r:id="rId382"/>
    <p:sldId id="3802" r:id="rId383"/>
    <p:sldId id="3803" r:id="rId384"/>
    <p:sldId id="3804" r:id="rId385"/>
    <p:sldId id="4206" r:id="rId386"/>
    <p:sldId id="2680" r:id="rId387"/>
    <p:sldId id="2681" r:id="rId388"/>
    <p:sldId id="5274" r:id="rId389"/>
    <p:sldId id="587" r:id="rId390"/>
    <p:sldId id="2682" r:id="rId391"/>
    <p:sldId id="5275" r:id="rId392"/>
    <p:sldId id="5282" r:id="rId393"/>
    <p:sldId id="5276" r:id="rId394"/>
    <p:sldId id="2686" r:id="rId395"/>
    <p:sldId id="5368" r:id="rId396"/>
    <p:sldId id="5851" r:id="rId397"/>
    <p:sldId id="6611" r:id="rId398"/>
    <p:sldId id="6612" r:id="rId399"/>
    <p:sldId id="5773" r:id="rId400"/>
    <p:sldId id="5997" r:id="rId401"/>
    <p:sldId id="6020" r:id="rId402"/>
    <p:sldId id="5775" r:id="rId403"/>
    <p:sldId id="5774" r:id="rId404"/>
    <p:sldId id="5776" r:id="rId405"/>
    <p:sldId id="5700" r:id="rId406"/>
    <p:sldId id="5855" r:id="rId407"/>
    <p:sldId id="5409" r:id="rId408"/>
    <p:sldId id="6615" r:id="rId409"/>
    <p:sldId id="6610" r:id="rId410"/>
    <p:sldId id="5229" r:id="rId411"/>
    <p:sldId id="5230" r:id="rId412"/>
    <p:sldId id="5231" r:id="rId413"/>
    <p:sldId id="5232" r:id="rId414"/>
    <p:sldId id="5233" r:id="rId415"/>
    <p:sldId id="5234" r:id="rId416"/>
    <p:sldId id="5235" r:id="rId417"/>
    <p:sldId id="5236" r:id="rId418"/>
    <p:sldId id="5237" r:id="rId419"/>
    <p:sldId id="5238" r:id="rId420"/>
    <p:sldId id="5239" r:id="rId421"/>
    <p:sldId id="5240" r:id="rId422"/>
    <p:sldId id="5241" r:id="rId423"/>
    <p:sldId id="5242" r:id="rId424"/>
    <p:sldId id="5243" r:id="rId425"/>
    <p:sldId id="5244" r:id="rId426"/>
    <p:sldId id="5245" r:id="rId427"/>
    <p:sldId id="5246" r:id="rId428"/>
    <p:sldId id="5247" r:id="rId429"/>
    <p:sldId id="5248" r:id="rId430"/>
    <p:sldId id="5783" r:id="rId431"/>
    <p:sldId id="5808" r:id="rId432"/>
    <p:sldId id="5791" r:id="rId433"/>
    <p:sldId id="5415" r:id="rId434"/>
    <p:sldId id="5792" r:id="rId435"/>
    <p:sldId id="5249" r:id="rId436"/>
    <p:sldId id="257" r:id="rId437"/>
    <p:sldId id="382" r:id="rId438"/>
    <p:sldId id="461" r:id="rId439"/>
    <p:sldId id="464" r:id="rId440"/>
    <p:sldId id="380" r:id="rId441"/>
    <p:sldId id="3602" r:id="rId442"/>
    <p:sldId id="6070" r:id="rId443"/>
    <p:sldId id="5986" r:id="rId444"/>
    <p:sldId id="6066" r:id="rId445"/>
    <p:sldId id="5987" r:id="rId446"/>
    <p:sldId id="5985" r:id="rId447"/>
    <p:sldId id="5989" r:id="rId448"/>
    <p:sldId id="1460" r:id="rId449"/>
    <p:sldId id="1461" r:id="rId450"/>
    <p:sldId id="5154" r:id="rId451"/>
    <p:sldId id="6067" r:id="rId452"/>
    <p:sldId id="5990" r:id="rId453"/>
    <p:sldId id="6071" r:id="rId454"/>
    <p:sldId id="6008" r:id="rId455"/>
    <p:sldId id="6009" r:id="rId456"/>
    <p:sldId id="6010" r:id="rId457"/>
    <p:sldId id="6011" r:id="rId458"/>
    <p:sldId id="6012" r:id="rId459"/>
    <p:sldId id="6069" r:id="rId460"/>
    <p:sldId id="5627" r:id="rId461"/>
    <p:sldId id="6068" r:id="rId462"/>
    <p:sldId id="3773" r:id="rId463"/>
    <p:sldId id="4901" r:id="rId464"/>
    <p:sldId id="4278" r:id="rId465"/>
    <p:sldId id="5988" r:id="rId466"/>
    <p:sldId id="1517" r:id="rId467"/>
    <p:sldId id="1505" r:id="rId468"/>
    <p:sldId id="6088" r:id="rId469"/>
    <p:sldId id="1518" r:id="rId470"/>
    <p:sldId id="1519" r:id="rId471"/>
    <p:sldId id="5653" r:id="rId472"/>
    <p:sldId id="5658" r:id="rId473"/>
    <p:sldId id="6090" r:id="rId474"/>
    <p:sldId id="6091" r:id="rId475"/>
    <p:sldId id="5337" r:id="rId476"/>
    <p:sldId id="5208" r:id="rId477"/>
    <p:sldId id="5252" r:id="rId478"/>
    <p:sldId id="5253" r:id="rId479"/>
    <p:sldId id="5254" r:id="rId480"/>
    <p:sldId id="5255" r:id="rId481"/>
    <p:sldId id="5256" r:id="rId482"/>
    <p:sldId id="5257" r:id="rId483"/>
    <p:sldId id="5258" r:id="rId484"/>
    <p:sldId id="5259" r:id="rId485"/>
    <p:sldId id="5260" r:id="rId486"/>
    <p:sldId id="5261" r:id="rId487"/>
    <p:sldId id="5262" r:id="rId488"/>
    <p:sldId id="5263" r:id="rId489"/>
    <p:sldId id="5264" r:id="rId490"/>
    <p:sldId id="5265" r:id="rId491"/>
    <p:sldId id="5266" r:id="rId492"/>
    <p:sldId id="5267" r:id="rId493"/>
    <p:sldId id="5268" r:id="rId494"/>
    <p:sldId id="4816" r:id="rId495"/>
    <p:sldId id="5865" r:id="rId496"/>
    <p:sldId id="5817" r:id="rId497"/>
    <p:sldId id="5269" r:id="rId498"/>
    <p:sldId id="5270" r:id="rId499"/>
    <p:sldId id="5271" r:id="rId500"/>
    <p:sldId id="5273" r:id="rId501"/>
    <p:sldId id="5692" r:id="rId502"/>
    <p:sldId id="5759" r:id="rId503"/>
    <p:sldId id="4647" r:id="rId504"/>
    <p:sldId id="4648" r:id="rId505"/>
    <p:sldId id="5760" r:id="rId506"/>
    <p:sldId id="5693" r:id="rId507"/>
    <p:sldId id="5879" r:id="rId508"/>
    <p:sldId id="5993" r:id="rId509"/>
    <p:sldId id="5992" r:id="rId510"/>
    <p:sldId id="5994" r:id="rId511"/>
    <p:sldId id="5995" r:id="rId512"/>
    <p:sldId id="6021" r:id="rId513"/>
    <p:sldId id="5906" r:id="rId514"/>
    <p:sldId id="5907" r:id="rId515"/>
    <p:sldId id="5908" r:id="rId516"/>
    <p:sldId id="5909" r:id="rId517"/>
    <p:sldId id="5910" r:id="rId518"/>
    <p:sldId id="5911" r:id="rId519"/>
    <p:sldId id="5848" r:id="rId520"/>
    <p:sldId id="5916" r:id="rId521"/>
    <p:sldId id="5849" r:id="rId522"/>
    <p:sldId id="5912" r:id="rId523"/>
    <p:sldId id="5913" r:id="rId524"/>
    <p:sldId id="6004" r:id="rId525"/>
    <p:sldId id="6005" r:id="rId526"/>
    <p:sldId id="6030" r:id="rId527"/>
    <p:sldId id="1863" r:id="rId528"/>
    <p:sldId id="5999" r:id="rId529"/>
    <p:sldId id="5878" r:id="rId530"/>
    <p:sldId id="5998" r:id="rId531"/>
    <p:sldId id="5880" r:id="rId532"/>
    <p:sldId id="5850" r:id="rId533"/>
    <p:sldId id="6002" r:id="rId534"/>
    <p:sldId id="5881" r:id="rId535"/>
    <p:sldId id="5882" r:id="rId536"/>
    <p:sldId id="5883" r:id="rId537"/>
    <p:sldId id="5884" r:id="rId538"/>
    <p:sldId id="5885" r:id="rId539"/>
    <p:sldId id="5886" r:id="rId540"/>
    <p:sldId id="5887" r:id="rId541"/>
    <p:sldId id="6013" r:id="rId542"/>
    <p:sldId id="5889" r:id="rId543"/>
    <p:sldId id="5890" r:id="rId544"/>
    <p:sldId id="5891" r:id="rId545"/>
    <p:sldId id="5892" r:id="rId546"/>
    <p:sldId id="5893" r:id="rId547"/>
    <p:sldId id="5894" r:id="rId548"/>
    <p:sldId id="6033" r:id="rId549"/>
    <p:sldId id="6031" r:id="rId550"/>
    <p:sldId id="6032" r:id="rId551"/>
    <p:sldId id="4405" r:id="rId5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66FF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274" autoAdjust="0"/>
    <p:restoredTop sz="99433" autoAdjust="0"/>
  </p:normalViewPr>
  <p:slideViewPr>
    <p:cSldViewPr>
      <p:cViewPr varScale="1">
        <p:scale>
          <a:sx n="180" d="100"/>
          <a:sy n="180" d="100"/>
        </p:scale>
        <p:origin x="2728"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3.xml"/><Relationship Id="rId21" Type="http://schemas.openxmlformats.org/officeDocument/2006/relationships/slideMaster" Target="slideMasters/slideMaster21.xml"/><Relationship Id="rId324" Type="http://schemas.openxmlformats.org/officeDocument/2006/relationships/slide" Target="slides/slide230.xml"/><Relationship Id="rId531" Type="http://schemas.openxmlformats.org/officeDocument/2006/relationships/slide" Target="slides/slide437.xml"/><Relationship Id="rId170" Type="http://schemas.openxmlformats.org/officeDocument/2006/relationships/slide" Target="slides/slide76.xml"/><Relationship Id="rId268" Type="http://schemas.openxmlformats.org/officeDocument/2006/relationships/slide" Target="slides/slide174.xml"/><Relationship Id="rId475" Type="http://schemas.openxmlformats.org/officeDocument/2006/relationships/slide" Target="slides/slide381.xml"/><Relationship Id="rId32" Type="http://schemas.openxmlformats.org/officeDocument/2006/relationships/slideMaster" Target="slideMasters/slideMaster32.xml"/><Relationship Id="rId128" Type="http://schemas.openxmlformats.org/officeDocument/2006/relationships/slide" Target="slides/slide34.xml"/><Relationship Id="rId335" Type="http://schemas.openxmlformats.org/officeDocument/2006/relationships/slide" Target="slides/slide241.xml"/><Relationship Id="rId542" Type="http://schemas.openxmlformats.org/officeDocument/2006/relationships/slide" Target="slides/slide448.xml"/><Relationship Id="rId181" Type="http://schemas.openxmlformats.org/officeDocument/2006/relationships/slide" Target="slides/slide87.xml"/><Relationship Id="rId402" Type="http://schemas.openxmlformats.org/officeDocument/2006/relationships/slide" Target="slides/slide308.xml"/><Relationship Id="rId279" Type="http://schemas.openxmlformats.org/officeDocument/2006/relationships/slide" Target="slides/slide185.xml"/><Relationship Id="rId486" Type="http://schemas.openxmlformats.org/officeDocument/2006/relationships/slide" Target="slides/slide392.xml"/><Relationship Id="rId43" Type="http://schemas.openxmlformats.org/officeDocument/2006/relationships/slideMaster" Target="slideMasters/slideMaster43.xml"/><Relationship Id="rId139" Type="http://schemas.openxmlformats.org/officeDocument/2006/relationships/slide" Target="slides/slide45.xml"/><Relationship Id="rId346" Type="http://schemas.openxmlformats.org/officeDocument/2006/relationships/slide" Target="slides/slide252.xml"/><Relationship Id="rId553" Type="http://schemas.openxmlformats.org/officeDocument/2006/relationships/notesMaster" Target="notesMasters/notesMaster1.xml"/><Relationship Id="rId192" Type="http://schemas.openxmlformats.org/officeDocument/2006/relationships/slide" Target="slides/slide98.xml"/><Relationship Id="rId206" Type="http://schemas.openxmlformats.org/officeDocument/2006/relationships/slide" Target="slides/slide112.xml"/><Relationship Id="rId413" Type="http://schemas.openxmlformats.org/officeDocument/2006/relationships/slide" Target="slides/slide319.xml"/><Relationship Id="rId497" Type="http://schemas.openxmlformats.org/officeDocument/2006/relationships/slide" Target="slides/slide403.xml"/><Relationship Id="rId357" Type="http://schemas.openxmlformats.org/officeDocument/2006/relationships/slide" Target="slides/slide263.xml"/><Relationship Id="rId54" Type="http://schemas.openxmlformats.org/officeDocument/2006/relationships/slideMaster" Target="slideMasters/slideMaster54.xml"/><Relationship Id="rId217" Type="http://schemas.openxmlformats.org/officeDocument/2006/relationships/slide" Target="slides/slide123.xml"/><Relationship Id="rId259" Type="http://schemas.openxmlformats.org/officeDocument/2006/relationships/slide" Target="slides/slide165.xml"/><Relationship Id="rId424" Type="http://schemas.openxmlformats.org/officeDocument/2006/relationships/slide" Target="slides/slide330.xml"/><Relationship Id="rId466" Type="http://schemas.openxmlformats.org/officeDocument/2006/relationships/slide" Target="slides/slide372.xml"/><Relationship Id="rId23" Type="http://schemas.openxmlformats.org/officeDocument/2006/relationships/slideMaster" Target="slideMasters/slideMaster23.xml"/><Relationship Id="rId119" Type="http://schemas.openxmlformats.org/officeDocument/2006/relationships/slide" Target="slides/slide25.xml"/><Relationship Id="rId270" Type="http://schemas.openxmlformats.org/officeDocument/2006/relationships/slide" Target="slides/slide176.xml"/><Relationship Id="rId326" Type="http://schemas.openxmlformats.org/officeDocument/2006/relationships/slide" Target="slides/slide232.xml"/><Relationship Id="rId533" Type="http://schemas.openxmlformats.org/officeDocument/2006/relationships/slide" Target="slides/slide439.xml"/><Relationship Id="rId65" Type="http://schemas.openxmlformats.org/officeDocument/2006/relationships/slideMaster" Target="slideMasters/slideMaster65.xml"/><Relationship Id="rId130" Type="http://schemas.openxmlformats.org/officeDocument/2006/relationships/slide" Target="slides/slide36.xml"/><Relationship Id="rId368" Type="http://schemas.openxmlformats.org/officeDocument/2006/relationships/slide" Target="slides/slide274.xml"/><Relationship Id="rId172" Type="http://schemas.openxmlformats.org/officeDocument/2006/relationships/slide" Target="slides/slide78.xml"/><Relationship Id="rId228" Type="http://schemas.openxmlformats.org/officeDocument/2006/relationships/slide" Target="slides/slide134.xml"/><Relationship Id="rId435" Type="http://schemas.openxmlformats.org/officeDocument/2006/relationships/slide" Target="slides/slide341.xml"/><Relationship Id="rId477" Type="http://schemas.openxmlformats.org/officeDocument/2006/relationships/slide" Target="slides/slide383.xml"/><Relationship Id="rId281" Type="http://schemas.openxmlformats.org/officeDocument/2006/relationships/slide" Target="slides/slide187.xml"/><Relationship Id="rId337" Type="http://schemas.openxmlformats.org/officeDocument/2006/relationships/slide" Target="slides/slide243.xml"/><Relationship Id="rId502" Type="http://schemas.openxmlformats.org/officeDocument/2006/relationships/slide" Target="slides/slide408.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7.xml"/><Relationship Id="rId379" Type="http://schemas.openxmlformats.org/officeDocument/2006/relationships/slide" Target="slides/slide285.xml"/><Relationship Id="rId544" Type="http://schemas.openxmlformats.org/officeDocument/2006/relationships/slide" Target="slides/slide450.xml"/><Relationship Id="rId7" Type="http://schemas.openxmlformats.org/officeDocument/2006/relationships/slideMaster" Target="slideMasters/slideMaster7.xml"/><Relationship Id="rId183" Type="http://schemas.openxmlformats.org/officeDocument/2006/relationships/slide" Target="slides/slide89.xml"/><Relationship Id="rId239" Type="http://schemas.openxmlformats.org/officeDocument/2006/relationships/slide" Target="slides/slide145.xml"/><Relationship Id="rId390" Type="http://schemas.openxmlformats.org/officeDocument/2006/relationships/slide" Target="slides/slide296.xml"/><Relationship Id="rId404" Type="http://schemas.openxmlformats.org/officeDocument/2006/relationships/slide" Target="slides/slide310.xml"/><Relationship Id="rId446" Type="http://schemas.openxmlformats.org/officeDocument/2006/relationships/slide" Target="slides/slide352.xml"/><Relationship Id="rId250" Type="http://schemas.openxmlformats.org/officeDocument/2006/relationships/slide" Target="slides/slide156.xml"/><Relationship Id="rId292" Type="http://schemas.openxmlformats.org/officeDocument/2006/relationships/slide" Target="slides/slide198.xml"/><Relationship Id="rId306" Type="http://schemas.openxmlformats.org/officeDocument/2006/relationships/slide" Target="slides/slide212.xml"/><Relationship Id="rId488" Type="http://schemas.openxmlformats.org/officeDocument/2006/relationships/slide" Target="slides/slide394.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6.xml"/><Relationship Id="rId348" Type="http://schemas.openxmlformats.org/officeDocument/2006/relationships/slide" Target="slides/slide254.xml"/><Relationship Id="rId513" Type="http://schemas.openxmlformats.org/officeDocument/2006/relationships/slide" Target="slides/slide419.xml"/><Relationship Id="rId555" Type="http://schemas.openxmlformats.org/officeDocument/2006/relationships/presProps" Target="presProps.xml"/><Relationship Id="rId152" Type="http://schemas.openxmlformats.org/officeDocument/2006/relationships/slide" Target="slides/slide58.xml"/><Relationship Id="rId194" Type="http://schemas.openxmlformats.org/officeDocument/2006/relationships/slide" Target="slides/slide100.xml"/><Relationship Id="rId208" Type="http://schemas.openxmlformats.org/officeDocument/2006/relationships/slide" Target="slides/slide114.xml"/><Relationship Id="rId415" Type="http://schemas.openxmlformats.org/officeDocument/2006/relationships/slide" Target="slides/slide321.xml"/><Relationship Id="rId457" Type="http://schemas.openxmlformats.org/officeDocument/2006/relationships/slide" Target="slides/slide363.xml"/><Relationship Id="rId261" Type="http://schemas.openxmlformats.org/officeDocument/2006/relationships/slide" Target="slides/slide167.xml"/><Relationship Id="rId499" Type="http://schemas.openxmlformats.org/officeDocument/2006/relationships/slide" Target="slides/slide40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3.xml"/><Relationship Id="rId359" Type="http://schemas.openxmlformats.org/officeDocument/2006/relationships/slide" Target="slides/slide265.xml"/><Relationship Id="rId524" Type="http://schemas.openxmlformats.org/officeDocument/2006/relationships/slide" Target="slides/slide430.xml"/><Relationship Id="rId98" Type="http://schemas.openxmlformats.org/officeDocument/2006/relationships/slide" Target="slides/slide4.xml"/><Relationship Id="rId121" Type="http://schemas.openxmlformats.org/officeDocument/2006/relationships/slide" Target="slides/slide27.xml"/><Relationship Id="rId163" Type="http://schemas.openxmlformats.org/officeDocument/2006/relationships/slide" Target="slides/slide69.xml"/><Relationship Id="rId219" Type="http://schemas.openxmlformats.org/officeDocument/2006/relationships/slide" Target="slides/slide125.xml"/><Relationship Id="rId370" Type="http://schemas.openxmlformats.org/officeDocument/2006/relationships/slide" Target="slides/slide276.xml"/><Relationship Id="rId426" Type="http://schemas.openxmlformats.org/officeDocument/2006/relationships/slide" Target="slides/slide332.xml"/><Relationship Id="rId230" Type="http://schemas.openxmlformats.org/officeDocument/2006/relationships/slide" Target="slides/slide136.xml"/><Relationship Id="rId468" Type="http://schemas.openxmlformats.org/officeDocument/2006/relationships/slide" Target="slides/slide374.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8.xml"/><Relationship Id="rId328" Type="http://schemas.openxmlformats.org/officeDocument/2006/relationships/slide" Target="slides/slide234.xml"/><Relationship Id="rId535" Type="http://schemas.openxmlformats.org/officeDocument/2006/relationships/slide" Target="slides/slide441.xml"/><Relationship Id="rId132" Type="http://schemas.openxmlformats.org/officeDocument/2006/relationships/slide" Target="slides/slide38.xml"/><Relationship Id="rId174" Type="http://schemas.openxmlformats.org/officeDocument/2006/relationships/slide" Target="slides/slide80.xml"/><Relationship Id="rId381" Type="http://schemas.openxmlformats.org/officeDocument/2006/relationships/slide" Target="slides/slide287.xml"/><Relationship Id="rId241" Type="http://schemas.openxmlformats.org/officeDocument/2006/relationships/slide" Target="slides/slide147.xml"/><Relationship Id="rId437" Type="http://schemas.openxmlformats.org/officeDocument/2006/relationships/slide" Target="slides/slide343.xml"/><Relationship Id="rId479" Type="http://schemas.openxmlformats.org/officeDocument/2006/relationships/slide" Target="slides/slide385.xml"/><Relationship Id="rId36" Type="http://schemas.openxmlformats.org/officeDocument/2006/relationships/slideMaster" Target="slideMasters/slideMaster36.xml"/><Relationship Id="rId283" Type="http://schemas.openxmlformats.org/officeDocument/2006/relationships/slide" Target="slides/slide189.xml"/><Relationship Id="rId339" Type="http://schemas.openxmlformats.org/officeDocument/2006/relationships/slide" Target="slides/slide245.xml"/><Relationship Id="rId490" Type="http://schemas.openxmlformats.org/officeDocument/2006/relationships/slide" Target="slides/slide396.xml"/><Relationship Id="rId504" Type="http://schemas.openxmlformats.org/officeDocument/2006/relationships/slide" Target="slides/slide410.xml"/><Relationship Id="rId546" Type="http://schemas.openxmlformats.org/officeDocument/2006/relationships/slide" Target="slides/slide452.xml"/><Relationship Id="rId78" Type="http://schemas.openxmlformats.org/officeDocument/2006/relationships/slideMaster" Target="slideMasters/slideMaster78.xml"/><Relationship Id="rId101" Type="http://schemas.openxmlformats.org/officeDocument/2006/relationships/slide" Target="slides/slide7.xml"/><Relationship Id="rId143" Type="http://schemas.openxmlformats.org/officeDocument/2006/relationships/slide" Target="slides/slide49.xml"/><Relationship Id="rId185" Type="http://schemas.openxmlformats.org/officeDocument/2006/relationships/slide" Target="slides/slide91.xml"/><Relationship Id="rId350" Type="http://schemas.openxmlformats.org/officeDocument/2006/relationships/slide" Target="slides/slide256.xml"/><Relationship Id="rId406" Type="http://schemas.openxmlformats.org/officeDocument/2006/relationships/slide" Target="slides/slide312.xml"/><Relationship Id="rId9" Type="http://schemas.openxmlformats.org/officeDocument/2006/relationships/slideMaster" Target="slideMasters/slideMaster9.xml"/><Relationship Id="rId210" Type="http://schemas.openxmlformats.org/officeDocument/2006/relationships/slide" Target="slides/slide116.xml"/><Relationship Id="rId392" Type="http://schemas.openxmlformats.org/officeDocument/2006/relationships/slide" Target="slides/slide298.xml"/><Relationship Id="rId448" Type="http://schemas.openxmlformats.org/officeDocument/2006/relationships/slide" Target="slides/slide354.xml"/><Relationship Id="rId252" Type="http://schemas.openxmlformats.org/officeDocument/2006/relationships/slide" Target="slides/slide158.xml"/><Relationship Id="rId294" Type="http://schemas.openxmlformats.org/officeDocument/2006/relationships/slide" Target="slides/slide200.xml"/><Relationship Id="rId308" Type="http://schemas.openxmlformats.org/officeDocument/2006/relationships/slide" Target="slides/slide214.xml"/><Relationship Id="rId515" Type="http://schemas.openxmlformats.org/officeDocument/2006/relationships/slide" Target="slides/slide421.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8.xml"/><Relationship Id="rId154" Type="http://schemas.openxmlformats.org/officeDocument/2006/relationships/slide" Target="slides/slide60.xml"/><Relationship Id="rId361" Type="http://schemas.openxmlformats.org/officeDocument/2006/relationships/slide" Target="slides/slide267.xml"/><Relationship Id="rId557" Type="http://schemas.openxmlformats.org/officeDocument/2006/relationships/theme" Target="theme/theme1.xml"/><Relationship Id="rId196" Type="http://schemas.openxmlformats.org/officeDocument/2006/relationships/slide" Target="slides/slide102.xml"/><Relationship Id="rId417" Type="http://schemas.openxmlformats.org/officeDocument/2006/relationships/slide" Target="slides/slide323.xml"/><Relationship Id="rId459" Type="http://schemas.openxmlformats.org/officeDocument/2006/relationships/slide" Target="slides/slide365.xml"/><Relationship Id="rId16" Type="http://schemas.openxmlformats.org/officeDocument/2006/relationships/slideMaster" Target="slideMasters/slideMaster16.xml"/><Relationship Id="rId221" Type="http://schemas.openxmlformats.org/officeDocument/2006/relationships/slide" Target="slides/slide127.xml"/><Relationship Id="rId263" Type="http://schemas.openxmlformats.org/officeDocument/2006/relationships/slide" Target="slides/slide169.xml"/><Relationship Id="rId319" Type="http://schemas.openxmlformats.org/officeDocument/2006/relationships/slide" Target="slides/slide225.xml"/><Relationship Id="rId470" Type="http://schemas.openxmlformats.org/officeDocument/2006/relationships/slide" Target="slides/slide376.xml"/><Relationship Id="rId526" Type="http://schemas.openxmlformats.org/officeDocument/2006/relationships/slide" Target="slides/slide432.xml"/><Relationship Id="rId58" Type="http://schemas.openxmlformats.org/officeDocument/2006/relationships/slideMaster" Target="slideMasters/slideMaster58.xml"/><Relationship Id="rId123" Type="http://schemas.openxmlformats.org/officeDocument/2006/relationships/slide" Target="slides/slide29.xml"/><Relationship Id="rId330" Type="http://schemas.openxmlformats.org/officeDocument/2006/relationships/slide" Target="slides/slide236.xml"/><Relationship Id="rId165" Type="http://schemas.openxmlformats.org/officeDocument/2006/relationships/slide" Target="slides/slide71.xml"/><Relationship Id="rId372" Type="http://schemas.openxmlformats.org/officeDocument/2006/relationships/slide" Target="slides/slide278.xml"/><Relationship Id="rId428" Type="http://schemas.openxmlformats.org/officeDocument/2006/relationships/slide" Target="slides/slide334.xml"/><Relationship Id="rId232" Type="http://schemas.openxmlformats.org/officeDocument/2006/relationships/slide" Target="slides/slide138.xml"/><Relationship Id="rId274" Type="http://schemas.openxmlformats.org/officeDocument/2006/relationships/slide" Target="slides/slide180.xml"/><Relationship Id="rId481" Type="http://schemas.openxmlformats.org/officeDocument/2006/relationships/slide" Target="slides/slide3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0.xml"/><Relationship Id="rId537" Type="http://schemas.openxmlformats.org/officeDocument/2006/relationships/slide" Target="slides/slide443.xml"/><Relationship Id="rId80" Type="http://schemas.openxmlformats.org/officeDocument/2006/relationships/slideMaster" Target="slideMasters/slideMaster80.xml"/><Relationship Id="rId176" Type="http://schemas.openxmlformats.org/officeDocument/2006/relationships/slide" Target="slides/slide82.xml"/><Relationship Id="rId341" Type="http://schemas.openxmlformats.org/officeDocument/2006/relationships/slide" Target="slides/slide247.xml"/><Relationship Id="rId383" Type="http://schemas.openxmlformats.org/officeDocument/2006/relationships/slide" Target="slides/slide289.xml"/><Relationship Id="rId439" Type="http://schemas.openxmlformats.org/officeDocument/2006/relationships/slide" Target="slides/slide345.xml"/><Relationship Id="rId201" Type="http://schemas.openxmlformats.org/officeDocument/2006/relationships/slide" Target="slides/slide107.xml"/><Relationship Id="rId243" Type="http://schemas.openxmlformats.org/officeDocument/2006/relationships/slide" Target="slides/slide149.xml"/><Relationship Id="rId285" Type="http://schemas.openxmlformats.org/officeDocument/2006/relationships/slide" Target="slides/slide191.xml"/><Relationship Id="rId450" Type="http://schemas.openxmlformats.org/officeDocument/2006/relationships/slide" Target="slides/slide356.xml"/><Relationship Id="rId506" Type="http://schemas.openxmlformats.org/officeDocument/2006/relationships/slide" Target="slides/slide412.xml"/><Relationship Id="rId38" Type="http://schemas.openxmlformats.org/officeDocument/2006/relationships/slideMaster" Target="slideMasters/slideMaster38.xml"/><Relationship Id="rId103" Type="http://schemas.openxmlformats.org/officeDocument/2006/relationships/slide" Target="slides/slide9.xml"/><Relationship Id="rId310" Type="http://schemas.openxmlformats.org/officeDocument/2006/relationships/slide" Target="slides/slide216.xml"/><Relationship Id="rId492" Type="http://schemas.openxmlformats.org/officeDocument/2006/relationships/slide" Target="slides/slide398.xml"/><Relationship Id="rId548" Type="http://schemas.openxmlformats.org/officeDocument/2006/relationships/slide" Target="slides/slide454.xml"/><Relationship Id="rId91" Type="http://schemas.openxmlformats.org/officeDocument/2006/relationships/slideMaster" Target="slideMasters/slideMaster91.xml"/><Relationship Id="rId145" Type="http://schemas.openxmlformats.org/officeDocument/2006/relationships/slide" Target="slides/slide51.xml"/><Relationship Id="rId187" Type="http://schemas.openxmlformats.org/officeDocument/2006/relationships/slide" Target="slides/slide93.xml"/><Relationship Id="rId352" Type="http://schemas.openxmlformats.org/officeDocument/2006/relationships/slide" Target="slides/slide258.xml"/><Relationship Id="rId394" Type="http://schemas.openxmlformats.org/officeDocument/2006/relationships/slide" Target="slides/slide300.xml"/><Relationship Id="rId408" Type="http://schemas.openxmlformats.org/officeDocument/2006/relationships/slide" Target="slides/slide314.xml"/><Relationship Id="rId212" Type="http://schemas.openxmlformats.org/officeDocument/2006/relationships/slide" Target="slides/slide118.xml"/><Relationship Id="rId254" Type="http://schemas.openxmlformats.org/officeDocument/2006/relationships/slide" Target="slides/slide160.xml"/><Relationship Id="rId49" Type="http://schemas.openxmlformats.org/officeDocument/2006/relationships/slideMaster" Target="slideMasters/slideMaster49.xml"/><Relationship Id="rId114" Type="http://schemas.openxmlformats.org/officeDocument/2006/relationships/slide" Target="slides/slide20.xml"/><Relationship Id="rId296" Type="http://schemas.openxmlformats.org/officeDocument/2006/relationships/slide" Target="slides/slide202.xml"/><Relationship Id="rId461" Type="http://schemas.openxmlformats.org/officeDocument/2006/relationships/slide" Target="slides/slide367.xml"/><Relationship Id="rId517" Type="http://schemas.openxmlformats.org/officeDocument/2006/relationships/slide" Target="slides/slide423.xml"/><Relationship Id="rId60" Type="http://schemas.openxmlformats.org/officeDocument/2006/relationships/slideMaster" Target="slideMasters/slideMaster60.xml"/><Relationship Id="rId156" Type="http://schemas.openxmlformats.org/officeDocument/2006/relationships/slide" Target="slides/slide62.xml"/><Relationship Id="rId198" Type="http://schemas.openxmlformats.org/officeDocument/2006/relationships/slide" Target="slides/slide104.xml"/><Relationship Id="rId321" Type="http://schemas.openxmlformats.org/officeDocument/2006/relationships/slide" Target="slides/slide227.xml"/><Relationship Id="rId363" Type="http://schemas.openxmlformats.org/officeDocument/2006/relationships/slide" Target="slides/slide269.xml"/><Relationship Id="rId419" Type="http://schemas.openxmlformats.org/officeDocument/2006/relationships/slide" Target="slides/slide325.xml"/><Relationship Id="rId223" Type="http://schemas.openxmlformats.org/officeDocument/2006/relationships/slide" Target="slides/slide129.xml"/><Relationship Id="rId430" Type="http://schemas.openxmlformats.org/officeDocument/2006/relationships/slide" Target="slides/slide336.xml"/><Relationship Id="rId18" Type="http://schemas.openxmlformats.org/officeDocument/2006/relationships/slideMaster" Target="slideMasters/slideMaster18.xml"/><Relationship Id="rId265" Type="http://schemas.openxmlformats.org/officeDocument/2006/relationships/slide" Target="slides/slide171.xml"/><Relationship Id="rId472" Type="http://schemas.openxmlformats.org/officeDocument/2006/relationships/slide" Target="slides/slide378.xml"/><Relationship Id="rId528" Type="http://schemas.openxmlformats.org/officeDocument/2006/relationships/slide" Target="slides/slide434.xml"/><Relationship Id="rId125" Type="http://schemas.openxmlformats.org/officeDocument/2006/relationships/slide" Target="slides/slide31.xml"/><Relationship Id="rId167" Type="http://schemas.openxmlformats.org/officeDocument/2006/relationships/slide" Target="slides/slide73.xml"/><Relationship Id="rId332" Type="http://schemas.openxmlformats.org/officeDocument/2006/relationships/slide" Target="slides/slide238.xml"/><Relationship Id="rId374" Type="http://schemas.openxmlformats.org/officeDocument/2006/relationships/slide" Target="slides/slide280.xml"/><Relationship Id="rId71" Type="http://schemas.openxmlformats.org/officeDocument/2006/relationships/slideMaster" Target="slideMasters/slideMaster71.xml"/><Relationship Id="rId234" Type="http://schemas.openxmlformats.org/officeDocument/2006/relationships/slide" Target="slides/slide14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2.xml"/><Relationship Id="rId441" Type="http://schemas.openxmlformats.org/officeDocument/2006/relationships/slide" Target="slides/slide347.xml"/><Relationship Id="rId483" Type="http://schemas.openxmlformats.org/officeDocument/2006/relationships/slide" Target="slides/slide389.xml"/><Relationship Id="rId539" Type="http://schemas.openxmlformats.org/officeDocument/2006/relationships/slide" Target="slides/slide445.xml"/><Relationship Id="rId40" Type="http://schemas.openxmlformats.org/officeDocument/2006/relationships/slideMaster" Target="slideMasters/slideMaster40.xml"/><Relationship Id="rId136" Type="http://schemas.openxmlformats.org/officeDocument/2006/relationships/slide" Target="slides/slide42.xml"/><Relationship Id="rId178" Type="http://schemas.openxmlformats.org/officeDocument/2006/relationships/slide" Target="slides/slide84.xml"/><Relationship Id="rId301" Type="http://schemas.openxmlformats.org/officeDocument/2006/relationships/slide" Target="slides/slide207.xml"/><Relationship Id="rId343" Type="http://schemas.openxmlformats.org/officeDocument/2006/relationships/slide" Target="slides/slide249.xml"/><Relationship Id="rId550" Type="http://schemas.openxmlformats.org/officeDocument/2006/relationships/slide" Target="slides/slide456.xml"/><Relationship Id="rId82" Type="http://schemas.openxmlformats.org/officeDocument/2006/relationships/slideMaster" Target="slideMasters/slideMaster82.xml"/><Relationship Id="rId203" Type="http://schemas.openxmlformats.org/officeDocument/2006/relationships/slide" Target="slides/slide109.xml"/><Relationship Id="rId385" Type="http://schemas.openxmlformats.org/officeDocument/2006/relationships/slide" Target="slides/slide291.xml"/><Relationship Id="rId245" Type="http://schemas.openxmlformats.org/officeDocument/2006/relationships/slide" Target="slides/slide151.xml"/><Relationship Id="rId287" Type="http://schemas.openxmlformats.org/officeDocument/2006/relationships/slide" Target="slides/slide193.xml"/><Relationship Id="rId410" Type="http://schemas.openxmlformats.org/officeDocument/2006/relationships/slide" Target="slides/slide316.xml"/><Relationship Id="rId452" Type="http://schemas.openxmlformats.org/officeDocument/2006/relationships/slide" Target="slides/slide358.xml"/><Relationship Id="rId494" Type="http://schemas.openxmlformats.org/officeDocument/2006/relationships/slide" Target="slides/slide400.xml"/><Relationship Id="rId508" Type="http://schemas.openxmlformats.org/officeDocument/2006/relationships/slide" Target="slides/slide414.xml"/><Relationship Id="rId105" Type="http://schemas.openxmlformats.org/officeDocument/2006/relationships/slide" Target="slides/slide11.xml"/><Relationship Id="rId147" Type="http://schemas.openxmlformats.org/officeDocument/2006/relationships/slide" Target="slides/slide53.xml"/><Relationship Id="rId312" Type="http://schemas.openxmlformats.org/officeDocument/2006/relationships/slide" Target="slides/slide218.xml"/><Relationship Id="rId354" Type="http://schemas.openxmlformats.org/officeDocument/2006/relationships/slide" Target="slides/slide260.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5.xml"/><Relationship Id="rId396" Type="http://schemas.openxmlformats.org/officeDocument/2006/relationships/slide" Target="slides/slide302.xml"/><Relationship Id="rId214" Type="http://schemas.openxmlformats.org/officeDocument/2006/relationships/slide" Target="slides/slide120.xml"/><Relationship Id="rId256" Type="http://schemas.openxmlformats.org/officeDocument/2006/relationships/slide" Target="slides/slide162.xml"/><Relationship Id="rId298" Type="http://schemas.openxmlformats.org/officeDocument/2006/relationships/slide" Target="slides/slide204.xml"/><Relationship Id="rId421" Type="http://schemas.openxmlformats.org/officeDocument/2006/relationships/slide" Target="slides/slide327.xml"/><Relationship Id="rId463" Type="http://schemas.openxmlformats.org/officeDocument/2006/relationships/slide" Target="slides/slide369.xml"/><Relationship Id="rId519" Type="http://schemas.openxmlformats.org/officeDocument/2006/relationships/slide" Target="slides/slide425.xml"/><Relationship Id="rId116" Type="http://schemas.openxmlformats.org/officeDocument/2006/relationships/slide" Target="slides/slide22.xml"/><Relationship Id="rId158" Type="http://schemas.openxmlformats.org/officeDocument/2006/relationships/slide" Target="slides/slide64.xml"/><Relationship Id="rId323" Type="http://schemas.openxmlformats.org/officeDocument/2006/relationships/slide" Target="slides/slide229.xml"/><Relationship Id="rId530" Type="http://schemas.openxmlformats.org/officeDocument/2006/relationships/slide" Target="slides/slide436.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1.xml"/><Relationship Id="rId225" Type="http://schemas.openxmlformats.org/officeDocument/2006/relationships/slide" Target="slides/slide131.xml"/><Relationship Id="rId267" Type="http://schemas.openxmlformats.org/officeDocument/2006/relationships/slide" Target="slides/slide173.xml"/><Relationship Id="rId432" Type="http://schemas.openxmlformats.org/officeDocument/2006/relationships/slide" Target="slides/slide338.xml"/><Relationship Id="rId474" Type="http://schemas.openxmlformats.org/officeDocument/2006/relationships/slide" Target="slides/slide380.xml"/><Relationship Id="rId127" Type="http://schemas.openxmlformats.org/officeDocument/2006/relationships/slide" Target="slides/slide33.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5.xml"/><Relationship Id="rId334" Type="http://schemas.openxmlformats.org/officeDocument/2006/relationships/slide" Target="slides/slide240.xml"/><Relationship Id="rId376" Type="http://schemas.openxmlformats.org/officeDocument/2006/relationships/slide" Target="slides/slide282.xml"/><Relationship Id="rId541" Type="http://schemas.openxmlformats.org/officeDocument/2006/relationships/slide" Target="slides/slide447.xml"/><Relationship Id="rId4" Type="http://schemas.openxmlformats.org/officeDocument/2006/relationships/slideMaster" Target="slideMasters/slideMaster4.xml"/><Relationship Id="rId180" Type="http://schemas.openxmlformats.org/officeDocument/2006/relationships/slide" Target="slides/slide86.xml"/><Relationship Id="rId236" Type="http://schemas.openxmlformats.org/officeDocument/2006/relationships/slide" Target="slides/slide142.xml"/><Relationship Id="rId278" Type="http://schemas.openxmlformats.org/officeDocument/2006/relationships/slide" Target="slides/slide184.xml"/><Relationship Id="rId401" Type="http://schemas.openxmlformats.org/officeDocument/2006/relationships/slide" Target="slides/slide307.xml"/><Relationship Id="rId443" Type="http://schemas.openxmlformats.org/officeDocument/2006/relationships/slide" Target="slides/slide349.xml"/><Relationship Id="rId303" Type="http://schemas.openxmlformats.org/officeDocument/2006/relationships/slide" Target="slides/slide209.xml"/><Relationship Id="rId485" Type="http://schemas.openxmlformats.org/officeDocument/2006/relationships/slide" Target="slides/slide391.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4.xml"/><Relationship Id="rId345" Type="http://schemas.openxmlformats.org/officeDocument/2006/relationships/slide" Target="slides/slide251.xml"/><Relationship Id="rId387" Type="http://schemas.openxmlformats.org/officeDocument/2006/relationships/slide" Target="slides/slide293.xml"/><Relationship Id="rId510" Type="http://schemas.openxmlformats.org/officeDocument/2006/relationships/slide" Target="slides/slide416.xml"/><Relationship Id="rId552" Type="http://schemas.openxmlformats.org/officeDocument/2006/relationships/slide" Target="slides/slide458.xml"/><Relationship Id="rId191" Type="http://schemas.openxmlformats.org/officeDocument/2006/relationships/slide" Target="slides/slide97.xml"/><Relationship Id="rId205" Type="http://schemas.openxmlformats.org/officeDocument/2006/relationships/slide" Target="slides/slide111.xml"/><Relationship Id="rId247" Type="http://schemas.openxmlformats.org/officeDocument/2006/relationships/slide" Target="slides/slide153.xml"/><Relationship Id="rId412" Type="http://schemas.openxmlformats.org/officeDocument/2006/relationships/slide" Target="slides/slide318.xml"/><Relationship Id="rId107" Type="http://schemas.openxmlformats.org/officeDocument/2006/relationships/slide" Target="slides/slide13.xml"/><Relationship Id="rId289" Type="http://schemas.openxmlformats.org/officeDocument/2006/relationships/slide" Target="slides/slide195.xml"/><Relationship Id="rId454" Type="http://schemas.openxmlformats.org/officeDocument/2006/relationships/slide" Target="slides/slide360.xml"/><Relationship Id="rId496" Type="http://schemas.openxmlformats.org/officeDocument/2006/relationships/slide" Target="slides/slide4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5.xml"/><Relationship Id="rId314" Type="http://schemas.openxmlformats.org/officeDocument/2006/relationships/slide" Target="slides/slide220.xml"/><Relationship Id="rId356" Type="http://schemas.openxmlformats.org/officeDocument/2006/relationships/slide" Target="slides/slide262.xml"/><Relationship Id="rId398" Type="http://schemas.openxmlformats.org/officeDocument/2006/relationships/slide" Target="slides/slide304.xml"/><Relationship Id="rId521" Type="http://schemas.openxmlformats.org/officeDocument/2006/relationships/slide" Target="slides/slide427.xml"/><Relationship Id="rId95" Type="http://schemas.openxmlformats.org/officeDocument/2006/relationships/slide" Target="slides/slide1.xml"/><Relationship Id="rId160" Type="http://schemas.openxmlformats.org/officeDocument/2006/relationships/slide" Target="slides/slide66.xml"/><Relationship Id="rId216" Type="http://schemas.openxmlformats.org/officeDocument/2006/relationships/slide" Target="slides/slide122.xml"/><Relationship Id="rId423" Type="http://schemas.openxmlformats.org/officeDocument/2006/relationships/slide" Target="slides/slide329.xml"/><Relationship Id="rId258" Type="http://schemas.openxmlformats.org/officeDocument/2006/relationships/slide" Target="slides/slide164.xml"/><Relationship Id="rId465" Type="http://schemas.openxmlformats.org/officeDocument/2006/relationships/slide" Target="slides/slide3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4.xml"/><Relationship Id="rId325" Type="http://schemas.openxmlformats.org/officeDocument/2006/relationships/slide" Target="slides/slide231.xml"/><Relationship Id="rId367" Type="http://schemas.openxmlformats.org/officeDocument/2006/relationships/slide" Target="slides/slide273.xml"/><Relationship Id="rId532" Type="http://schemas.openxmlformats.org/officeDocument/2006/relationships/slide" Target="slides/slide438.xml"/><Relationship Id="rId171" Type="http://schemas.openxmlformats.org/officeDocument/2006/relationships/slide" Target="slides/slide77.xml"/><Relationship Id="rId227" Type="http://schemas.openxmlformats.org/officeDocument/2006/relationships/slide" Target="slides/slide133.xml"/><Relationship Id="rId269" Type="http://schemas.openxmlformats.org/officeDocument/2006/relationships/slide" Target="slides/slide175.xml"/><Relationship Id="rId434" Type="http://schemas.openxmlformats.org/officeDocument/2006/relationships/slide" Target="slides/slide340.xml"/><Relationship Id="rId476" Type="http://schemas.openxmlformats.org/officeDocument/2006/relationships/slide" Target="slides/slide382.xml"/><Relationship Id="rId33" Type="http://schemas.openxmlformats.org/officeDocument/2006/relationships/slideMaster" Target="slideMasters/slideMaster33.xml"/><Relationship Id="rId129" Type="http://schemas.openxmlformats.org/officeDocument/2006/relationships/slide" Target="slides/slide35.xml"/><Relationship Id="rId280" Type="http://schemas.openxmlformats.org/officeDocument/2006/relationships/slide" Target="slides/slide186.xml"/><Relationship Id="rId336" Type="http://schemas.openxmlformats.org/officeDocument/2006/relationships/slide" Target="slides/slide242.xml"/><Relationship Id="rId501" Type="http://schemas.openxmlformats.org/officeDocument/2006/relationships/slide" Target="slides/slide407.xml"/><Relationship Id="rId543" Type="http://schemas.openxmlformats.org/officeDocument/2006/relationships/slide" Target="slides/slide449.xml"/><Relationship Id="rId75" Type="http://schemas.openxmlformats.org/officeDocument/2006/relationships/slideMaster" Target="slideMasters/slideMaster75.xml"/><Relationship Id="rId140" Type="http://schemas.openxmlformats.org/officeDocument/2006/relationships/slide" Target="slides/slide46.xml"/><Relationship Id="rId182" Type="http://schemas.openxmlformats.org/officeDocument/2006/relationships/slide" Target="slides/slide88.xml"/><Relationship Id="rId378" Type="http://schemas.openxmlformats.org/officeDocument/2006/relationships/slide" Target="slides/slide284.xml"/><Relationship Id="rId403" Type="http://schemas.openxmlformats.org/officeDocument/2006/relationships/slide" Target="slides/slide309.xml"/><Relationship Id="rId6" Type="http://schemas.openxmlformats.org/officeDocument/2006/relationships/slideMaster" Target="slideMasters/slideMaster6.xml"/><Relationship Id="rId238" Type="http://schemas.openxmlformats.org/officeDocument/2006/relationships/slide" Target="slides/slide144.xml"/><Relationship Id="rId445" Type="http://schemas.openxmlformats.org/officeDocument/2006/relationships/slide" Target="slides/slide351.xml"/><Relationship Id="rId487" Type="http://schemas.openxmlformats.org/officeDocument/2006/relationships/slide" Target="slides/slide393.xml"/><Relationship Id="rId291" Type="http://schemas.openxmlformats.org/officeDocument/2006/relationships/slide" Target="slides/slide197.xml"/><Relationship Id="rId305" Type="http://schemas.openxmlformats.org/officeDocument/2006/relationships/slide" Target="slides/slide211.xml"/><Relationship Id="rId347" Type="http://schemas.openxmlformats.org/officeDocument/2006/relationships/slide" Target="slides/slide253.xml"/><Relationship Id="rId512" Type="http://schemas.openxmlformats.org/officeDocument/2006/relationships/slide" Target="slides/slide418.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7.xml"/><Relationship Id="rId389" Type="http://schemas.openxmlformats.org/officeDocument/2006/relationships/slide" Target="slides/slide295.xml"/><Relationship Id="rId554" Type="http://schemas.openxmlformats.org/officeDocument/2006/relationships/handoutMaster" Target="handoutMasters/handoutMaster1.xml"/><Relationship Id="rId193" Type="http://schemas.openxmlformats.org/officeDocument/2006/relationships/slide" Target="slides/slide99.xml"/><Relationship Id="rId207" Type="http://schemas.openxmlformats.org/officeDocument/2006/relationships/slide" Target="slides/slide113.xml"/><Relationship Id="rId249" Type="http://schemas.openxmlformats.org/officeDocument/2006/relationships/slide" Target="slides/slide155.xml"/><Relationship Id="rId414" Type="http://schemas.openxmlformats.org/officeDocument/2006/relationships/slide" Target="slides/slide320.xml"/><Relationship Id="rId456" Type="http://schemas.openxmlformats.org/officeDocument/2006/relationships/slide" Target="slides/slide362.xml"/><Relationship Id="rId498" Type="http://schemas.openxmlformats.org/officeDocument/2006/relationships/slide" Target="slides/slide404.xml"/><Relationship Id="rId13" Type="http://schemas.openxmlformats.org/officeDocument/2006/relationships/slideMaster" Target="slideMasters/slideMaster13.xml"/><Relationship Id="rId109" Type="http://schemas.openxmlformats.org/officeDocument/2006/relationships/slide" Target="slides/slide15.xml"/><Relationship Id="rId260" Type="http://schemas.openxmlformats.org/officeDocument/2006/relationships/slide" Target="slides/slide166.xml"/><Relationship Id="rId316" Type="http://schemas.openxmlformats.org/officeDocument/2006/relationships/slide" Target="slides/slide222.xml"/><Relationship Id="rId523" Type="http://schemas.openxmlformats.org/officeDocument/2006/relationships/slide" Target="slides/slide429.xml"/><Relationship Id="rId55" Type="http://schemas.openxmlformats.org/officeDocument/2006/relationships/slideMaster" Target="slideMasters/slideMaster55.xml"/><Relationship Id="rId97" Type="http://schemas.openxmlformats.org/officeDocument/2006/relationships/slide" Target="slides/slide3.xml"/><Relationship Id="rId120" Type="http://schemas.openxmlformats.org/officeDocument/2006/relationships/slide" Target="slides/slide26.xml"/><Relationship Id="rId358" Type="http://schemas.openxmlformats.org/officeDocument/2006/relationships/slide" Target="slides/slide264.xml"/><Relationship Id="rId162" Type="http://schemas.openxmlformats.org/officeDocument/2006/relationships/slide" Target="slides/slide68.xml"/><Relationship Id="rId218" Type="http://schemas.openxmlformats.org/officeDocument/2006/relationships/slide" Target="slides/slide124.xml"/><Relationship Id="rId425" Type="http://schemas.openxmlformats.org/officeDocument/2006/relationships/slide" Target="slides/slide331.xml"/><Relationship Id="rId467" Type="http://schemas.openxmlformats.org/officeDocument/2006/relationships/slide" Target="slides/slide373.xml"/><Relationship Id="rId271" Type="http://schemas.openxmlformats.org/officeDocument/2006/relationships/slide" Target="slides/slide17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7.xml"/><Relationship Id="rId327" Type="http://schemas.openxmlformats.org/officeDocument/2006/relationships/slide" Target="slides/slide233.xml"/><Relationship Id="rId369" Type="http://schemas.openxmlformats.org/officeDocument/2006/relationships/slide" Target="slides/slide275.xml"/><Relationship Id="rId534" Type="http://schemas.openxmlformats.org/officeDocument/2006/relationships/slide" Target="slides/slide440.xml"/><Relationship Id="rId173" Type="http://schemas.openxmlformats.org/officeDocument/2006/relationships/slide" Target="slides/slide79.xml"/><Relationship Id="rId229" Type="http://schemas.openxmlformats.org/officeDocument/2006/relationships/slide" Target="slides/slide135.xml"/><Relationship Id="rId380" Type="http://schemas.openxmlformats.org/officeDocument/2006/relationships/slide" Target="slides/slide286.xml"/><Relationship Id="rId436" Type="http://schemas.openxmlformats.org/officeDocument/2006/relationships/slide" Target="slides/slide342.xml"/><Relationship Id="rId240" Type="http://schemas.openxmlformats.org/officeDocument/2006/relationships/slide" Target="slides/slide146.xml"/><Relationship Id="rId478" Type="http://schemas.openxmlformats.org/officeDocument/2006/relationships/slide" Target="slides/slide384.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6.xml"/><Relationship Id="rId282" Type="http://schemas.openxmlformats.org/officeDocument/2006/relationships/slide" Target="slides/slide188.xml"/><Relationship Id="rId338" Type="http://schemas.openxmlformats.org/officeDocument/2006/relationships/slide" Target="slides/slide244.xml"/><Relationship Id="rId503" Type="http://schemas.openxmlformats.org/officeDocument/2006/relationships/slide" Target="slides/slide409.xml"/><Relationship Id="rId545" Type="http://schemas.openxmlformats.org/officeDocument/2006/relationships/slide" Target="slides/slide451.xml"/><Relationship Id="rId8" Type="http://schemas.openxmlformats.org/officeDocument/2006/relationships/slideMaster" Target="slideMasters/slideMaster8.xml"/><Relationship Id="rId142" Type="http://schemas.openxmlformats.org/officeDocument/2006/relationships/slide" Target="slides/slide48.xml"/><Relationship Id="rId184" Type="http://schemas.openxmlformats.org/officeDocument/2006/relationships/slide" Target="slides/slide90.xml"/><Relationship Id="rId391" Type="http://schemas.openxmlformats.org/officeDocument/2006/relationships/slide" Target="slides/slide297.xml"/><Relationship Id="rId405" Type="http://schemas.openxmlformats.org/officeDocument/2006/relationships/slide" Target="slides/slide311.xml"/><Relationship Id="rId447" Type="http://schemas.openxmlformats.org/officeDocument/2006/relationships/slide" Target="slides/slide353.xml"/><Relationship Id="rId251" Type="http://schemas.openxmlformats.org/officeDocument/2006/relationships/slide" Target="slides/slide157.xml"/><Relationship Id="rId489" Type="http://schemas.openxmlformats.org/officeDocument/2006/relationships/slide" Target="slides/slide395.xml"/><Relationship Id="rId46" Type="http://schemas.openxmlformats.org/officeDocument/2006/relationships/slideMaster" Target="slideMasters/slideMaster46.xml"/><Relationship Id="rId293" Type="http://schemas.openxmlformats.org/officeDocument/2006/relationships/slide" Target="slides/slide199.xml"/><Relationship Id="rId307" Type="http://schemas.openxmlformats.org/officeDocument/2006/relationships/slide" Target="slides/slide213.xml"/><Relationship Id="rId349" Type="http://schemas.openxmlformats.org/officeDocument/2006/relationships/slide" Target="slides/slide255.xml"/><Relationship Id="rId514" Type="http://schemas.openxmlformats.org/officeDocument/2006/relationships/slide" Target="slides/slide420.xml"/><Relationship Id="rId556" Type="http://schemas.openxmlformats.org/officeDocument/2006/relationships/viewProps" Target="viewProps.xml"/><Relationship Id="rId88" Type="http://schemas.openxmlformats.org/officeDocument/2006/relationships/slideMaster" Target="slideMasters/slideMaster88.xml"/><Relationship Id="rId111" Type="http://schemas.openxmlformats.org/officeDocument/2006/relationships/slide" Target="slides/slide17.xml"/><Relationship Id="rId153" Type="http://schemas.openxmlformats.org/officeDocument/2006/relationships/slide" Target="slides/slide59.xml"/><Relationship Id="rId195" Type="http://schemas.openxmlformats.org/officeDocument/2006/relationships/slide" Target="slides/slide101.xml"/><Relationship Id="rId209" Type="http://schemas.openxmlformats.org/officeDocument/2006/relationships/slide" Target="slides/slide115.xml"/><Relationship Id="rId360" Type="http://schemas.openxmlformats.org/officeDocument/2006/relationships/slide" Target="slides/slide266.xml"/><Relationship Id="rId416" Type="http://schemas.openxmlformats.org/officeDocument/2006/relationships/slide" Target="slides/slide322.xml"/><Relationship Id="rId220" Type="http://schemas.openxmlformats.org/officeDocument/2006/relationships/slide" Target="slides/slide126.xml"/><Relationship Id="rId458" Type="http://schemas.openxmlformats.org/officeDocument/2006/relationships/slide" Target="slides/slide364.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8.xml"/><Relationship Id="rId318" Type="http://schemas.openxmlformats.org/officeDocument/2006/relationships/slide" Target="slides/slide224.xml"/><Relationship Id="rId525" Type="http://schemas.openxmlformats.org/officeDocument/2006/relationships/slide" Target="slides/slide431.xml"/><Relationship Id="rId99" Type="http://schemas.openxmlformats.org/officeDocument/2006/relationships/slide" Target="slides/slide5.xml"/><Relationship Id="rId122" Type="http://schemas.openxmlformats.org/officeDocument/2006/relationships/slide" Target="slides/slide28.xml"/><Relationship Id="rId164" Type="http://schemas.openxmlformats.org/officeDocument/2006/relationships/slide" Target="slides/slide70.xml"/><Relationship Id="rId371" Type="http://schemas.openxmlformats.org/officeDocument/2006/relationships/slide" Target="slides/slide277.xml"/><Relationship Id="rId427" Type="http://schemas.openxmlformats.org/officeDocument/2006/relationships/slide" Target="slides/slide333.xml"/><Relationship Id="rId469" Type="http://schemas.openxmlformats.org/officeDocument/2006/relationships/slide" Target="slides/slide375.xml"/><Relationship Id="rId26" Type="http://schemas.openxmlformats.org/officeDocument/2006/relationships/slideMaster" Target="slideMasters/slideMaster26.xml"/><Relationship Id="rId231" Type="http://schemas.openxmlformats.org/officeDocument/2006/relationships/slide" Target="slides/slide137.xml"/><Relationship Id="rId273" Type="http://schemas.openxmlformats.org/officeDocument/2006/relationships/slide" Target="slides/slide179.xml"/><Relationship Id="rId329" Type="http://schemas.openxmlformats.org/officeDocument/2006/relationships/slide" Target="slides/slide235.xml"/><Relationship Id="rId480" Type="http://schemas.openxmlformats.org/officeDocument/2006/relationships/slide" Target="slides/slide386.xml"/><Relationship Id="rId536" Type="http://schemas.openxmlformats.org/officeDocument/2006/relationships/slide" Target="slides/slide442.xml"/><Relationship Id="rId68" Type="http://schemas.openxmlformats.org/officeDocument/2006/relationships/slideMaster" Target="slideMasters/slideMaster68.xml"/><Relationship Id="rId133" Type="http://schemas.openxmlformats.org/officeDocument/2006/relationships/slide" Target="slides/slide39.xml"/><Relationship Id="rId175" Type="http://schemas.openxmlformats.org/officeDocument/2006/relationships/slide" Target="slides/slide81.xml"/><Relationship Id="rId340" Type="http://schemas.openxmlformats.org/officeDocument/2006/relationships/slide" Target="slides/slide246.xml"/><Relationship Id="rId200" Type="http://schemas.openxmlformats.org/officeDocument/2006/relationships/slide" Target="slides/slide106.xml"/><Relationship Id="rId382" Type="http://schemas.openxmlformats.org/officeDocument/2006/relationships/slide" Target="slides/slide288.xml"/><Relationship Id="rId438" Type="http://schemas.openxmlformats.org/officeDocument/2006/relationships/slide" Target="slides/slide344.xml"/><Relationship Id="rId242" Type="http://schemas.openxmlformats.org/officeDocument/2006/relationships/slide" Target="slides/slide148.xml"/><Relationship Id="rId284" Type="http://schemas.openxmlformats.org/officeDocument/2006/relationships/slide" Target="slides/slide190.xml"/><Relationship Id="rId491" Type="http://schemas.openxmlformats.org/officeDocument/2006/relationships/slide" Target="slides/slide397.xml"/><Relationship Id="rId505" Type="http://schemas.openxmlformats.org/officeDocument/2006/relationships/slide" Target="slides/slide411.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8.xml"/><Relationship Id="rId144" Type="http://schemas.openxmlformats.org/officeDocument/2006/relationships/slide" Target="slides/slide50.xml"/><Relationship Id="rId547" Type="http://schemas.openxmlformats.org/officeDocument/2006/relationships/slide" Target="slides/slide453.xml"/><Relationship Id="rId90" Type="http://schemas.openxmlformats.org/officeDocument/2006/relationships/slideMaster" Target="slideMasters/slideMaster90.xml"/><Relationship Id="rId186" Type="http://schemas.openxmlformats.org/officeDocument/2006/relationships/slide" Target="slides/slide92.xml"/><Relationship Id="rId351" Type="http://schemas.openxmlformats.org/officeDocument/2006/relationships/slide" Target="slides/slide257.xml"/><Relationship Id="rId393" Type="http://schemas.openxmlformats.org/officeDocument/2006/relationships/slide" Target="slides/slide299.xml"/><Relationship Id="rId407" Type="http://schemas.openxmlformats.org/officeDocument/2006/relationships/slide" Target="slides/slide313.xml"/><Relationship Id="rId449" Type="http://schemas.openxmlformats.org/officeDocument/2006/relationships/slide" Target="slides/slide355.xml"/><Relationship Id="rId211" Type="http://schemas.openxmlformats.org/officeDocument/2006/relationships/slide" Target="slides/slide117.xml"/><Relationship Id="rId253" Type="http://schemas.openxmlformats.org/officeDocument/2006/relationships/slide" Target="slides/slide159.xml"/><Relationship Id="rId295" Type="http://schemas.openxmlformats.org/officeDocument/2006/relationships/slide" Target="slides/slide201.xml"/><Relationship Id="rId309" Type="http://schemas.openxmlformats.org/officeDocument/2006/relationships/slide" Target="slides/slide215.xml"/><Relationship Id="rId460" Type="http://schemas.openxmlformats.org/officeDocument/2006/relationships/slide" Target="slides/slide366.xml"/><Relationship Id="rId516" Type="http://schemas.openxmlformats.org/officeDocument/2006/relationships/slide" Target="slides/slide422.xml"/><Relationship Id="rId48" Type="http://schemas.openxmlformats.org/officeDocument/2006/relationships/slideMaster" Target="slideMasters/slideMaster48.xml"/><Relationship Id="rId113" Type="http://schemas.openxmlformats.org/officeDocument/2006/relationships/slide" Target="slides/slide19.xml"/><Relationship Id="rId320" Type="http://schemas.openxmlformats.org/officeDocument/2006/relationships/slide" Target="slides/slide226.xml"/><Relationship Id="rId558" Type="http://schemas.openxmlformats.org/officeDocument/2006/relationships/tableStyles" Target="tableStyles.xml"/><Relationship Id="rId155" Type="http://schemas.openxmlformats.org/officeDocument/2006/relationships/slide" Target="slides/slide61.xml"/><Relationship Id="rId197" Type="http://schemas.openxmlformats.org/officeDocument/2006/relationships/slide" Target="slides/slide103.xml"/><Relationship Id="rId362" Type="http://schemas.openxmlformats.org/officeDocument/2006/relationships/slide" Target="slides/slide268.xml"/><Relationship Id="rId418" Type="http://schemas.openxmlformats.org/officeDocument/2006/relationships/slide" Target="slides/slide324.xml"/><Relationship Id="rId222" Type="http://schemas.openxmlformats.org/officeDocument/2006/relationships/slide" Target="slides/slide128.xml"/><Relationship Id="rId264" Type="http://schemas.openxmlformats.org/officeDocument/2006/relationships/slide" Target="slides/slide170.xml"/><Relationship Id="rId471" Type="http://schemas.openxmlformats.org/officeDocument/2006/relationships/slide" Target="slides/slide3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0.xml"/><Relationship Id="rId527" Type="http://schemas.openxmlformats.org/officeDocument/2006/relationships/slide" Target="slides/slide433.xml"/><Relationship Id="rId70" Type="http://schemas.openxmlformats.org/officeDocument/2006/relationships/slideMaster" Target="slideMasters/slideMaster70.xml"/><Relationship Id="rId166" Type="http://schemas.openxmlformats.org/officeDocument/2006/relationships/slide" Target="slides/slide72.xml"/><Relationship Id="rId331" Type="http://schemas.openxmlformats.org/officeDocument/2006/relationships/slide" Target="slides/slide237.xml"/><Relationship Id="rId373" Type="http://schemas.openxmlformats.org/officeDocument/2006/relationships/slide" Target="slides/slide279.xml"/><Relationship Id="rId429" Type="http://schemas.openxmlformats.org/officeDocument/2006/relationships/slide" Target="slides/slide335.xml"/><Relationship Id="rId1" Type="http://schemas.openxmlformats.org/officeDocument/2006/relationships/slideMaster" Target="slideMasters/slideMaster1.xml"/><Relationship Id="rId233" Type="http://schemas.openxmlformats.org/officeDocument/2006/relationships/slide" Target="slides/slide139.xml"/><Relationship Id="rId440" Type="http://schemas.openxmlformats.org/officeDocument/2006/relationships/slide" Target="slides/slide346.xml"/><Relationship Id="rId28" Type="http://schemas.openxmlformats.org/officeDocument/2006/relationships/slideMaster" Target="slideMasters/slideMaster28.xml"/><Relationship Id="rId275" Type="http://schemas.openxmlformats.org/officeDocument/2006/relationships/slide" Target="slides/slide181.xml"/><Relationship Id="rId300" Type="http://schemas.openxmlformats.org/officeDocument/2006/relationships/slide" Target="slides/slide206.xml"/><Relationship Id="rId482" Type="http://schemas.openxmlformats.org/officeDocument/2006/relationships/slide" Target="slides/slide388.xml"/><Relationship Id="rId538" Type="http://schemas.openxmlformats.org/officeDocument/2006/relationships/slide" Target="slides/slide444.xml"/><Relationship Id="rId81" Type="http://schemas.openxmlformats.org/officeDocument/2006/relationships/slideMaster" Target="slideMasters/slideMaster81.xml"/><Relationship Id="rId135" Type="http://schemas.openxmlformats.org/officeDocument/2006/relationships/slide" Target="slides/slide41.xml"/><Relationship Id="rId177" Type="http://schemas.openxmlformats.org/officeDocument/2006/relationships/slide" Target="slides/slide83.xml"/><Relationship Id="rId342" Type="http://schemas.openxmlformats.org/officeDocument/2006/relationships/slide" Target="slides/slide248.xml"/><Relationship Id="rId384" Type="http://schemas.openxmlformats.org/officeDocument/2006/relationships/slide" Target="slides/slide290.xml"/><Relationship Id="rId202" Type="http://schemas.openxmlformats.org/officeDocument/2006/relationships/slide" Target="slides/slide108.xml"/><Relationship Id="rId244" Type="http://schemas.openxmlformats.org/officeDocument/2006/relationships/slide" Target="slides/slide150.xml"/><Relationship Id="rId39" Type="http://schemas.openxmlformats.org/officeDocument/2006/relationships/slideMaster" Target="slideMasters/slideMaster39.xml"/><Relationship Id="rId286" Type="http://schemas.openxmlformats.org/officeDocument/2006/relationships/slide" Target="slides/slide192.xml"/><Relationship Id="rId451" Type="http://schemas.openxmlformats.org/officeDocument/2006/relationships/slide" Target="slides/slide357.xml"/><Relationship Id="rId493" Type="http://schemas.openxmlformats.org/officeDocument/2006/relationships/slide" Target="slides/slide399.xml"/><Relationship Id="rId507" Type="http://schemas.openxmlformats.org/officeDocument/2006/relationships/slide" Target="slides/slide413.xml"/><Relationship Id="rId549" Type="http://schemas.openxmlformats.org/officeDocument/2006/relationships/slide" Target="slides/slide455.xml"/><Relationship Id="rId50" Type="http://schemas.openxmlformats.org/officeDocument/2006/relationships/slideMaster" Target="slideMasters/slideMaster50.xml"/><Relationship Id="rId104" Type="http://schemas.openxmlformats.org/officeDocument/2006/relationships/slide" Target="slides/slide10.xml"/><Relationship Id="rId146" Type="http://schemas.openxmlformats.org/officeDocument/2006/relationships/slide" Target="slides/slide52.xml"/><Relationship Id="rId188" Type="http://schemas.openxmlformats.org/officeDocument/2006/relationships/slide" Target="slides/slide94.xml"/><Relationship Id="rId311" Type="http://schemas.openxmlformats.org/officeDocument/2006/relationships/slide" Target="slides/slide217.xml"/><Relationship Id="rId353" Type="http://schemas.openxmlformats.org/officeDocument/2006/relationships/slide" Target="slides/slide259.xml"/><Relationship Id="rId395" Type="http://schemas.openxmlformats.org/officeDocument/2006/relationships/slide" Target="slides/slide301.xml"/><Relationship Id="rId409" Type="http://schemas.openxmlformats.org/officeDocument/2006/relationships/slide" Target="slides/slide315.xml"/><Relationship Id="rId92" Type="http://schemas.openxmlformats.org/officeDocument/2006/relationships/slideMaster" Target="slideMasters/slideMaster92.xml"/><Relationship Id="rId213" Type="http://schemas.openxmlformats.org/officeDocument/2006/relationships/slide" Target="slides/slide119.xml"/><Relationship Id="rId420" Type="http://schemas.openxmlformats.org/officeDocument/2006/relationships/slide" Target="slides/slide326.xml"/><Relationship Id="rId255" Type="http://schemas.openxmlformats.org/officeDocument/2006/relationships/slide" Target="slides/slide161.xml"/><Relationship Id="rId297" Type="http://schemas.openxmlformats.org/officeDocument/2006/relationships/slide" Target="slides/slide203.xml"/><Relationship Id="rId462" Type="http://schemas.openxmlformats.org/officeDocument/2006/relationships/slide" Target="slides/slide368.xml"/><Relationship Id="rId518" Type="http://schemas.openxmlformats.org/officeDocument/2006/relationships/slide" Target="slides/slide424.xml"/><Relationship Id="rId115" Type="http://schemas.openxmlformats.org/officeDocument/2006/relationships/slide" Target="slides/slide21.xml"/><Relationship Id="rId157" Type="http://schemas.openxmlformats.org/officeDocument/2006/relationships/slide" Target="slides/slide63.xml"/><Relationship Id="rId322" Type="http://schemas.openxmlformats.org/officeDocument/2006/relationships/slide" Target="slides/slide228.xml"/><Relationship Id="rId364" Type="http://schemas.openxmlformats.org/officeDocument/2006/relationships/slide" Target="slides/slide270.xml"/><Relationship Id="rId61" Type="http://schemas.openxmlformats.org/officeDocument/2006/relationships/slideMaster" Target="slideMasters/slideMaster61.xml"/><Relationship Id="rId199" Type="http://schemas.openxmlformats.org/officeDocument/2006/relationships/slide" Target="slides/slide105.xml"/><Relationship Id="rId19" Type="http://schemas.openxmlformats.org/officeDocument/2006/relationships/slideMaster" Target="slideMasters/slideMaster19.xml"/><Relationship Id="rId224" Type="http://schemas.openxmlformats.org/officeDocument/2006/relationships/slide" Target="slides/slide130.xml"/><Relationship Id="rId266" Type="http://schemas.openxmlformats.org/officeDocument/2006/relationships/slide" Target="slides/slide172.xml"/><Relationship Id="rId431" Type="http://schemas.openxmlformats.org/officeDocument/2006/relationships/slide" Target="slides/slide337.xml"/><Relationship Id="rId473" Type="http://schemas.openxmlformats.org/officeDocument/2006/relationships/slide" Target="slides/slide379.xml"/><Relationship Id="rId529" Type="http://schemas.openxmlformats.org/officeDocument/2006/relationships/slide" Target="slides/slide435.xml"/><Relationship Id="rId30" Type="http://schemas.openxmlformats.org/officeDocument/2006/relationships/slideMaster" Target="slideMasters/slideMaster30.xml"/><Relationship Id="rId126" Type="http://schemas.openxmlformats.org/officeDocument/2006/relationships/slide" Target="slides/slide32.xml"/><Relationship Id="rId168" Type="http://schemas.openxmlformats.org/officeDocument/2006/relationships/slide" Target="slides/slide74.xml"/><Relationship Id="rId333" Type="http://schemas.openxmlformats.org/officeDocument/2006/relationships/slide" Target="slides/slide239.xml"/><Relationship Id="rId540" Type="http://schemas.openxmlformats.org/officeDocument/2006/relationships/slide" Target="slides/slide446.xml"/><Relationship Id="rId72" Type="http://schemas.openxmlformats.org/officeDocument/2006/relationships/slideMaster" Target="slideMasters/slideMaster72.xml"/><Relationship Id="rId375" Type="http://schemas.openxmlformats.org/officeDocument/2006/relationships/slide" Target="slides/slide281.xml"/><Relationship Id="rId3" Type="http://schemas.openxmlformats.org/officeDocument/2006/relationships/slideMaster" Target="slideMasters/slideMaster3.xml"/><Relationship Id="rId235" Type="http://schemas.openxmlformats.org/officeDocument/2006/relationships/slide" Target="slides/slide141.xml"/><Relationship Id="rId277" Type="http://schemas.openxmlformats.org/officeDocument/2006/relationships/slide" Target="slides/slide183.xml"/><Relationship Id="rId400" Type="http://schemas.openxmlformats.org/officeDocument/2006/relationships/slide" Target="slides/slide306.xml"/><Relationship Id="rId442" Type="http://schemas.openxmlformats.org/officeDocument/2006/relationships/slide" Target="slides/slide348.xml"/><Relationship Id="rId484" Type="http://schemas.openxmlformats.org/officeDocument/2006/relationships/slide" Target="slides/slide390.xml"/><Relationship Id="rId137" Type="http://schemas.openxmlformats.org/officeDocument/2006/relationships/slide" Target="slides/slide43.xml"/><Relationship Id="rId302" Type="http://schemas.openxmlformats.org/officeDocument/2006/relationships/slide" Target="slides/slide208.xml"/><Relationship Id="rId344" Type="http://schemas.openxmlformats.org/officeDocument/2006/relationships/slide" Target="slides/slide250.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5.xml"/><Relationship Id="rId386" Type="http://schemas.openxmlformats.org/officeDocument/2006/relationships/slide" Target="slides/slide292.xml"/><Relationship Id="rId551" Type="http://schemas.openxmlformats.org/officeDocument/2006/relationships/slide" Target="slides/slide457.xml"/><Relationship Id="rId190" Type="http://schemas.openxmlformats.org/officeDocument/2006/relationships/slide" Target="slides/slide96.xml"/><Relationship Id="rId204" Type="http://schemas.openxmlformats.org/officeDocument/2006/relationships/slide" Target="slides/slide110.xml"/><Relationship Id="rId246" Type="http://schemas.openxmlformats.org/officeDocument/2006/relationships/slide" Target="slides/slide152.xml"/><Relationship Id="rId288" Type="http://schemas.openxmlformats.org/officeDocument/2006/relationships/slide" Target="slides/slide194.xml"/><Relationship Id="rId411" Type="http://schemas.openxmlformats.org/officeDocument/2006/relationships/slide" Target="slides/slide317.xml"/><Relationship Id="rId453" Type="http://schemas.openxmlformats.org/officeDocument/2006/relationships/slide" Target="slides/slide359.xml"/><Relationship Id="rId509" Type="http://schemas.openxmlformats.org/officeDocument/2006/relationships/slide" Target="slides/slide415.xml"/><Relationship Id="rId106" Type="http://schemas.openxmlformats.org/officeDocument/2006/relationships/slide" Target="slides/slide12.xml"/><Relationship Id="rId313" Type="http://schemas.openxmlformats.org/officeDocument/2006/relationships/slide" Target="slides/slide219.xml"/><Relationship Id="rId495" Type="http://schemas.openxmlformats.org/officeDocument/2006/relationships/slide" Target="slides/slide401.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Master" Target="slideMasters/slideMaster94.xml"/><Relationship Id="rId148" Type="http://schemas.openxmlformats.org/officeDocument/2006/relationships/slide" Target="slides/slide54.xml"/><Relationship Id="rId355" Type="http://schemas.openxmlformats.org/officeDocument/2006/relationships/slide" Target="slides/slide261.xml"/><Relationship Id="rId397" Type="http://schemas.openxmlformats.org/officeDocument/2006/relationships/slide" Target="slides/slide303.xml"/><Relationship Id="rId520" Type="http://schemas.openxmlformats.org/officeDocument/2006/relationships/slide" Target="slides/slide426.xml"/><Relationship Id="rId215" Type="http://schemas.openxmlformats.org/officeDocument/2006/relationships/slide" Target="slides/slide121.xml"/><Relationship Id="rId257" Type="http://schemas.openxmlformats.org/officeDocument/2006/relationships/slide" Target="slides/slide163.xml"/><Relationship Id="rId422" Type="http://schemas.openxmlformats.org/officeDocument/2006/relationships/slide" Target="slides/slide328.xml"/><Relationship Id="rId464" Type="http://schemas.openxmlformats.org/officeDocument/2006/relationships/slide" Target="slides/slide370.xml"/><Relationship Id="rId299" Type="http://schemas.openxmlformats.org/officeDocument/2006/relationships/slide" Target="slides/slide205.xml"/><Relationship Id="rId63" Type="http://schemas.openxmlformats.org/officeDocument/2006/relationships/slideMaster" Target="slideMasters/slideMaster63.xml"/><Relationship Id="rId159" Type="http://schemas.openxmlformats.org/officeDocument/2006/relationships/slide" Target="slides/slide65.xml"/><Relationship Id="rId366" Type="http://schemas.openxmlformats.org/officeDocument/2006/relationships/slide" Target="slides/slide272.xml"/><Relationship Id="rId226" Type="http://schemas.openxmlformats.org/officeDocument/2006/relationships/slide" Target="slides/slide132.xml"/><Relationship Id="rId433" Type="http://schemas.openxmlformats.org/officeDocument/2006/relationships/slide" Target="slides/slide339.xml"/><Relationship Id="rId74" Type="http://schemas.openxmlformats.org/officeDocument/2006/relationships/slideMaster" Target="slideMasters/slideMaster74.xml"/><Relationship Id="rId377" Type="http://schemas.openxmlformats.org/officeDocument/2006/relationships/slide" Target="slides/slide283.xml"/><Relationship Id="rId500" Type="http://schemas.openxmlformats.org/officeDocument/2006/relationships/slide" Target="slides/slide406.xml"/><Relationship Id="rId5" Type="http://schemas.openxmlformats.org/officeDocument/2006/relationships/slideMaster" Target="slideMasters/slideMaster5.xml"/><Relationship Id="rId237" Type="http://schemas.openxmlformats.org/officeDocument/2006/relationships/slide" Target="slides/slide143.xml"/><Relationship Id="rId444" Type="http://schemas.openxmlformats.org/officeDocument/2006/relationships/slide" Target="slides/slide350.xml"/><Relationship Id="rId290" Type="http://schemas.openxmlformats.org/officeDocument/2006/relationships/slide" Target="slides/slide196.xml"/><Relationship Id="rId304" Type="http://schemas.openxmlformats.org/officeDocument/2006/relationships/slide" Target="slides/slide210.xml"/><Relationship Id="rId388" Type="http://schemas.openxmlformats.org/officeDocument/2006/relationships/slide" Target="slides/slide294.xml"/><Relationship Id="rId511" Type="http://schemas.openxmlformats.org/officeDocument/2006/relationships/slide" Target="slides/slide417.xml"/><Relationship Id="rId85" Type="http://schemas.openxmlformats.org/officeDocument/2006/relationships/slideMaster" Target="slideMasters/slideMaster85.xml"/><Relationship Id="rId150" Type="http://schemas.openxmlformats.org/officeDocument/2006/relationships/slide" Target="slides/slide56.xml"/><Relationship Id="rId248" Type="http://schemas.openxmlformats.org/officeDocument/2006/relationships/slide" Target="slides/slide154.xml"/><Relationship Id="rId455" Type="http://schemas.openxmlformats.org/officeDocument/2006/relationships/slide" Target="slides/slide361.xml"/><Relationship Id="rId12" Type="http://schemas.openxmlformats.org/officeDocument/2006/relationships/slideMaster" Target="slideMasters/slideMaster12.xml"/><Relationship Id="rId108" Type="http://schemas.openxmlformats.org/officeDocument/2006/relationships/slide" Target="slides/slide14.xml"/><Relationship Id="rId315" Type="http://schemas.openxmlformats.org/officeDocument/2006/relationships/slide" Target="slides/slide221.xml"/><Relationship Id="rId522" Type="http://schemas.openxmlformats.org/officeDocument/2006/relationships/slide" Target="slides/slide428.xml"/><Relationship Id="rId96" Type="http://schemas.openxmlformats.org/officeDocument/2006/relationships/slide" Target="slides/slide2.xml"/><Relationship Id="rId161" Type="http://schemas.openxmlformats.org/officeDocument/2006/relationships/slide" Target="slides/slide67.xml"/><Relationship Id="rId399" Type="http://schemas.openxmlformats.org/officeDocument/2006/relationships/slide" Target="slides/slide305.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image" Target="../media/image9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4.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10/14/21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10/14/21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4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42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4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450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7946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ＭＳ Ｐゴシック" charset="0"/>
                <a:cs typeface="ＭＳ Ｐゴシック" charset="0"/>
              </a:rPr>
              <a:t>For an image classification</a:t>
            </a:r>
            <a:r>
              <a:rPr lang="en-US" sz="1200" b="0" i="0" kern="1200" baseline="0" dirty="0">
                <a:solidFill>
                  <a:schemeClr val="tx1"/>
                </a:solidFill>
                <a:effectLst/>
                <a:latin typeface="+mn-lt"/>
                <a:ea typeface="ＭＳ Ｐゴシック" charset="0"/>
                <a:cs typeface="ＭＳ Ｐゴシック" charset="0"/>
              </a:rPr>
              <a:t> task, 256 Google </a:t>
            </a:r>
            <a:r>
              <a:rPr lang="en-US" sz="1200" b="0" i="0" kern="1200" dirty="0" err="1">
                <a:solidFill>
                  <a:schemeClr val="tx1"/>
                </a:solidFill>
                <a:effectLst/>
                <a:latin typeface="+mn-lt"/>
                <a:ea typeface="ＭＳ Ｐゴシック" charset="0"/>
                <a:cs typeface="ＭＳ Ｐゴシック" charset="0"/>
              </a:rPr>
              <a:t>TPUv4’s</a:t>
            </a:r>
            <a:r>
              <a:rPr lang="en-US" sz="1200" b="0" i="0" kern="1200" dirty="0">
                <a:solidFill>
                  <a:schemeClr val="tx1"/>
                </a:solidFill>
                <a:effectLst/>
                <a:latin typeface="+mn-lt"/>
                <a:ea typeface="ＭＳ Ｐゴシック" charset="0"/>
                <a:cs typeface="ＭＳ Ｐゴシック" charset="0"/>
              </a:rPr>
              <a:t> performance is nearly as fast as 768 </a:t>
            </a:r>
            <a:r>
              <a:rPr lang="en-US" sz="1200" b="0" i="0" kern="1200" dirty="0" err="1">
                <a:solidFill>
                  <a:schemeClr val="tx1"/>
                </a:solidFill>
                <a:effectLst/>
                <a:latin typeface="+mn-lt"/>
                <a:ea typeface="ＭＳ Ｐゴシック" charset="0"/>
                <a:cs typeface="ＭＳ Ｐゴシック" charset="0"/>
              </a:rPr>
              <a:t>Nvidia</a:t>
            </a:r>
            <a:r>
              <a:rPr lang="en-US" sz="1200" b="0" i="0" kern="1200" dirty="0">
                <a:solidFill>
                  <a:schemeClr val="tx1"/>
                </a:solidFill>
                <a:effectLst/>
                <a:latin typeface="+mn-lt"/>
                <a:ea typeface="ＭＳ Ｐゴシック" charset="0"/>
                <a:cs typeface="ＭＳ Ｐゴシック" charset="0"/>
              </a:rPr>
              <a:t> </a:t>
            </a:r>
            <a:r>
              <a:rPr lang="en-US" sz="1200" b="0" i="0" kern="1200" dirty="0" err="1">
                <a:solidFill>
                  <a:schemeClr val="tx1"/>
                </a:solidFill>
                <a:effectLst/>
                <a:latin typeface="+mn-lt"/>
                <a:ea typeface="ＭＳ Ｐゴシック" charset="0"/>
                <a:cs typeface="ＭＳ Ｐゴシック" charset="0"/>
              </a:rPr>
              <a:t>A100</a:t>
            </a:r>
            <a:r>
              <a:rPr lang="en-US" sz="1200" b="0" i="0" kern="1200" dirty="0">
                <a:solidFill>
                  <a:schemeClr val="tx1"/>
                </a:solidFill>
                <a:effectLst/>
                <a:latin typeface="+mn-lt"/>
                <a:ea typeface="ＭＳ Ｐゴシック" charset="0"/>
                <a:cs typeface="ＭＳ Ｐゴシック" charset="0"/>
              </a:rPr>
              <a:t> graphics cards combined with 192 AMD </a:t>
            </a:r>
            <a:r>
              <a:rPr lang="en-US" sz="1200" b="0" i="0" kern="1200" dirty="0" err="1">
                <a:solidFill>
                  <a:schemeClr val="tx1"/>
                </a:solidFill>
                <a:effectLst/>
                <a:latin typeface="+mn-lt"/>
                <a:ea typeface="ＭＳ Ｐゴシック" charset="0"/>
                <a:cs typeface="ＭＳ Ｐゴシック" charset="0"/>
              </a:rPr>
              <a:t>Epyc</a:t>
            </a:r>
            <a:r>
              <a:rPr lang="en-US" sz="1200" b="0" i="0" kern="1200" dirty="0">
                <a:solidFill>
                  <a:schemeClr val="tx1"/>
                </a:solidFill>
                <a:effectLst/>
                <a:latin typeface="+mn-lt"/>
                <a:ea typeface="ＭＳ Ｐゴシック" charset="0"/>
                <a:cs typeface="ＭＳ Ｐゴシック" charset="0"/>
              </a:rPr>
              <a:t> 7742 CPU cores and 512 of Huawei’s AI-optimized </a:t>
            </a:r>
            <a:r>
              <a:rPr lang="en-US" sz="1200" b="0" i="0" kern="1200" dirty="0" err="1">
                <a:solidFill>
                  <a:schemeClr val="tx1"/>
                </a:solidFill>
                <a:effectLst/>
                <a:latin typeface="+mn-lt"/>
                <a:ea typeface="ＭＳ Ｐゴシック" charset="0"/>
                <a:cs typeface="ＭＳ Ｐゴシック" charset="0"/>
              </a:rPr>
              <a:t>Ascend910</a:t>
            </a:r>
            <a:r>
              <a:rPr lang="en-US" sz="1200" b="0" i="0" kern="1200" dirty="0">
                <a:solidFill>
                  <a:schemeClr val="tx1"/>
                </a:solidFill>
                <a:effectLst/>
                <a:latin typeface="+mn-lt"/>
                <a:ea typeface="ＭＳ Ｐゴシック" charset="0"/>
                <a:cs typeface="ＭＳ Ｐゴシック" charset="0"/>
              </a:rPr>
              <a:t> chips paired with 128 Intel Xeon Platinum 8168 cores. </a:t>
            </a:r>
          </a:p>
          <a:p>
            <a:endParaRPr lang="en-US" sz="1200" b="0" i="0" kern="1200" dirty="0">
              <a:solidFill>
                <a:schemeClr val="tx1"/>
              </a:solidFill>
              <a:effectLst/>
              <a:latin typeface="+mn-lt"/>
              <a:ea typeface="ＭＳ Ｐゴシック" charset="0"/>
              <a:cs typeface="ＭＳ Ｐゴシック" charset="0"/>
            </a:endParaRPr>
          </a:p>
          <a:p>
            <a:r>
              <a:rPr lang="en-US" dirty="0"/>
              <a:t>https://venturebeat.com/2021/05/18/google-details-new-ai-accelerator-chips/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3286A4-7211-A74A-AC00-948057392F5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094488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273987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2512402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237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065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000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41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7300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2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34959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8026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329</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357</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642625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358</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25124024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419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7150042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434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8.xml"/></Relationships>
</file>

<file path=ppt/slideLayouts/_rels/slideLayout9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8.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9.xml"/></Relationships>
</file>

<file path=ppt/slideLayouts/_rels/slideLayout9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0.xml"/></Relationships>
</file>

<file path=ppt/slideLayouts/_rels/slideLayout9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0.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4.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10/14/21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2021. 10. 14.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10/14/21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10/14/21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10/14/21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10/14/21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10/14/21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10/14/21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10/14/21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10/14/21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10/14/21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10/14/21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10/14/21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10/14/21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10/14/21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10/14/21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847093366"/>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8989383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582194283"/>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9038567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20431448"/>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84313518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3052974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311769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706458620"/>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1645336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58264374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32285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8407322"/>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218525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36612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82333"/>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15318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860683"/>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47361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34565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37488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7864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916936752"/>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460539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93055095"/>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414190942"/>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4899337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031252328"/>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515000896"/>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86055504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93002772"/>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51963081"/>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3142540"/>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2663743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6614711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387661946"/>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49495709"/>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867599129"/>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691635"/>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139600165"/>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26779100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096049861"/>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8546398"/>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92606911"/>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52308391"/>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08799348"/>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794933653"/>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497489959"/>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57648458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09392184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449091328"/>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7512413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98726408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546039673"/>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24215003"/>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3420314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77550274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9453539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1050460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017447886"/>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12143547"/>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96039435"/>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94182741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668309794"/>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41809009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1378240297"/>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48919035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805680754"/>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0417053"/>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769401"/>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8909923"/>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1612043"/>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903534"/>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255468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4442047"/>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74322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4778481"/>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4192556"/>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751112"/>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0608631"/>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088891639"/>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1741640283"/>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952336529"/>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656828528"/>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3369025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000069948"/>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563730686"/>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076375879"/>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22327402"/>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604471921"/>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4228249914"/>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14027841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36845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7558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7875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9924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241211"/>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219077"/>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400331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0999592"/>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80879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85896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643324"/>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4211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63298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38912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9828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10/14/21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53293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10/14/21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4936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10/14/21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2094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04843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2043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66809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17124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5873BB92-3248-4B4D-AE6B-0BFEA9C1BD46}"/>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A7BD9CEB-F31F-284C-A754-233CF0D44C17}"/>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79ECBB3-E6E7-854E-B1DA-2D3D43AB411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34AC2EC-ABD5-5E48-8889-C2C32734462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A727A1A-5285-CD40-9657-336F272A5D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05DEE1D-4C1E-DA4E-B214-4B6256D458BA}"/>
              </a:ext>
            </a:extLst>
          </p:cNvPr>
          <p:cNvSpPr>
            <a:spLocks noGrp="1" noChangeArrowheads="1"/>
          </p:cNvSpPr>
          <p:nvPr>
            <p:ph type="sldNum" sz="quarter" idx="12"/>
          </p:nvPr>
        </p:nvSpPr>
        <p:spPr/>
        <p:txBody>
          <a:bodyPr/>
          <a:lstStyle>
            <a:lvl1pPr>
              <a:defRPr sz="1200"/>
            </a:lvl1pPr>
          </a:lstStyle>
          <a:p>
            <a:fld id="{6709BA62-F35F-D54B-852E-2293272EBF2E}" type="slidenum">
              <a:rPr lang="en-US" altLang="en-US"/>
              <a:pPr/>
              <a:t>‹#›</a:t>
            </a:fld>
            <a:endParaRPr lang="en-US" altLang="en-US"/>
          </a:p>
        </p:txBody>
      </p:sp>
    </p:spTree>
    <p:extLst>
      <p:ext uri="{BB962C8B-B14F-4D97-AF65-F5344CB8AC3E}">
        <p14:creationId xmlns:p14="http://schemas.microsoft.com/office/powerpoint/2010/main" val="2231552324"/>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8464E08-8DB9-234A-A9B2-183A9765D3E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190DAC-0168-EC44-8B77-818F42837CE5}"/>
              </a:ext>
            </a:extLst>
          </p:cNvPr>
          <p:cNvSpPr>
            <a:spLocks noGrp="1" noChangeArrowheads="1"/>
          </p:cNvSpPr>
          <p:nvPr>
            <p:ph type="sldNum" sz="quarter" idx="11"/>
          </p:nvPr>
        </p:nvSpPr>
        <p:spPr>
          <a:ln/>
        </p:spPr>
        <p:txBody>
          <a:bodyPr/>
          <a:lstStyle>
            <a:lvl1pPr>
              <a:defRPr/>
            </a:lvl1pPr>
          </a:lstStyle>
          <a:p>
            <a:fld id="{29DD7B3E-F146-D549-8F86-317FE8F8EAF3}" type="slidenum">
              <a:rPr lang="en-US" altLang="en-US"/>
              <a:pPr/>
              <a:t>‹#›</a:t>
            </a:fld>
            <a:endParaRPr lang="en-US" altLang="en-US"/>
          </a:p>
        </p:txBody>
      </p:sp>
    </p:spTree>
    <p:extLst>
      <p:ext uri="{BB962C8B-B14F-4D97-AF65-F5344CB8AC3E}">
        <p14:creationId xmlns:p14="http://schemas.microsoft.com/office/powerpoint/2010/main" val="3337917141"/>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1E701D41-89C8-1945-AB4B-F9A759EB32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DE47441-A234-F74D-9685-54AEAD92C41E}"/>
              </a:ext>
            </a:extLst>
          </p:cNvPr>
          <p:cNvSpPr>
            <a:spLocks noGrp="1" noChangeArrowheads="1"/>
          </p:cNvSpPr>
          <p:nvPr>
            <p:ph type="sldNum" sz="quarter" idx="11"/>
          </p:nvPr>
        </p:nvSpPr>
        <p:spPr>
          <a:ln/>
        </p:spPr>
        <p:txBody>
          <a:bodyPr/>
          <a:lstStyle>
            <a:lvl1pPr>
              <a:defRPr/>
            </a:lvl1pPr>
          </a:lstStyle>
          <a:p>
            <a:fld id="{C9F5C7BC-52BC-E54A-A5C3-BCF237E026FC}" type="slidenum">
              <a:rPr lang="en-US" altLang="en-US"/>
              <a:pPr/>
              <a:t>‹#›</a:t>
            </a:fld>
            <a:endParaRPr lang="en-US" altLang="en-US"/>
          </a:p>
        </p:txBody>
      </p:sp>
    </p:spTree>
    <p:extLst>
      <p:ext uri="{BB962C8B-B14F-4D97-AF65-F5344CB8AC3E}">
        <p14:creationId xmlns:p14="http://schemas.microsoft.com/office/powerpoint/2010/main" val="3861034111"/>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830961D-C4FB-874D-B17D-6502F8054D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2A136FB-CEE0-0045-ACFB-4A73EC48FFCB}"/>
              </a:ext>
            </a:extLst>
          </p:cNvPr>
          <p:cNvSpPr>
            <a:spLocks noGrp="1" noChangeArrowheads="1"/>
          </p:cNvSpPr>
          <p:nvPr>
            <p:ph type="sldNum" sz="quarter" idx="11"/>
          </p:nvPr>
        </p:nvSpPr>
        <p:spPr>
          <a:ln/>
        </p:spPr>
        <p:txBody>
          <a:bodyPr/>
          <a:lstStyle>
            <a:lvl1pPr>
              <a:defRPr/>
            </a:lvl1pPr>
          </a:lstStyle>
          <a:p>
            <a:fld id="{369AB961-6B06-854E-ACDE-B5E7CB54EA13}" type="slidenum">
              <a:rPr lang="en-US" altLang="en-US"/>
              <a:pPr/>
              <a:t>‹#›</a:t>
            </a:fld>
            <a:endParaRPr lang="en-US" altLang="en-US"/>
          </a:p>
        </p:txBody>
      </p:sp>
    </p:spTree>
    <p:extLst>
      <p:ext uri="{BB962C8B-B14F-4D97-AF65-F5344CB8AC3E}">
        <p14:creationId xmlns:p14="http://schemas.microsoft.com/office/powerpoint/2010/main" val="317051104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74C8AE33-8867-CC4D-B49C-64B2FEE5BCB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DF4CC9B-0737-A74D-9AD5-ED1F31C92DCD}"/>
              </a:ext>
            </a:extLst>
          </p:cNvPr>
          <p:cNvSpPr>
            <a:spLocks noGrp="1" noChangeArrowheads="1"/>
          </p:cNvSpPr>
          <p:nvPr>
            <p:ph type="sldNum" sz="quarter" idx="11"/>
          </p:nvPr>
        </p:nvSpPr>
        <p:spPr>
          <a:ln/>
        </p:spPr>
        <p:txBody>
          <a:bodyPr/>
          <a:lstStyle>
            <a:lvl1pPr>
              <a:defRPr/>
            </a:lvl1pPr>
          </a:lstStyle>
          <a:p>
            <a:fld id="{97EB953A-555D-664B-89B0-E63178C1A9D5}" type="slidenum">
              <a:rPr lang="en-US" altLang="en-US"/>
              <a:pPr/>
              <a:t>‹#›</a:t>
            </a:fld>
            <a:endParaRPr lang="en-US" altLang="en-US"/>
          </a:p>
        </p:txBody>
      </p:sp>
    </p:spTree>
    <p:extLst>
      <p:ext uri="{BB962C8B-B14F-4D97-AF65-F5344CB8AC3E}">
        <p14:creationId xmlns:p14="http://schemas.microsoft.com/office/powerpoint/2010/main" val="4046721235"/>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B1C4E02-0242-1546-A9AE-35D74D0E94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040118BA-6A48-FB42-A1F3-6D3547700505}"/>
              </a:ext>
            </a:extLst>
          </p:cNvPr>
          <p:cNvSpPr>
            <a:spLocks noGrp="1" noChangeArrowheads="1"/>
          </p:cNvSpPr>
          <p:nvPr>
            <p:ph type="sldNum" sz="quarter" idx="11"/>
          </p:nvPr>
        </p:nvSpPr>
        <p:spPr>
          <a:ln/>
        </p:spPr>
        <p:txBody>
          <a:bodyPr/>
          <a:lstStyle>
            <a:lvl1pPr>
              <a:defRPr/>
            </a:lvl1pPr>
          </a:lstStyle>
          <a:p>
            <a:fld id="{27080174-F38B-5440-B809-353C1A3B1C52}" type="slidenum">
              <a:rPr lang="en-US" altLang="en-US"/>
              <a:pPr/>
              <a:t>‹#›</a:t>
            </a:fld>
            <a:endParaRPr lang="en-US" altLang="en-US"/>
          </a:p>
        </p:txBody>
      </p:sp>
    </p:spTree>
    <p:extLst>
      <p:ext uri="{BB962C8B-B14F-4D97-AF65-F5344CB8AC3E}">
        <p14:creationId xmlns:p14="http://schemas.microsoft.com/office/powerpoint/2010/main" val="1336199379"/>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31D7A441-AF96-8546-9D3D-995899AF928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AF601902-4D3D-8149-A162-A234B44B8B09}"/>
              </a:ext>
            </a:extLst>
          </p:cNvPr>
          <p:cNvSpPr>
            <a:spLocks noGrp="1" noChangeArrowheads="1"/>
          </p:cNvSpPr>
          <p:nvPr>
            <p:ph type="sldNum" sz="quarter" idx="11"/>
          </p:nvPr>
        </p:nvSpPr>
        <p:spPr>
          <a:ln/>
        </p:spPr>
        <p:txBody>
          <a:bodyPr/>
          <a:lstStyle>
            <a:lvl1pPr>
              <a:defRPr/>
            </a:lvl1pPr>
          </a:lstStyle>
          <a:p>
            <a:fld id="{5DDED52B-1E96-294C-ADED-723D956BF9CE}" type="slidenum">
              <a:rPr lang="en-US" altLang="en-US"/>
              <a:pPr/>
              <a:t>‹#›</a:t>
            </a:fld>
            <a:endParaRPr lang="en-US" altLang="en-US"/>
          </a:p>
        </p:txBody>
      </p:sp>
    </p:spTree>
    <p:extLst>
      <p:ext uri="{BB962C8B-B14F-4D97-AF65-F5344CB8AC3E}">
        <p14:creationId xmlns:p14="http://schemas.microsoft.com/office/powerpoint/2010/main" val="3927041688"/>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54F5D93-0D97-8349-8649-40C11F35BFD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56A7F2-ECDC-9240-AA91-59BA50F3DCD8}"/>
              </a:ext>
            </a:extLst>
          </p:cNvPr>
          <p:cNvSpPr>
            <a:spLocks noGrp="1" noChangeArrowheads="1"/>
          </p:cNvSpPr>
          <p:nvPr>
            <p:ph type="sldNum" sz="quarter" idx="11"/>
          </p:nvPr>
        </p:nvSpPr>
        <p:spPr>
          <a:ln/>
        </p:spPr>
        <p:txBody>
          <a:bodyPr/>
          <a:lstStyle>
            <a:lvl1pPr>
              <a:defRPr/>
            </a:lvl1pPr>
          </a:lstStyle>
          <a:p>
            <a:fld id="{7BFE477E-92D2-E046-8DE1-8F086988ED63}" type="slidenum">
              <a:rPr lang="en-US" altLang="en-US"/>
              <a:pPr/>
              <a:t>‹#›</a:t>
            </a:fld>
            <a:endParaRPr lang="en-US" altLang="en-US"/>
          </a:p>
        </p:txBody>
      </p:sp>
    </p:spTree>
    <p:extLst>
      <p:ext uri="{BB962C8B-B14F-4D97-AF65-F5344CB8AC3E}">
        <p14:creationId xmlns:p14="http://schemas.microsoft.com/office/powerpoint/2010/main" val="598103659"/>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71E1F3B-B682-1E49-A234-496B5C754A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8A6D26C-4FE8-C64A-A0CE-31A59AB12119}"/>
              </a:ext>
            </a:extLst>
          </p:cNvPr>
          <p:cNvSpPr>
            <a:spLocks noGrp="1" noChangeArrowheads="1"/>
          </p:cNvSpPr>
          <p:nvPr>
            <p:ph type="sldNum" sz="quarter" idx="11"/>
          </p:nvPr>
        </p:nvSpPr>
        <p:spPr>
          <a:ln/>
        </p:spPr>
        <p:txBody>
          <a:bodyPr/>
          <a:lstStyle>
            <a:lvl1pPr>
              <a:defRPr/>
            </a:lvl1pPr>
          </a:lstStyle>
          <a:p>
            <a:fld id="{81D91BCA-9E59-BB44-83CE-584F7CE3F979}" type="slidenum">
              <a:rPr lang="en-US" altLang="en-US"/>
              <a:pPr/>
              <a:t>‹#›</a:t>
            </a:fld>
            <a:endParaRPr lang="en-US" altLang="en-US"/>
          </a:p>
        </p:txBody>
      </p:sp>
    </p:spTree>
    <p:extLst>
      <p:ext uri="{BB962C8B-B14F-4D97-AF65-F5344CB8AC3E}">
        <p14:creationId xmlns:p14="http://schemas.microsoft.com/office/powerpoint/2010/main" val="1567476264"/>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1B18093-7FC2-BA4F-B543-E5FDF2342A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CF4184-5282-E341-AE2D-974AD789F30B}"/>
              </a:ext>
            </a:extLst>
          </p:cNvPr>
          <p:cNvSpPr>
            <a:spLocks noGrp="1" noChangeArrowheads="1"/>
          </p:cNvSpPr>
          <p:nvPr>
            <p:ph type="sldNum" sz="quarter" idx="11"/>
          </p:nvPr>
        </p:nvSpPr>
        <p:spPr>
          <a:ln/>
        </p:spPr>
        <p:txBody>
          <a:bodyPr/>
          <a:lstStyle>
            <a:lvl1pPr>
              <a:defRPr/>
            </a:lvl1pPr>
          </a:lstStyle>
          <a:p>
            <a:fld id="{0C6B2D7A-7744-F04A-AEC2-39E49B04FB06}" type="slidenum">
              <a:rPr lang="en-US" altLang="en-US"/>
              <a:pPr/>
              <a:t>‹#›</a:t>
            </a:fld>
            <a:endParaRPr lang="en-US" altLang="en-US"/>
          </a:p>
        </p:txBody>
      </p:sp>
    </p:spTree>
    <p:extLst>
      <p:ext uri="{BB962C8B-B14F-4D97-AF65-F5344CB8AC3E}">
        <p14:creationId xmlns:p14="http://schemas.microsoft.com/office/powerpoint/2010/main" val="725751237"/>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7C596D-DDB0-874A-999D-1AD30546BD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D9BD5E-1FF2-8C45-9530-40F692F96225}"/>
              </a:ext>
            </a:extLst>
          </p:cNvPr>
          <p:cNvSpPr>
            <a:spLocks noGrp="1" noChangeArrowheads="1"/>
          </p:cNvSpPr>
          <p:nvPr>
            <p:ph type="sldNum" sz="quarter" idx="11"/>
          </p:nvPr>
        </p:nvSpPr>
        <p:spPr>
          <a:ln/>
        </p:spPr>
        <p:txBody>
          <a:bodyPr/>
          <a:lstStyle>
            <a:lvl1pPr>
              <a:defRPr/>
            </a:lvl1pPr>
          </a:lstStyle>
          <a:p>
            <a:fld id="{D1B57D85-CDBE-324F-A439-5B63D3139289}" type="slidenum">
              <a:rPr lang="en-US" altLang="en-US"/>
              <a:pPr/>
              <a:t>‹#›</a:t>
            </a:fld>
            <a:endParaRPr lang="en-US" altLang="en-US"/>
          </a:p>
        </p:txBody>
      </p:sp>
    </p:spTree>
    <p:extLst>
      <p:ext uri="{BB962C8B-B14F-4D97-AF65-F5344CB8AC3E}">
        <p14:creationId xmlns:p14="http://schemas.microsoft.com/office/powerpoint/2010/main" val="269954846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1FC9EE-A394-7143-94B5-CACB182692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E463A925-AE18-C343-82D9-260962F5E1D4}"/>
              </a:ext>
            </a:extLst>
          </p:cNvPr>
          <p:cNvSpPr>
            <a:spLocks noGrp="1" noChangeArrowheads="1"/>
          </p:cNvSpPr>
          <p:nvPr>
            <p:ph type="sldNum" sz="quarter" idx="11"/>
          </p:nvPr>
        </p:nvSpPr>
        <p:spPr>
          <a:ln/>
        </p:spPr>
        <p:txBody>
          <a:bodyPr/>
          <a:lstStyle>
            <a:lvl1pPr>
              <a:defRPr/>
            </a:lvl1pPr>
          </a:lstStyle>
          <a:p>
            <a:fld id="{CD291348-A34C-F647-A97F-F660C7B891F9}" type="slidenum">
              <a:rPr lang="en-US" altLang="en-US"/>
              <a:pPr/>
              <a:t>‹#›</a:t>
            </a:fld>
            <a:endParaRPr lang="en-US" altLang="en-US"/>
          </a:p>
        </p:txBody>
      </p:sp>
    </p:spTree>
    <p:extLst>
      <p:ext uri="{BB962C8B-B14F-4D97-AF65-F5344CB8AC3E}">
        <p14:creationId xmlns:p14="http://schemas.microsoft.com/office/powerpoint/2010/main" val="1838731038"/>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276053439"/>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89793532"/>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3319689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171614"/>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599897957"/>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9656334"/>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2993946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813247811"/>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770988671"/>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78226832"/>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46098445"/>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3937961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6695635"/>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6239928"/>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79960965"/>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132369081"/>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47692"/>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664756829"/>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00362005"/>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163282615"/>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32047601"/>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5098611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469110927"/>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89288850"/>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67342938"/>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19725937"/>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148128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54651881"/>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213599995"/>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56130059"/>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43823720"/>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666490698"/>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263130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246848191"/>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12516061"/>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00023427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568720"/>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3253561"/>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1445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65001"/>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2648229"/>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164706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8295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118901"/>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7076624"/>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0918616"/>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628391"/>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71229554"/>
      </p:ext>
    </p:extLst>
  </p:cSld>
  <p:clrMapOvr>
    <a:overrideClrMapping bg1="lt1" tx1="dk1" bg2="lt2" tx2="dk2" accent1="accent1" accent2="accent2" accent3="accent3" accent4="accent4" accent5="accent5" accent6="accent6" hlink="hlink" folHlink="folHlink"/>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44553431"/>
      </p:ext>
    </p:extLst>
  </p:cSld>
  <p:clrMapOvr>
    <a:overrideClrMapping bg1="lt1" tx1="dk1" bg2="lt2" tx2="dk2" accent1="accent1" accent2="accent2" accent3="accent3" accent4="accent4" accent5="accent5" accent6="accent6" hlink="hlink" folHlink="folHlink"/>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57390112"/>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02973384"/>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46146026"/>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40355355"/>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20322554"/>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45622680"/>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60151509"/>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rPr>
              <a:pPr/>
              <a:t>10/14/21</a:t>
            </a:fld>
            <a:endParaRPr lang="en-US">
              <a:solidFill>
                <a:prstClr val="white">
                  <a:alpha val="75000"/>
                </a:prstClr>
              </a:solidFill>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33231654"/>
      </p:ext>
    </p:extLst>
  </p:cSld>
  <p:clrMapOvr>
    <a:overrideClrMapping bg1="dk1" tx1="lt1" bg2="dk2" tx2="lt2" accent1="accent1" accent2="accent2" accent3="accent3" accent4="accent4" accent5="accent5" accent6="accent6" hlink="hlink" folHlink="folHlink"/>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91771290"/>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10/14/21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35371260"/>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10/14/21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91706845"/>
      </p:ext>
    </p:extLst>
  </p:cSld>
  <p:clrMapOvr>
    <a:overrideClrMapping bg1="lt1" tx1="dk1" bg2="lt2" tx2="dk2" accent1="accent1" accent2="accent2" accent3="accent3" accent4="accent4" accent5="accent5" accent6="accent6" hlink="hlink" folHlink="folHlink"/>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10/14/21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313808675"/>
      </p:ext>
    </p:extLst>
  </p:cSld>
  <p:clrMapOvr>
    <a:overrideClrMapping bg1="lt1" tx1="dk1" bg2="lt2" tx2="dk2" accent1="accent1" accent2="accent2" accent3="accent3" accent4="accent4" accent5="accent5" accent6="accent6" hlink="hlink" folHlink="folHlink"/>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10/14/21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65080722"/>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10/14/21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740857434"/>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10/14/21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275108"/>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10/14/21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3566557"/>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10/14/21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624550422"/>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10/14/21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2515106"/>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10/14/21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534186"/>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10/14/21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771784109"/>
      </p:ext>
    </p:extLst>
  </p:cSld>
  <p:clrMapOvr>
    <a:overrideClrMapping bg1="dk1" tx1="lt1" bg2="dk2" tx2="lt2" accent1="accent1" accent2="accent2" accent3="accent3" accent4="accent4" accent5="accent5" accent6="accent6" hlink="hlink" folHlink="folHlink"/>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10/14/21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46056763"/>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10/14/21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89107705"/>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277821570"/>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329132562"/>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20796028"/>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1646007341"/>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821737665"/>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18153651"/>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268859900"/>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291093519"/>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116644791"/>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357644136"/>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4105642547"/>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616058769"/>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731781"/>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3804008019"/>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6503867"/>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78616491"/>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923904049"/>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245382442"/>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949996777"/>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791315297"/>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749100300"/>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1519458027"/>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3155132241"/>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683834301"/>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98910725"/>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618687027"/>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242271756"/>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2486770658"/>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858686965"/>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775176047"/>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027718225"/>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511100414"/>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362186444"/>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75300292"/>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484932650"/>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753159796"/>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3617392"/>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62733689"/>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8989283"/>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325083028"/>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4082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23640985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902764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8946240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2733267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39722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2932639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868295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802737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290038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19538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465554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899585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381867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833446431"/>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56033456"/>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624353890"/>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821809885"/>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541807100"/>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765264174"/>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255556417"/>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236117496"/>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650295398"/>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7141708"/>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736778689"/>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16129789"/>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3093716307"/>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1781414137"/>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1184644092"/>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1138228118"/>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1192691085"/>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1636040744"/>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400539758"/>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1320688283"/>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2749204510"/>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359947587"/>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645106637"/>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830604427"/>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132941"/>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224462"/>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06388"/>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52844602"/>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2998239183"/>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88102"/>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789321"/>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11637835"/>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764465704"/>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861057699"/>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701735442"/>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1840693"/>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1137030600"/>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973189053"/>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615962719"/>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1087921565"/>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662709357"/>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786504041"/>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921535623"/>
      </p:ext>
    </p:extLst>
  </p:cSld>
  <p:clrMapOvr>
    <a:masterClrMapping/>
  </p:clrMapOvr>
  <p:transition/>
</p:sldLayout>
</file>

<file path=ppt/slideLayouts/slideLayout9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2922574945"/>
      </p:ext>
    </p:extLst>
  </p:cSld>
  <p:clrMapOvr>
    <a:masterClrMapping/>
  </p:clrMapOvr>
  <p:transition/>
</p:sldLayout>
</file>

<file path=ppt/slideLayouts/slideLayout9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1759002687"/>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665279534"/>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955953637"/>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502179914"/>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32314810"/>
      </p:ext>
    </p:extLst>
  </p:cSld>
  <p:clrMapOvr>
    <a:masterClrMapping/>
  </p:clrMapOvr>
  <p:transition/>
</p:sldLayout>
</file>

<file path=ppt/slideLayouts/slideLayout9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4290611759"/>
      </p:ext>
    </p:extLst>
  </p:cSld>
  <p:clrMapOvr>
    <a:masterClrMapping/>
  </p:clrMapOvr>
  <p:transition/>
</p:sldLayout>
</file>

<file path=ppt/slideLayouts/slideLayout9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278096732"/>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494606291"/>
      </p:ext>
    </p:extLst>
  </p:cSld>
  <p:clrMapOvr>
    <a:masterClrMapping/>
  </p:clrMapOvr>
  <p:transition/>
</p:sldLayout>
</file>

<file path=ppt/slideLayouts/slideLayout9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655027342"/>
      </p:ext>
    </p:extLst>
  </p:cSld>
  <p:clrMapOvr>
    <a:masterClrMapping/>
  </p:clrMapOvr>
  <p:transition/>
</p:sldLayout>
</file>

<file path=ppt/slideLayouts/slideLayout9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3648394525"/>
      </p:ext>
    </p:extLst>
  </p:cSld>
  <p:clrMapOvr>
    <a:masterClrMapping/>
  </p:clrMapOvr>
  <p:transition/>
</p:sldLayout>
</file>

<file path=ppt/slideLayouts/slideLayout9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671530674"/>
      </p:ext>
    </p:extLst>
  </p:cSld>
  <p:clrMapOvr>
    <a:masterClrMapping/>
  </p:clrMapOvr>
  <p:transition/>
</p:sldLayout>
</file>

<file path=ppt/slideLayouts/slideLayout9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3041358952"/>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859641"/>
      </p:ext>
    </p:extLst>
  </p:cSld>
  <p:clrMapOvr>
    <a:masterClrMapping/>
  </p:clrMapOvr>
</p:sldLayout>
</file>

<file path=ppt/slideLayouts/slideLayout9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3705824943"/>
      </p:ext>
    </p:extLst>
  </p:cSld>
  <p:clrMapOvr>
    <a:masterClrMapping/>
  </p:clrMapOvr>
</p:sldLayout>
</file>

<file path=ppt/slideLayouts/slideLayout97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99488570"/>
      </p:ext>
    </p:extLst>
  </p:cSld>
  <p:clrMapOvr>
    <a:masterClrMapping/>
  </p:clrMapOvr>
</p:sldLayout>
</file>

<file path=ppt/slideLayouts/slideLayout97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39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image" Target="../media/image1.png"/><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theme" Target="../theme/theme4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slideLayout" Target="../slideLayouts/slideLayout456.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image" Target="../media/image1.png"/><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4.xml"/><Relationship Id="rId13" Type="http://schemas.openxmlformats.org/officeDocument/2006/relationships/theme" Target="../theme/theme53.xml"/><Relationship Id="rId3" Type="http://schemas.openxmlformats.org/officeDocument/2006/relationships/slideLayout" Target="../slideLayouts/slideLayout569.xml"/><Relationship Id="rId7" Type="http://schemas.openxmlformats.org/officeDocument/2006/relationships/slideLayout" Target="../slideLayouts/slideLayout573.xml"/><Relationship Id="rId12" Type="http://schemas.openxmlformats.org/officeDocument/2006/relationships/slideLayout" Target="../slideLayouts/slideLayout578.xml"/><Relationship Id="rId2" Type="http://schemas.openxmlformats.org/officeDocument/2006/relationships/slideLayout" Target="../slideLayouts/slideLayout568.xml"/><Relationship Id="rId1" Type="http://schemas.openxmlformats.org/officeDocument/2006/relationships/slideLayout" Target="../slideLayouts/slideLayout567.xml"/><Relationship Id="rId6" Type="http://schemas.openxmlformats.org/officeDocument/2006/relationships/slideLayout" Target="../slideLayouts/slideLayout572.xml"/><Relationship Id="rId11" Type="http://schemas.openxmlformats.org/officeDocument/2006/relationships/slideLayout" Target="../slideLayouts/slideLayout577.xml"/><Relationship Id="rId5" Type="http://schemas.openxmlformats.org/officeDocument/2006/relationships/slideLayout" Target="../slideLayouts/slideLayout571.xml"/><Relationship Id="rId10" Type="http://schemas.openxmlformats.org/officeDocument/2006/relationships/slideLayout" Target="../slideLayouts/slideLayout576.xml"/><Relationship Id="rId4" Type="http://schemas.openxmlformats.org/officeDocument/2006/relationships/slideLayout" Target="../slideLayouts/slideLayout570.xml"/><Relationship Id="rId9" Type="http://schemas.openxmlformats.org/officeDocument/2006/relationships/slideLayout" Target="../slideLayouts/slideLayout575.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3" Type="http://schemas.openxmlformats.org/officeDocument/2006/relationships/slideLayout" Target="../slideLayouts/slideLayout603.xml"/><Relationship Id="rId7" Type="http://schemas.openxmlformats.org/officeDocument/2006/relationships/theme" Target="../theme/theme56.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5" Type="http://schemas.openxmlformats.org/officeDocument/2006/relationships/slideLayout" Target="../slideLayouts/slideLayout605.xml"/><Relationship Id="rId4" Type="http://schemas.openxmlformats.org/officeDocument/2006/relationships/slideLayout" Target="../slideLayouts/slideLayout60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4.xml"/><Relationship Id="rId3" Type="http://schemas.openxmlformats.org/officeDocument/2006/relationships/slideLayout" Target="../slideLayouts/slideLayout609.xml"/><Relationship Id="rId7" Type="http://schemas.openxmlformats.org/officeDocument/2006/relationships/slideLayout" Target="../slideLayouts/slideLayout613.xml"/><Relationship Id="rId12" Type="http://schemas.openxmlformats.org/officeDocument/2006/relationships/theme" Target="../theme/theme57.xml"/><Relationship Id="rId2" Type="http://schemas.openxmlformats.org/officeDocument/2006/relationships/slideLayout" Target="../slideLayouts/slideLayout608.xml"/><Relationship Id="rId1" Type="http://schemas.openxmlformats.org/officeDocument/2006/relationships/slideLayout" Target="../slideLayouts/slideLayout607.xml"/><Relationship Id="rId6" Type="http://schemas.openxmlformats.org/officeDocument/2006/relationships/slideLayout" Target="../slideLayouts/slideLayout612.xml"/><Relationship Id="rId11" Type="http://schemas.openxmlformats.org/officeDocument/2006/relationships/slideLayout" Target="../slideLayouts/slideLayout617.xml"/><Relationship Id="rId5" Type="http://schemas.openxmlformats.org/officeDocument/2006/relationships/slideLayout" Target="../slideLayouts/slideLayout611.xml"/><Relationship Id="rId10" Type="http://schemas.openxmlformats.org/officeDocument/2006/relationships/slideLayout" Target="../slideLayouts/slideLayout616.xml"/><Relationship Id="rId4" Type="http://schemas.openxmlformats.org/officeDocument/2006/relationships/slideLayout" Target="../slideLayouts/slideLayout610.xml"/><Relationship Id="rId9" Type="http://schemas.openxmlformats.org/officeDocument/2006/relationships/slideLayout" Target="../slideLayouts/slideLayout615.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5.xml"/><Relationship Id="rId13" Type="http://schemas.openxmlformats.org/officeDocument/2006/relationships/slideLayout" Target="../slideLayouts/slideLayout630.xml"/><Relationship Id="rId3" Type="http://schemas.openxmlformats.org/officeDocument/2006/relationships/slideLayout" Target="../slideLayouts/slideLayout620.xml"/><Relationship Id="rId7" Type="http://schemas.openxmlformats.org/officeDocument/2006/relationships/slideLayout" Target="../slideLayouts/slideLayout624.xml"/><Relationship Id="rId12" Type="http://schemas.openxmlformats.org/officeDocument/2006/relationships/slideLayout" Target="../slideLayouts/slideLayout629.xml"/><Relationship Id="rId2" Type="http://schemas.openxmlformats.org/officeDocument/2006/relationships/slideLayout" Target="../slideLayouts/slideLayout619.xml"/><Relationship Id="rId1" Type="http://schemas.openxmlformats.org/officeDocument/2006/relationships/slideLayout" Target="../slideLayouts/slideLayout618.xml"/><Relationship Id="rId6" Type="http://schemas.openxmlformats.org/officeDocument/2006/relationships/slideLayout" Target="../slideLayouts/slideLayout623.xml"/><Relationship Id="rId11" Type="http://schemas.openxmlformats.org/officeDocument/2006/relationships/slideLayout" Target="../slideLayouts/slideLayout628.xml"/><Relationship Id="rId5" Type="http://schemas.openxmlformats.org/officeDocument/2006/relationships/slideLayout" Target="../slideLayouts/slideLayout622.xml"/><Relationship Id="rId15" Type="http://schemas.openxmlformats.org/officeDocument/2006/relationships/image" Target="../media/image8.png"/><Relationship Id="rId10" Type="http://schemas.openxmlformats.org/officeDocument/2006/relationships/slideLayout" Target="../slideLayouts/slideLayout627.xml"/><Relationship Id="rId4" Type="http://schemas.openxmlformats.org/officeDocument/2006/relationships/slideLayout" Target="../slideLayouts/slideLayout621.xml"/><Relationship Id="rId9" Type="http://schemas.openxmlformats.org/officeDocument/2006/relationships/slideLayout" Target="../slideLayouts/slideLayout626.xml"/><Relationship Id="rId14" Type="http://schemas.openxmlformats.org/officeDocument/2006/relationships/theme" Target="../theme/theme5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8.xml"/><Relationship Id="rId3" Type="http://schemas.openxmlformats.org/officeDocument/2006/relationships/slideLayout" Target="../slideLayouts/slideLayout633.xml"/><Relationship Id="rId7" Type="http://schemas.openxmlformats.org/officeDocument/2006/relationships/slideLayout" Target="../slideLayouts/slideLayout637.xml"/><Relationship Id="rId12" Type="http://schemas.openxmlformats.org/officeDocument/2006/relationships/theme" Target="../theme/theme59.xml"/><Relationship Id="rId2" Type="http://schemas.openxmlformats.org/officeDocument/2006/relationships/slideLayout" Target="../slideLayouts/slideLayout632.xml"/><Relationship Id="rId1" Type="http://schemas.openxmlformats.org/officeDocument/2006/relationships/slideLayout" Target="../slideLayouts/slideLayout631.xml"/><Relationship Id="rId6" Type="http://schemas.openxmlformats.org/officeDocument/2006/relationships/slideLayout" Target="../slideLayouts/slideLayout636.xml"/><Relationship Id="rId11" Type="http://schemas.openxmlformats.org/officeDocument/2006/relationships/slideLayout" Target="../slideLayouts/slideLayout641.xml"/><Relationship Id="rId5" Type="http://schemas.openxmlformats.org/officeDocument/2006/relationships/slideLayout" Target="../slideLayouts/slideLayout635.xml"/><Relationship Id="rId10" Type="http://schemas.openxmlformats.org/officeDocument/2006/relationships/slideLayout" Target="../slideLayouts/slideLayout640.xml"/><Relationship Id="rId4" Type="http://schemas.openxmlformats.org/officeDocument/2006/relationships/slideLayout" Target="../slideLayouts/slideLayout634.xml"/><Relationship Id="rId9" Type="http://schemas.openxmlformats.org/officeDocument/2006/relationships/slideLayout" Target="../slideLayouts/slideLayout63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9.xml"/><Relationship Id="rId3" Type="http://schemas.openxmlformats.org/officeDocument/2006/relationships/slideLayout" Target="../slideLayouts/slideLayout644.xml"/><Relationship Id="rId7" Type="http://schemas.openxmlformats.org/officeDocument/2006/relationships/slideLayout" Target="../slideLayouts/slideLayout648.xml"/><Relationship Id="rId12" Type="http://schemas.openxmlformats.org/officeDocument/2006/relationships/theme" Target="../theme/theme60.xml"/><Relationship Id="rId2" Type="http://schemas.openxmlformats.org/officeDocument/2006/relationships/slideLayout" Target="../slideLayouts/slideLayout643.xml"/><Relationship Id="rId1" Type="http://schemas.openxmlformats.org/officeDocument/2006/relationships/slideLayout" Target="../slideLayouts/slideLayout642.xml"/><Relationship Id="rId6" Type="http://schemas.openxmlformats.org/officeDocument/2006/relationships/slideLayout" Target="../slideLayouts/slideLayout647.xml"/><Relationship Id="rId11" Type="http://schemas.openxmlformats.org/officeDocument/2006/relationships/slideLayout" Target="../slideLayouts/slideLayout652.xml"/><Relationship Id="rId5" Type="http://schemas.openxmlformats.org/officeDocument/2006/relationships/slideLayout" Target="../slideLayouts/slideLayout646.xml"/><Relationship Id="rId10" Type="http://schemas.openxmlformats.org/officeDocument/2006/relationships/slideLayout" Target="../slideLayouts/slideLayout651.xml"/><Relationship Id="rId4" Type="http://schemas.openxmlformats.org/officeDocument/2006/relationships/slideLayout" Target="../slideLayouts/slideLayout645.xml"/><Relationship Id="rId9" Type="http://schemas.openxmlformats.org/officeDocument/2006/relationships/slideLayout" Target="../slideLayouts/slideLayout65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0.xml"/><Relationship Id="rId3" Type="http://schemas.openxmlformats.org/officeDocument/2006/relationships/slideLayout" Target="../slideLayouts/slideLayout655.xml"/><Relationship Id="rId7" Type="http://schemas.openxmlformats.org/officeDocument/2006/relationships/slideLayout" Target="../slideLayouts/slideLayout659.xml"/><Relationship Id="rId12" Type="http://schemas.openxmlformats.org/officeDocument/2006/relationships/theme" Target="../theme/theme61.xml"/><Relationship Id="rId2" Type="http://schemas.openxmlformats.org/officeDocument/2006/relationships/slideLayout" Target="../slideLayouts/slideLayout654.xml"/><Relationship Id="rId1" Type="http://schemas.openxmlformats.org/officeDocument/2006/relationships/slideLayout" Target="../slideLayouts/slideLayout653.xml"/><Relationship Id="rId6" Type="http://schemas.openxmlformats.org/officeDocument/2006/relationships/slideLayout" Target="../slideLayouts/slideLayout658.xml"/><Relationship Id="rId11" Type="http://schemas.openxmlformats.org/officeDocument/2006/relationships/slideLayout" Target="../slideLayouts/slideLayout663.xml"/><Relationship Id="rId5" Type="http://schemas.openxmlformats.org/officeDocument/2006/relationships/slideLayout" Target="../slideLayouts/slideLayout657.xml"/><Relationship Id="rId10" Type="http://schemas.openxmlformats.org/officeDocument/2006/relationships/slideLayout" Target="../slideLayouts/slideLayout662.xml"/><Relationship Id="rId4" Type="http://schemas.openxmlformats.org/officeDocument/2006/relationships/slideLayout" Target="../slideLayouts/slideLayout656.xml"/><Relationship Id="rId9" Type="http://schemas.openxmlformats.org/officeDocument/2006/relationships/slideLayout" Target="../slideLayouts/slideLayout661.xml"/></Relationships>
</file>

<file path=ppt/slideMasters/_rels/slideMaster62.xml.rels><?xml version="1.0" encoding="UTF-8" standalone="yes"?>
<Relationships xmlns="http://schemas.openxmlformats.org/package/2006/relationships"><Relationship Id="rId3" Type="http://schemas.openxmlformats.org/officeDocument/2006/relationships/theme" Target="../theme/theme62.xml"/><Relationship Id="rId2" Type="http://schemas.openxmlformats.org/officeDocument/2006/relationships/slideLayout" Target="../slideLayouts/slideLayout665.xml"/><Relationship Id="rId1" Type="http://schemas.openxmlformats.org/officeDocument/2006/relationships/slideLayout" Target="../slideLayouts/slideLayout664.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3.xml"/><Relationship Id="rId13" Type="http://schemas.openxmlformats.org/officeDocument/2006/relationships/image" Target="../media/image1.png"/><Relationship Id="rId3" Type="http://schemas.openxmlformats.org/officeDocument/2006/relationships/slideLayout" Target="../slideLayouts/slideLayout668.xml"/><Relationship Id="rId7" Type="http://schemas.openxmlformats.org/officeDocument/2006/relationships/slideLayout" Target="../slideLayouts/slideLayout672.xml"/><Relationship Id="rId12" Type="http://schemas.openxmlformats.org/officeDocument/2006/relationships/theme" Target="../theme/theme63.xml"/><Relationship Id="rId2" Type="http://schemas.openxmlformats.org/officeDocument/2006/relationships/slideLayout" Target="../slideLayouts/slideLayout667.xml"/><Relationship Id="rId1" Type="http://schemas.openxmlformats.org/officeDocument/2006/relationships/slideLayout" Target="../slideLayouts/slideLayout666.xml"/><Relationship Id="rId6" Type="http://schemas.openxmlformats.org/officeDocument/2006/relationships/slideLayout" Target="../slideLayouts/slideLayout671.xml"/><Relationship Id="rId11" Type="http://schemas.openxmlformats.org/officeDocument/2006/relationships/slideLayout" Target="../slideLayouts/slideLayout676.xml"/><Relationship Id="rId5" Type="http://schemas.openxmlformats.org/officeDocument/2006/relationships/slideLayout" Target="../slideLayouts/slideLayout670.xml"/><Relationship Id="rId10" Type="http://schemas.openxmlformats.org/officeDocument/2006/relationships/slideLayout" Target="../slideLayouts/slideLayout675.xml"/><Relationship Id="rId4" Type="http://schemas.openxmlformats.org/officeDocument/2006/relationships/slideLayout" Target="../slideLayouts/slideLayout669.xml"/><Relationship Id="rId9" Type="http://schemas.openxmlformats.org/officeDocument/2006/relationships/slideLayout" Target="../slideLayouts/slideLayout67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4.xml"/><Relationship Id="rId13" Type="http://schemas.openxmlformats.org/officeDocument/2006/relationships/image" Target="../media/image1.png"/><Relationship Id="rId3" Type="http://schemas.openxmlformats.org/officeDocument/2006/relationships/slideLayout" Target="../slideLayouts/slideLayout679.xml"/><Relationship Id="rId7" Type="http://schemas.openxmlformats.org/officeDocument/2006/relationships/slideLayout" Target="../slideLayouts/slideLayout683.xml"/><Relationship Id="rId12" Type="http://schemas.openxmlformats.org/officeDocument/2006/relationships/theme" Target="../theme/theme64.xml"/><Relationship Id="rId2" Type="http://schemas.openxmlformats.org/officeDocument/2006/relationships/slideLayout" Target="../slideLayouts/slideLayout678.xml"/><Relationship Id="rId1" Type="http://schemas.openxmlformats.org/officeDocument/2006/relationships/slideLayout" Target="../slideLayouts/slideLayout677.xml"/><Relationship Id="rId6" Type="http://schemas.openxmlformats.org/officeDocument/2006/relationships/slideLayout" Target="../slideLayouts/slideLayout682.xml"/><Relationship Id="rId11" Type="http://schemas.openxmlformats.org/officeDocument/2006/relationships/slideLayout" Target="../slideLayouts/slideLayout687.xml"/><Relationship Id="rId5" Type="http://schemas.openxmlformats.org/officeDocument/2006/relationships/slideLayout" Target="../slideLayouts/slideLayout681.xml"/><Relationship Id="rId10" Type="http://schemas.openxmlformats.org/officeDocument/2006/relationships/slideLayout" Target="../slideLayouts/slideLayout686.xml"/><Relationship Id="rId4" Type="http://schemas.openxmlformats.org/officeDocument/2006/relationships/slideLayout" Target="../slideLayouts/slideLayout680.xml"/><Relationship Id="rId9" Type="http://schemas.openxmlformats.org/officeDocument/2006/relationships/slideLayout" Target="../slideLayouts/slideLayout685.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5.xml"/><Relationship Id="rId13" Type="http://schemas.openxmlformats.org/officeDocument/2006/relationships/theme" Target="../theme/theme65.xml"/><Relationship Id="rId3" Type="http://schemas.openxmlformats.org/officeDocument/2006/relationships/slideLayout" Target="../slideLayouts/slideLayout690.xml"/><Relationship Id="rId7" Type="http://schemas.openxmlformats.org/officeDocument/2006/relationships/slideLayout" Target="../slideLayouts/slideLayout694.xml"/><Relationship Id="rId12" Type="http://schemas.openxmlformats.org/officeDocument/2006/relationships/slideLayout" Target="../slideLayouts/slideLayout699.xml"/><Relationship Id="rId2" Type="http://schemas.openxmlformats.org/officeDocument/2006/relationships/slideLayout" Target="../slideLayouts/slideLayout689.xml"/><Relationship Id="rId1" Type="http://schemas.openxmlformats.org/officeDocument/2006/relationships/slideLayout" Target="../slideLayouts/slideLayout688.xml"/><Relationship Id="rId6" Type="http://schemas.openxmlformats.org/officeDocument/2006/relationships/slideLayout" Target="../slideLayouts/slideLayout693.xml"/><Relationship Id="rId11" Type="http://schemas.openxmlformats.org/officeDocument/2006/relationships/slideLayout" Target="../slideLayouts/slideLayout698.xml"/><Relationship Id="rId5" Type="http://schemas.openxmlformats.org/officeDocument/2006/relationships/slideLayout" Target="../slideLayouts/slideLayout692.xml"/><Relationship Id="rId10" Type="http://schemas.openxmlformats.org/officeDocument/2006/relationships/slideLayout" Target="../slideLayouts/slideLayout697.xml"/><Relationship Id="rId4" Type="http://schemas.openxmlformats.org/officeDocument/2006/relationships/slideLayout" Target="../slideLayouts/slideLayout691.xml"/><Relationship Id="rId9" Type="http://schemas.openxmlformats.org/officeDocument/2006/relationships/slideLayout" Target="../slideLayouts/slideLayout696.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7.xml"/><Relationship Id="rId13" Type="http://schemas.openxmlformats.org/officeDocument/2006/relationships/image" Target="../media/image1.png"/><Relationship Id="rId3" Type="http://schemas.openxmlformats.org/officeDocument/2006/relationships/slideLayout" Target="../slideLayouts/slideLayout702.xml"/><Relationship Id="rId7" Type="http://schemas.openxmlformats.org/officeDocument/2006/relationships/slideLayout" Target="../slideLayouts/slideLayout706.xml"/><Relationship Id="rId12" Type="http://schemas.openxmlformats.org/officeDocument/2006/relationships/theme" Target="../theme/theme66.xml"/><Relationship Id="rId2" Type="http://schemas.openxmlformats.org/officeDocument/2006/relationships/slideLayout" Target="../slideLayouts/slideLayout701.xml"/><Relationship Id="rId1" Type="http://schemas.openxmlformats.org/officeDocument/2006/relationships/slideLayout" Target="../slideLayouts/slideLayout700.xml"/><Relationship Id="rId6" Type="http://schemas.openxmlformats.org/officeDocument/2006/relationships/slideLayout" Target="../slideLayouts/slideLayout705.xml"/><Relationship Id="rId11" Type="http://schemas.openxmlformats.org/officeDocument/2006/relationships/slideLayout" Target="../slideLayouts/slideLayout710.xml"/><Relationship Id="rId5" Type="http://schemas.openxmlformats.org/officeDocument/2006/relationships/slideLayout" Target="../slideLayouts/slideLayout704.xml"/><Relationship Id="rId10" Type="http://schemas.openxmlformats.org/officeDocument/2006/relationships/slideLayout" Target="../slideLayouts/slideLayout709.xml"/><Relationship Id="rId4" Type="http://schemas.openxmlformats.org/officeDocument/2006/relationships/slideLayout" Target="../slideLayouts/slideLayout703.xml"/><Relationship Id="rId9"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8.xml"/><Relationship Id="rId13" Type="http://schemas.openxmlformats.org/officeDocument/2006/relationships/image" Target="../media/image1.png"/><Relationship Id="rId3" Type="http://schemas.openxmlformats.org/officeDocument/2006/relationships/slideLayout" Target="../slideLayouts/slideLayout713.xml"/><Relationship Id="rId7" Type="http://schemas.openxmlformats.org/officeDocument/2006/relationships/slideLayout" Target="../slideLayouts/slideLayout717.xml"/><Relationship Id="rId12" Type="http://schemas.openxmlformats.org/officeDocument/2006/relationships/theme" Target="../theme/theme67.xml"/><Relationship Id="rId2" Type="http://schemas.openxmlformats.org/officeDocument/2006/relationships/slideLayout" Target="../slideLayouts/slideLayout712.xml"/><Relationship Id="rId1" Type="http://schemas.openxmlformats.org/officeDocument/2006/relationships/slideLayout" Target="../slideLayouts/slideLayout711.xml"/><Relationship Id="rId6" Type="http://schemas.openxmlformats.org/officeDocument/2006/relationships/slideLayout" Target="../slideLayouts/slideLayout716.xml"/><Relationship Id="rId11" Type="http://schemas.openxmlformats.org/officeDocument/2006/relationships/slideLayout" Target="../slideLayouts/slideLayout721.xml"/><Relationship Id="rId5" Type="http://schemas.openxmlformats.org/officeDocument/2006/relationships/slideLayout" Target="../slideLayouts/slideLayout715.xml"/><Relationship Id="rId10" Type="http://schemas.openxmlformats.org/officeDocument/2006/relationships/slideLayout" Target="../slideLayouts/slideLayout720.xml"/><Relationship Id="rId4" Type="http://schemas.openxmlformats.org/officeDocument/2006/relationships/slideLayout" Target="../slideLayouts/slideLayout714.xml"/><Relationship Id="rId9" Type="http://schemas.openxmlformats.org/officeDocument/2006/relationships/slideLayout" Target="../slideLayouts/slideLayout719.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9.xml"/><Relationship Id="rId13" Type="http://schemas.openxmlformats.org/officeDocument/2006/relationships/theme" Target="../theme/theme68.xml"/><Relationship Id="rId3" Type="http://schemas.openxmlformats.org/officeDocument/2006/relationships/slideLayout" Target="../slideLayouts/slideLayout724.xml"/><Relationship Id="rId7" Type="http://schemas.openxmlformats.org/officeDocument/2006/relationships/slideLayout" Target="../slideLayouts/slideLayout728.xml"/><Relationship Id="rId12" Type="http://schemas.openxmlformats.org/officeDocument/2006/relationships/slideLayout" Target="../slideLayouts/slideLayout733.xml"/><Relationship Id="rId2" Type="http://schemas.openxmlformats.org/officeDocument/2006/relationships/slideLayout" Target="../slideLayouts/slideLayout723.xml"/><Relationship Id="rId1" Type="http://schemas.openxmlformats.org/officeDocument/2006/relationships/slideLayout" Target="../slideLayouts/slideLayout722.xml"/><Relationship Id="rId6" Type="http://schemas.openxmlformats.org/officeDocument/2006/relationships/slideLayout" Target="../slideLayouts/slideLayout727.xml"/><Relationship Id="rId11" Type="http://schemas.openxmlformats.org/officeDocument/2006/relationships/slideLayout" Target="../slideLayouts/slideLayout732.xml"/><Relationship Id="rId5" Type="http://schemas.openxmlformats.org/officeDocument/2006/relationships/slideLayout" Target="../slideLayouts/slideLayout726.xml"/><Relationship Id="rId10" Type="http://schemas.openxmlformats.org/officeDocument/2006/relationships/slideLayout" Target="../slideLayouts/slideLayout731.xml"/><Relationship Id="rId4" Type="http://schemas.openxmlformats.org/officeDocument/2006/relationships/slideLayout" Target="../slideLayouts/slideLayout725.xml"/><Relationship Id="rId9" Type="http://schemas.openxmlformats.org/officeDocument/2006/relationships/slideLayout" Target="../slideLayouts/slideLayout730.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1.xml"/><Relationship Id="rId13" Type="http://schemas.openxmlformats.org/officeDocument/2006/relationships/theme" Target="../theme/theme69.xml"/><Relationship Id="rId3" Type="http://schemas.openxmlformats.org/officeDocument/2006/relationships/slideLayout" Target="../slideLayouts/slideLayout736.xml"/><Relationship Id="rId7" Type="http://schemas.openxmlformats.org/officeDocument/2006/relationships/slideLayout" Target="../slideLayouts/slideLayout740.xml"/><Relationship Id="rId12" Type="http://schemas.openxmlformats.org/officeDocument/2006/relationships/slideLayout" Target="../slideLayouts/slideLayout745.xml"/><Relationship Id="rId2" Type="http://schemas.openxmlformats.org/officeDocument/2006/relationships/slideLayout" Target="../slideLayouts/slideLayout735.xml"/><Relationship Id="rId1" Type="http://schemas.openxmlformats.org/officeDocument/2006/relationships/slideLayout" Target="../slideLayouts/slideLayout734.xml"/><Relationship Id="rId6" Type="http://schemas.openxmlformats.org/officeDocument/2006/relationships/slideLayout" Target="../slideLayouts/slideLayout739.xml"/><Relationship Id="rId11" Type="http://schemas.openxmlformats.org/officeDocument/2006/relationships/slideLayout" Target="../slideLayouts/slideLayout744.xml"/><Relationship Id="rId5" Type="http://schemas.openxmlformats.org/officeDocument/2006/relationships/slideLayout" Target="../slideLayouts/slideLayout738.xml"/><Relationship Id="rId10" Type="http://schemas.openxmlformats.org/officeDocument/2006/relationships/slideLayout" Target="../slideLayouts/slideLayout743.xml"/><Relationship Id="rId4" Type="http://schemas.openxmlformats.org/officeDocument/2006/relationships/slideLayout" Target="../slideLayouts/slideLayout737.xml"/><Relationship Id="rId9" Type="http://schemas.openxmlformats.org/officeDocument/2006/relationships/slideLayout" Target="../slideLayouts/slideLayout742.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0.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image" Target="../media/image1.png"/><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theme" Target="../theme/theme71.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6.xml"/><Relationship Id="rId3" Type="http://schemas.openxmlformats.org/officeDocument/2006/relationships/slideLayout" Target="../slideLayouts/slideLayout771.xml"/><Relationship Id="rId7" Type="http://schemas.openxmlformats.org/officeDocument/2006/relationships/slideLayout" Target="../slideLayouts/slideLayout775.xml"/><Relationship Id="rId12" Type="http://schemas.openxmlformats.org/officeDocument/2006/relationships/theme" Target="../theme/theme72.xml"/><Relationship Id="rId2" Type="http://schemas.openxmlformats.org/officeDocument/2006/relationships/slideLayout" Target="../slideLayouts/slideLayout770.xml"/><Relationship Id="rId1" Type="http://schemas.openxmlformats.org/officeDocument/2006/relationships/slideLayout" Target="../slideLayouts/slideLayout769.xml"/><Relationship Id="rId6" Type="http://schemas.openxmlformats.org/officeDocument/2006/relationships/slideLayout" Target="../slideLayouts/slideLayout774.xml"/><Relationship Id="rId11" Type="http://schemas.openxmlformats.org/officeDocument/2006/relationships/slideLayout" Target="../slideLayouts/slideLayout779.xml"/><Relationship Id="rId5" Type="http://schemas.openxmlformats.org/officeDocument/2006/relationships/slideLayout" Target="../slideLayouts/slideLayout773.xml"/><Relationship Id="rId10" Type="http://schemas.openxmlformats.org/officeDocument/2006/relationships/slideLayout" Target="../slideLayouts/slideLayout778.xml"/><Relationship Id="rId4" Type="http://schemas.openxmlformats.org/officeDocument/2006/relationships/slideLayout" Target="../slideLayouts/slideLayout772.xml"/><Relationship Id="rId9" Type="http://schemas.openxmlformats.org/officeDocument/2006/relationships/slideLayout" Target="../slideLayouts/slideLayout777.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7.xml"/><Relationship Id="rId13" Type="http://schemas.openxmlformats.org/officeDocument/2006/relationships/theme" Target="../theme/theme73.xml"/><Relationship Id="rId3" Type="http://schemas.openxmlformats.org/officeDocument/2006/relationships/slideLayout" Target="../slideLayouts/slideLayout782.xml"/><Relationship Id="rId7" Type="http://schemas.openxmlformats.org/officeDocument/2006/relationships/slideLayout" Target="../slideLayouts/slideLayout786.xml"/><Relationship Id="rId12" Type="http://schemas.openxmlformats.org/officeDocument/2006/relationships/slideLayout" Target="../slideLayouts/slideLayout791.xml"/><Relationship Id="rId2" Type="http://schemas.openxmlformats.org/officeDocument/2006/relationships/slideLayout" Target="../slideLayouts/slideLayout781.xml"/><Relationship Id="rId1" Type="http://schemas.openxmlformats.org/officeDocument/2006/relationships/slideLayout" Target="../slideLayouts/slideLayout780.xml"/><Relationship Id="rId6" Type="http://schemas.openxmlformats.org/officeDocument/2006/relationships/slideLayout" Target="../slideLayouts/slideLayout785.xml"/><Relationship Id="rId11" Type="http://schemas.openxmlformats.org/officeDocument/2006/relationships/slideLayout" Target="../slideLayouts/slideLayout790.xml"/><Relationship Id="rId5" Type="http://schemas.openxmlformats.org/officeDocument/2006/relationships/slideLayout" Target="../slideLayouts/slideLayout784.xml"/><Relationship Id="rId10" Type="http://schemas.openxmlformats.org/officeDocument/2006/relationships/slideLayout" Target="../slideLayouts/slideLayout789.xml"/><Relationship Id="rId4" Type="http://schemas.openxmlformats.org/officeDocument/2006/relationships/slideLayout" Target="../slideLayouts/slideLayout783.xml"/><Relationship Id="rId9" Type="http://schemas.openxmlformats.org/officeDocument/2006/relationships/slideLayout" Target="../slideLayouts/slideLayout788.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9.xml"/><Relationship Id="rId13" Type="http://schemas.openxmlformats.org/officeDocument/2006/relationships/theme" Target="../theme/theme74.xml"/><Relationship Id="rId3" Type="http://schemas.openxmlformats.org/officeDocument/2006/relationships/slideLayout" Target="../slideLayouts/slideLayout794.xml"/><Relationship Id="rId7" Type="http://schemas.openxmlformats.org/officeDocument/2006/relationships/slideLayout" Target="../slideLayouts/slideLayout798.xml"/><Relationship Id="rId12" Type="http://schemas.openxmlformats.org/officeDocument/2006/relationships/slideLayout" Target="../slideLayouts/slideLayout803.xml"/><Relationship Id="rId2" Type="http://schemas.openxmlformats.org/officeDocument/2006/relationships/slideLayout" Target="../slideLayouts/slideLayout793.xml"/><Relationship Id="rId1" Type="http://schemas.openxmlformats.org/officeDocument/2006/relationships/slideLayout" Target="../slideLayouts/slideLayout792.xml"/><Relationship Id="rId6" Type="http://schemas.openxmlformats.org/officeDocument/2006/relationships/slideLayout" Target="../slideLayouts/slideLayout797.xml"/><Relationship Id="rId11" Type="http://schemas.openxmlformats.org/officeDocument/2006/relationships/slideLayout" Target="../slideLayouts/slideLayout802.xml"/><Relationship Id="rId5" Type="http://schemas.openxmlformats.org/officeDocument/2006/relationships/slideLayout" Target="../slideLayouts/slideLayout796.xml"/><Relationship Id="rId10" Type="http://schemas.openxmlformats.org/officeDocument/2006/relationships/slideLayout" Target="../slideLayouts/slideLayout801.xml"/><Relationship Id="rId4" Type="http://schemas.openxmlformats.org/officeDocument/2006/relationships/slideLayout" Target="../slideLayouts/slideLayout795.xml"/><Relationship Id="rId9" Type="http://schemas.openxmlformats.org/officeDocument/2006/relationships/slideLayout" Target="../slideLayouts/slideLayout800.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theme" Target="../theme/theme75.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3.xml"/><Relationship Id="rId13" Type="http://schemas.openxmlformats.org/officeDocument/2006/relationships/theme" Target="../theme/theme76.xml"/><Relationship Id="rId3" Type="http://schemas.openxmlformats.org/officeDocument/2006/relationships/slideLayout" Target="../slideLayouts/slideLayout818.xml"/><Relationship Id="rId7" Type="http://schemas.openxmlformats.org/officeDocument/2006/relationships/slideLayout" Target="../slideLayouts/slideLayout822.xml"/><Relationship Id="rId12" Type="http://schemas.openxmlformats.org/officeDocument/2006/relationships/slideLayout" Target="../slideLayouts/slideLayout827.xml"/><Relationship Id="rId2" Type="http://schemas.openxmlformats.org/officeDocument/2006/relationships/slideLayout" Target="../slideLayouts/slideLayout817.xml"/><Relationship Id="rId1" Type="http://schemas.openxmlformats.org/officeDocument/2006/relationships/slideLayout" Target="../slideLayouts/slideLayout816.xml"/><Relationship Id="rId6" Type="http://schemas.openxmlformats.org/officeDocument/2006/relationships/slideLayout" Target="../slideLayouts/slideLayout821.xml"/><Relationship Id="rId11" Type="http://schemas.openxmlformats.org/officeDocument/2006/relationships/slideLayout" Target="../slideLayouts/slideLayout826.xml"/><Relationship Id="rId5" Type="http://schemas.openxmlformats.org/officeDocument/2006/relationships/slideLayout" Target="../slideLayouts/slideLayout820.xml"/><Relationship Id="rId10" Type="http://schemas.openxmlformats.org/officeDocument/2006/relationships/slideLayout" Target="../slideLayouts/slideLayout825.xml"/><Relationship Id="rId4" Type="http://schemas.openxmlformats.org/officeDocument/2006/relationships/slideLayout" Target="../slideLayouts/slideLayout819.xml"/><Relationship Id="rId9" Type="http://schemas.openxmlformats.org/officeDocument/2006/relationships/slideLayout" Target="../slideLayouts/slideLayout824.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35.xml"/><Relationship Id="rId13" Type="http://schemas.openxmlformats.org/officeDocument/2006/relationships/image" Target="../media/image1.png"/><Relationship Id="rId3" Type="http://schemas.openxmlformats.org/officeDocument/2006/relationships/slideLayout" Target="../slideLayouts/slideLayout830.xml"/><Relationship Id="rId7" Type="http://schemas.openxmlformats.org/officeDocument/2006/relationships/slideLayout" Target="../slideLayouts/slideLayout834.xml"/><Relationship Id="rId12" Type="http://schemas.openxmlformats.org/officeDocument/2006/relationships/theme" Target="../theme/theme77.xml"/><Relationship Id="rId2" Type="http://schemas.openxmlformats.org/officeDocument/2006/relationships/slideLayout" Target="../slideLayouts/slideLayout829.xml"/><Relationship Id="rId1" Type="http://schemas.openxmlformats.org/officeDocument/2006/relationships/slideLayout" Target="../slideLayouts/slideLayout828.xml"/><Relationship Id="rId6" Type="http://schemas.openxmlformats.org/officeDocument/2006/relationships/slideLayout" Target="../slideLayouts/slideLayout833.xml"/><Relationship Id="rId11" Type="http://schemas.openxmlformats.org/officeDocument/2006/relationships/slideLayout" Target="../slideLayouts/slideLayout838.xml"/><Relationship Id="rId5" Type="http://schemas.openxmlformats.org/officeDocument/2006/relationships/slideLayout" Target="../slideLayouts/slideLayout832.xml"/><Relationship Id="rId10" Type="http://schemas.openxmlformats.org/officeDocument/2006/relationships/slideLayout" Target="../slideLayouts/slideLayout837.xml"/><Relationship Id="rId4" Type="http://schemas.openxmlformats.org/officeDocument/2006/relationships/slideLayout" Target="../slideLayouts/slideLayout831.xml"/><Relationship Id="rId9" Type="http://schemas.openxmlformats.org/officeDocument/2006/relationships/slideLayout" Target="../slideLayouts/slideLayout836.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6.xml"/><Relationship Id="rId13" Type="http://schemas.openxmlformats.org/officeDocument/2006/relationships/theme" Target="../theme/theme78.xml"/><Relationship Id="rId3" Type="http://schemas.openxmlformats.org/officeDocument/2006/relationships/slideLayout" Target="../slideLayouts/slideLayout841.xml"/><Relationship Id="rId7" Type="http://schemas.openxmlformats.org/officeDocument/2006/relationships/slideLayout" Target="../slideLayouts/slideLayout845.xml"/><Relationship Id="rId12" Type="http://schemas.openxmlformats.org/officeDocument/2006/relationships/slideLayout" Target="../slideLayouts/slideLayout850.xml"/><Relationship Id="rId2" Type="http://schemas.openxmlformats.org/officeDocument/2006/relationships/slideLayout" Target="../slideLayouts/slideLayout840.xml"/><Relationship Id="rId1" Type="http://schemas.openxmlformats.org/officeDocument/2006/relationships/slideLayout" Target="../slideLayouts/slideLayout839.xml"/><Relationship Id="rId6" Type="http://schemas.openxmlformats.org/officeDocument/2006/relationships/slideLayout" Target="../slideLayouts/slideLayout844.xml"/><Relationship Id="rId11" Type="http://schemas.openxmlformats.org/officeDocument/2006/relationships/slideLayout" Target="../slideLayouts/slideLayout849.xml"/><Relationship Id="rId5" Type="http://schemas.openxmlformats.org/officeDocument/2006/relationships/slideLayout" Target="../slideLayouts/slideLayout843.xml"/><Relationship Id="rId10" Type="http://schemas.openxmlformats.org/officeDocument/2006/relationships/slideLayout" Target="../slideLayouts/slideLayout848.xml"/><Relationship Id="rId4" Type="http://schemas.openxmlformats.org/officeDocument/2006/relationships/slideLayout" Target="../slideLayouts/slideLayout842.xml"/><Relationship Id="rId9" Type="http://schemas.openxmlformats.org/officeDocument/2006/relationships/slideLayout" Target="../slideLayouts/slideLayout847.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8.xml"/><Relationship Id="rId13" Type="http://schemas.openxmlformats.org/officeDocument/2006/relationships/theme" Target="../theme/theme79.xml"/><Relationship Id="rId3" Type="http://schemas.openxmlformats.org/officeDocument/2006/relationships/slideLayout" Target="../slideLayouts/slideLayout853.xml"/><Relationship Id="rId7" Type="http://schemas.openxmlformats.org/officeDocument/2006/relationships/slideLayout" Target="../slideLayouts/slideLayout857.xml"/><Relationship Id="rId12" Type="http://schemas.openxmlformats.org/officeDocument/2006/relationships/slideLayout" Target="../slideLayouts/slideLayout862.xml"/><Relationship Id="rId2" Type="http://schemas.openxmlformats.org/officeDocument/2006/relationships/slideLayout" Target="../slideLayouts/slideLayout852.xml"/><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0" Type="http://schemas.openxmlformats.org/officeDocument/2006/relationships/slideLayout" Target="../slideLayouts/slideLayout860.xml"/><Relationship Id="rId4" Type="http://schemas.openxmlformats.org/officeDocument/2006/relationships/slideLayout" Target="../slideLayouts/slideLayout854.xml"/><Relationship Id="rId9" Type="http://schemas.openxmlformats.org/officeDocument/2006/relationships/slideLayout" Target="../slideLayouts/slideLayout85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70.xml"/><Relationship Id="rId13" Type="http://schemas.openxmlformats.org/officeDocument/2006/relationships/theme" Target="../theme/theme80.xml"/><Relationship Id="rId3" Type="http://schemas.openxmlformats.org/officeDocument/2006/relationships/slideLayout" Target="../slideLayouts/slideLayout865.xml"/><Relationship Id="rId7" Type="http://schemas.openxmlformats.org/officeDocument/2006/relationships/slideLayout" Target="../slideLayouts/slideLayout869.xml"/><Relationship Id="rId12" Type="http://schemas.openxmlformats.org/officeDocument/2006/relationships/slideLayout" Target="../slideLayouts/slideLayout874.xml"/><Relationship Id="rId2" Type="http://schemas.openxmlformats.org/officeDocument/2006/relationships/slideLayout" Target="../slideLayouts/slideLayout864.xml"/><Relationship Id="rId1" Type="http://schemas.openxmlformats.org/officeDocument/2006/relationships/slideLayout" Target="../slideLayouts/slideLayout863.xml"/><Relationship Id="rId6" Type="http://schemas.openxmlformats.org/officeDocument/2006/relationships/slideLayout" Target="../slideLayouts/slideLayout868.xml"/><Relationship Id="rId11" Type="http://schemas.openxmlformats.org/officeDocument/2006/relationships/slideLayout" Target="../slideLayouts/slideLayout873.xml"/><Relationship Id="rId5" Type="http://schemas.openxmlformats.org/officeDocument/2006/relationships/slideLayout" Target="../slideLayouts/slideLayout867.xml"/><Relationship Id="rId10" Type="http://schemas.openxmlformats.org/officeDocument/2006/relationships/slideLayout" Target="../slideLayouts/slideLayout872.xml"/><Relationship Id="rId4" Type="http://schemas.openxmlformats.org/officeDocument/2006/relationships/slideLayout" Target="../slideLayouts/slideLayout866.xml"/><Relationship Id="rId9" Type="http://schemas.openxmlformats.org/officeDocument/2006/relationships/slideLayout" Target="../slideLayouts/slideLayout871.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77.xml"/><Relationship Id="rId2" Type="http://schemas.openxmlformats.org/officeDocument/2006/relationships/slideLayout" Target="../slideLayouts/slideLayout876.xml"/><Relationship Id="rId1" Type="http://schemas.openxmlformats.org/officeDocument/2006/relationships/slideLayout" Target="../slideLayouts/slideLayout875.xml"/><Relationship Id="rId5" Type="http://schemas.openxmlformats.org/officeDocument/2006/relationships/theme" Target="../theme/theme81.xml"/><Relationship Id="rId4" Type="http://schemas.openxmlformats.org/officeDocument/2006/relationships/slideLayout" Target="../slideLayouts/slideLayout878.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6.xml"/><Relationship Id="rId13" Type="http://schemas.openxmlformats.org/officeDocument/2006/relationships/theme" Target="../theme/theme82.xml"/><Relationship Id="rId3" Type="http://schemas.openxmlformats.org/officeDocument/2006/relationships/slideLayout" Target="../slideLayouts/slideLayout881.xml"/><Relationship Id="rId7" Type="http://schemas.openxmlformats.org/officeDocument/2006/relationships/slideLayout" Target="../slideLayouts/slideLayout885.xml"/><Relationship Id="rId12" Type="http://schemas.openxmlformats.org/officeDocument/2006/relationships/slideLayout" Target="../slideLayouts/slideLayout890.xml"/><Relationship Id="rId2" Type="http://schemas.openxmlformats.org/officeDocument/2006/relationships/slideLayout" Target="../slideLayouts/slideLayout880.xml"/><Relationship Id="rId1" Type="http://schemas.openxmlformats.org/officeDocument/2006/relationships/slideLayout" Target="../slideLayouts/slideLayout879.xml"/><Relationship Id="rId6" Type="http://schemas.openxmlformats.org/officeDocument/2006/relationships/slideLayout" Target="../slideLayouts/slideLayout884.xml"/><Relationship Id="rId11" Type="http://schemas.openxmlformats.org/officeDocument/2006/relationships/slideLayout" Target="../slideLayouts/slideLayout889.xml"/><Relationship Id="rId5" Type="http://schemas.openxmlformats.org/officeDocument/2006/relationships/slideLayout" Target="../slideLayouts/slideLayout883.xml"/><Relationship Id="rId10" Type="http://schemas.openxmlformats.org/officeDocument/2006/relationships/slideLayout" Target="../slideLayouts/slideLayout888.xml"/><Relationship Id="rId4" Type="http://schemas.openxmlformats.org/officeDocument/2006/relationships/slideLayout" Target="../slideLayouts/slideLayout882.xml"/><Relationship Id="rId9" Type="http://schemas.openxmlformats.org/officeDocument/2006/relationships/slideLayout" Target="../slideLayouts/slideLayout887.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8.xml"/><Relationship Id="rId13" Type="http://schemas.openxmlformats.org/officeDocument/2006/relationships/theme" Target="../theme/theme83.xml"/><Relationship Id="rId3" Type="http://schemas.openxmlformats.org/officeDocument/2006/relationships/slideLayout" Target="../slideLayouts/slideLayout893.xml"/><Relationship Id="rId7" Type="http://schemas.openxmlformats.org/officeDocument/2006/relationships/slideLayout" Target="../slideLayouts/slideLayout897.xml"/><Relationship Id="rId12" Type="http://schemas.openxmlformats.org/officeDocument/2006/relationships/slideLayout" Target="../slideLayouts/slideLayout902.xml"/><Relationship Id="rId2" Type="http://schemas.openxmlformats.org/officeDocument/2006/relationships/slideLayout" Target="../slideLayouts/slideLayout892.xml"/><Relationship Id="rId1" Type="http://schemas.openxmlformats.org/officeDocument/2006/relationships/slideLayout" Target="../slideLayouts/slideLayout891.xml"/><Relationship Id="rId6" Type="http://schemas.openxmlformats.org/officeDocument/2006/relationships/slideLayout" Target="../slideLayouts/slideLayout896.xml"/><Relationship Id="rId11" Type="http://schemas.openxmlformats.org/officeDocument/2006/relationships/slideLayout" Target="../slideLayouts/slideLayout901.xml"/><Relationship Id="rId5" Type="http://schemas.openxmlformats.org/officeDocument/2006/relationships/slideLayout" Target="../slideLayouts/slideLayout895.xml"/><Relationship Id="rId10" Type="http://schemas.openxmlformats.org/officeDocument/2006/relationships/slideLayout" Target="../slideLayouts/slideLayout900.xml"/><Relationship Id="rId4" Type="http://schemas.openxmlformats.org/officeDocument/2006/relationships/slideLayout" Target="../slideLayouts/slideLayout894.xml"/><Relationship Id="rId9" Type="http://schemas.openxmlformats.org/officeDocument/2006/relationships/slideLayout" Target="../slideLayouts/slideLayout899.xml"/></Relationships>
</file>

<file path=ppt/slideMasters/_rels/slideMaster84.xml.rels><?xml version="1.0" encoding="UTF-8" standalone="yes"?>
<Relationships xmlns="http://schemas.openxmlformats.org/package/2006/relationships"><Relationship Id="rId3" Type="http://schemas.openxmlformats.org/officeDocument/2006/relationships/theme" Target="../theme/theme84.xml"/><Relationship Id="rId2" Type="http://schemas.openxmlformats.org/officeDocument/2006/relationships/slideLayout" Target="../slideLayouts/slideLayout904.xml"/><Relationship Id="rId1" Type="http://schemas.openxmlformats.org/officeDocument/2006/relationships/slideLayout" Target="../slideLayouts/slideLayout90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912.xml"/><Relationship Id="rId13" Type="http://schemas.openxmlformats.org/officeDocument/2006/relationships/theme" Target="../theme/theme85.xml"/><Relationship Id="rId3" Type="http://schemas.openxmlformats.org/officeDocument/2006/relationships/slideLayout" Target="../slideLayouts/slideLayout907.xml"/><Relationship Id="rId7" Type="http://schemas.openxmlformats.org/officeDocument/2006/relationships/slideLayout" Target="../slideLayouts/slideLayout911.xml"/><Relationship Id="rId12" Type="http://schemas.openxmlformats.org/officeDocument/2006/relationships/slideLayout" Target="../slideLayouts/slideLayout916.xml"/><Relationship Id="rId2" Type="http://schemas.openxmlformats.org/officeDocument/2006/relationships/slideLayout" Target="../slideLayouts/slideLayout906.xml"/><Relationship Id="rId1" Type="http://schemas.openxmlformats.org/officeDocument/2006/relationships/slideLayout" Target="../slideLayouts/slideLayout905.xml"/><Relationship Id="rId6" Type="http://schemas.openxmlformats.org/officeDocument/2006/relationships/slideLayout" Target="../slideLayouts/slideLayout910.xml"/><Relationship Id="rId11" Type="http://schemas.openxmlformats.org/officeDocument/2006/relationships/slideLayout" Target="../slideLayouts/slideLayout915.xml"/><Relationship Id="rId5" Type="http://schemas.openxmlformats.org/officeDocument/2006/relationships/slideLayout" Target="../slideLayouts/slideLayout909.xml"/><Relationship Id="rId10" Type="http://schemas.openxmlformats.org/officeDocument/2006/relationships/slideLayout" Target="../slideLayouts/slideLayout914.xml"/><Relationship Id="rId4" Type="http://schemas.openxmlformats.org/officeDocument/2006/relationships/slideLayout" Target="../slideLayouts/slideLayout908.xml"/><Relationship Id="rId9" Type="http://schemas.openxmlformats.org/officeDocument/2006/relationships/slideLayout" Target="../slideLayouts/slideLayout913.xml"/><Relationship Id="rId14" Type="http://schemas.openxmlformats.org/officeDocument/2006/relationships/image" Target="../media/image1.png"/></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24.xml"/><Relationship Id="rId13" Type="http://schemas.openxmlformats.org/officeDocument/2006/relationships/theme" Target="../theme/theme86.xml"/><Relationship Id="rId3" Type="http://schemas.openxmlformats.org/officeDocument/2006/relationships/slideLayout" Target="../slideLayouts/slideLayout919.xml"/><Relationship Id="rId7" Type="http://schemas.openxmlformats.org/officeDocument/2006/relationships/slideLayout" Target="../slideLayouts/slideLayout923.xml"/><Relationship Id="rId12" Type="http://schemas.openxmlformats.org/officeDocument/2006/relationships/slideLayout" Target="../slideLayouts/slideLayout928.xml"/><Relationship Id="rId2" Type="http://schemas.openxmlformats.org/officeDocument/2006/relationships/slideLayout" Target="../slideLayouts/slideLayout918.xml"/><Relationship Id="rId1" Type="http://schemas.openxmlformats.org/officeDocument/2006/relationships/slideLayout" Target="../slideLayouts/slideLayout917.xml"/><Relationship Id="rId6" Type="http://schemas.openxmlformats.org/officeDocument/2006/relationships/slideLayout" Target="../slideLayouts/slideLayout922.xml"/><Relationship Id="rId11" Type="http://schemas.openxmlformats.org/officeDocument/2006/relationships/slideLayout" Target="../slideLayouts/slideLayout927.xml"/><Relationship Id="rId5" Type="http://schemas.openxmlformats.org/officeDocument/2006/relationships/slideLayout" Target="../slideLayouts/slideLayout921.xml"/><Relationship Id="rId10" Type="http://schemas.openxmlformats.org/officeDocument/2006/relationships/slideLayout" Target="../slideLayouts/slideLayout926.xml"/><Relationship Id="rId4" Type="http://schemas.openxmlformats.org/officeDocument/2006/relationships/slideLayout" Target="../slideLayouts/slideLayout920.xml"/><Relationship Id="rId9" Type="http://schemas.openxmlformats.org/officeDocument/2006/relationships/slideLayout" Target="../slideLayouts/slideLayout925.xml"/><Relationship Id="rId14" Type="http://schemas.openxmlformats.org/officeDocument/2006/relationships/image" Target="../media/image1.png"/></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36.xml"/><Relationship Id="rId13" Type="http://schemas.openxmlformats.org/officeDocument/2006/relationships/theme" Target="../theme/theme87.xml"/><Relationship Id="rId3" Type="http://schemas.openxmlformats.org/officeDocument/2006/relationships/slideLayout" Target="../slideLayouts/slideLayout931.xml"/><Relationship Id="rId7" Type="http://schemas.openxmlformats.org/officeDocument/2006/relationships/slideLayout" Target="../slideLayouts/slideLayout935.xml"/><Relationship Id="rId12" Type="http://schemas.openxmlformats.org/officeDocument/2006/relationships/slideLayout" Target="../slideLayouts/slideLayout940.xml"/><Relationship Id="rId2" Type="http://schemas.openxmlformats.org/officeDocument/2006/relationships/slideLayout" Target="../slideLayouts/slideLayout930.xml"/><Relationship Id="rId1" Type="http://schemas.openxmlformats.org/officeDocument/2006/relationships/slideLayout" Target="../slideLayouts/slideLayout929.xml"/><Relationship Id="rId6" Type="http://schemas.openxmlformats.org/officeDocument/2006/relationships/slideLayout" Target="../slideLayouts/slideLayout934.xml"/><Relationship Id="rId11" Type="http://schemas.openxmlformats.org/officeDocument/2006/relationships/slideLayout" Target="../slideLayouts/slideLayout939.xml"/><Relationship Id="rId5" Type="http://schemas.openxmlformats.org/officeDocument/2006/relationships/slideLayout" Target="../slideLayouts/slideLayout933.xml"/><Relationship Id="rId10" Type="http://schemas.openxmlformats.org/officeDocument/2006/relationships/slideLayout" Target="../slideLayouts/slideLayout938.xml"/><Relationship Id="rId4" Type="http://schemas.openxmlformats.org/officeDocument/2006/relationships/slideLayout" Target="../slideLayouts/slideLayout932.xml"/><Relationship Id="rId9" Type="http://schemas.openxmlformats.org/officeDocument/2006/relationships/slideLayout" Target="../slideLayouts/slideLayout937.xml"/></Relationships>
</file>

<file path=ppt/slideMasters/_rels/slideMaster88.xml.rels><?xml version="1.0" encoding="UTF-8" standalone="yes"?>
<Relationships xmlns="http://schemas.openxmlformats.org/package/2006/relationships"><Relationship Id="rId3" Type="http://schemas.openxmlformats.org/officeDocument/2006/relationships/theme" Target="../theme/theme88.xml"/><Relationship Id="rId2" Type="http://schemas.openxmlformats.org/officeDocument/2006/relationships/slideLayout" Target="../slideLayouts/slideLayout942.xml"/><Relationship Id="rId1" Type="http://schemas.openxmlformats.org/officeDocument/2006/relationships/slideLayout" Target="../slideLayouts/slideLayout941.xml"/></Relationships>
</file>

<file path=ppt/slideMasters/_rels/slideMaster89.xml.rels><?xml version="1.0" encoding="UTF-8" standalone="yes"?>
<Relationships xmlns="http://schemas.openxmlformats.org/package/2006/relationships"><Relationship Id="rId3" Type="http://schemas.openxmlformats.org/officeDocument/2006/relationships/theme" Target="../theme/theme89.xml"/><Relationship Id="rId2" Type="http://schemas.openxmlformats.org/officeDocument/2006/relationships/slideLayout" Target="../slideLayouts/slideLayout944.xml"/><Relationship Id="rId1" Type="http://schemas.openxmlformats.org/officeDocument/2006/relationships/slideLayout" Target="../slideLayouts/slideLayout943.xml"/></Relationships>
</file>

<file path=ppt/slideMasters/_rels/slideMaster90.xml.rels><?xml version="1.0" encoding="UTF-8" standalone="yes"?>
<Relationships xmlns="http://schemas.openxmlformats.org/package/2006/relationships"><Relationship Id="rId3" Type="http://schemas.openxmlformats.org/officeDocument/2006/relationships/theme" Target="../theme/theme90.xml"/><Relationship Id="rId2" Type="http://schemas.openxmlformats.org/officeDocument/2006/relationships/slideLayout" Target="../slideLayouts/slideLayout946.xml"/><Relationship Id="rId1" Type="http://schemas.openxmlformats.org/officeDocument/2006/relationships/slideLayout" Target="../slideLayouts/slideLayout945.xml"/></Relationships>
</file>

<file path=ppt/slideMasters/_rels/slideMaster91.xml.rels><?xml version="1.0" encoding="UTF-8" standalone="yes"?>
<Relationships xmlns="http://schemas.openxmlformats.org/package/2006/relationships"><Relationship Id="rId3" Type="http://schemas.openxmlformats.org/officeDocument/2006/relationships/theme" Target="../theme/theme91.xml"/><Relationship Id="rId2" Type="http://schemas.openxmlformats.org/officeDocument/2006/relationships/slideLayout" Target="../slideLayouts/slideLayout948.xml"/><Relationship Id="rId1" Type="http://schemas.openxmlformats.org/officeDocument/2006/relationships/slideLayout" Target="../slideLayouts/slideLayout947.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56.xml"/><Relationship Id="rId13" Type="http://schemas.openxmlformats.org/officeDocument/2006/relationships/theme" Target="../theme/theme92.xml"/><Relationship Id="rId3" Type="http://schemas.openxmlformats.org/officeDocument/2006/relationships/slideLayout" Target="../slideLayouts/slideLayout951.xml"/><Relationship Id="rId7" Type="http://schemas.openxmlformats.org/officeDocument/2006/relationships/slideLayout" Target="../slideLayouts/slideLayout955.xml"/><Relationship Id="rId12" Type="http://schemas.openxmlformats.org/officeDocument/2006/relationships/slideLayout" Target="../slideLayouts/slideLayout960.xml"/><Relationship Id="rId2" Type="http://schemas.openxmlformats.org/officeDocument/2006/relationships/slideLayout" Target="../slideLayouts/slideLayout950.xml"/><Relationship Id="rId1" Type="http://schemas.openxmlformats.org/officeDocument/2006/relationships/slideLayout" Target="../slideLayouts/slideLayout949.xml"/><Relationship Id="rId6" Type="http://schemas.openxmlformats.org/officeDocument/2006/relationships/slideLayout" Target="../slideLayouts/slideLayout954.xml"/><Relationship Id="rId11" Type="http://schemas.openxmlformats.org/officeDocument/2006/relationships/slideLayout" Target="../slideLayouts/slideLayout959.xml"/><Relationship Id="rId5" Type="http://schemas.openxmlformats.org/officeDocument/2006/relationships/slideLayout" Target="../slideLayouts/slideLayout953.xml"/><Relationship Id="rId10" Type="http://schemas.openxmlformats.org/officeDocument/2006/relationships/slideLayout" Target="../slideLayouts/slideLayout958.xml"/><Relationship Id="rId4" Type="http://schemas.openxmlformats.org/officeDocument/2006/relationships/slideLayout" Target="../slideLayouts/slideLayout952.xml"/><Relationship Id="rId9" Type="http://schemas.openxmlformats.org/officeDocument/2006/relationships/slideLayout" Target="../slideLayouts/slideLayout957.xml"/></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968.xml"/><Relationship Id="rId13" Type="http://schemas.openxmlformats.org/officeDocument/2006/relationships/theme" Target="../theme/theme93.xml"/><Relationship Id="rId3" Type="http://schemas.openxmlformats.org/officeDocument/2006/relationships/slideLayout" Target="../slideLayouts/slideLayout963.xml"/><Relationship Id="rId7" Type="http://schemas.openxmlformats.org/officeDocument/2006/relationships/slideLayout" Target="../slideLayouts/slideLayout967.xml"/><Relationship Id="rId12" Type="http://schemas.openxmlformats.org/officeDocument/2006/relationships/slideLayout" Target="../slideLayouts/slideLayout972.xml"/><Relationship Id="rId2" Type="http://schemas.openxmlformats.org/officeDocument/2006/relationships/slideLayout" Target="../slideLayouts/slideLayout962.xml"/><Relationship Id="rId1" Type="http://schemas.openxmlformats.org/officeDocument/2006/relationships/slideLayout" Target="../slideLayouts/slideLayout961.xml"/><Relationship Id="rId6" Type="http://schemas.openxmlformats.org/officeDocument/2006/relationships/slideLayout" Target="../slideLayouts/slideLayout966.xml"/><Relationship Id="rId11" Type="http://schemas.openxmlformats.org/officeDocument/2006/relationships/slideLayout" Target="../slideLayouts/slideLayout971.xml"/><Relationship Id="rId5" Type="http://schemas.openxmlformats.org/officeDocument/2006/relationships/slideLayout" Target="../slideLayouts/slideLayout965.xml"/><Relationship Id="rId10" Type="http://schemas.openxmlformats.org/officeDocument/2006/relationships/slideLayout" Target="../slideLayouts/slideLayout970.xml"/><Relationship Id="rId4" Type="http://schemas.openxmlformats.org/officeDocument/2006/relationships/slideLayout" Target="../slideLayouts/slideLayout964.xml"/><Relationship Id="rId9" Type="http://schemas.openxmlformats.org/officeDocument/2006/relationships/slideLayout" Target="../slideLayouts/slideLayout969.xml"/></Relationships>
</file>

<file path=ppt/slideMasters/_rels/slideMaster94.xml.rels><?xml version="1.0" encoding="UTF-8" standalone="yes"?>
<Relationships xmlns="http://schemas.openxmlformats.org/package/2006/relationships"><Relationship Id="rId3" Type="http://schemas.openxmlformats.org/officeDocument/2006/relationships/slideLayout" Target="../slideLayouts/slideLayout975.xml"/><Relationship Id="rId2" Type="http://schemas.openxmlformats.org/officeDocument/2006/relationships/slideLayout" Target="../slideLayouts/slideLayout974.xml"/><Relationship Id="rId1" Type="http://schemas.openxmlformats.org/officeDocument/2006/relationships/slideLayout" Target="../slideLayouts/slideLayout973.xml"/><Relationship Id="rId5" Type="http://schemas.openxmlformats.org/officeDocument/2006/relationships/theme" Target="../theme/theme94.xml"/><Relationship Id="rId4" Type="http://schemas.openxmlformats.org/officeDocument/2006/relationships/slideLayout" Target="../slideLayouts/slideLayout9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2021. 10. 14.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10/14/21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10/14/21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25740892"/>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173346654"/>
      </p:ext>
    </p:extLst>
  </p:cSld>
  <p:clrMap bg1="lt1" tx1="dk1" bg2="lt2" tx2="dk2" accent1="accent1" accent2="accent2" accent3="accent3" accent4="accent4" accent5="accent5" accent6="accent6" hlink="hlink" folHlink="folHlink"/>
  <p:sldLayoutIdLst>
    <p:sldLayoutId id="2147488858" r:id="rId1"/>
    <p:sldLayoutId id="2147488859" r:id="rId2"/>
    <p:sldLayoutId id="2147488860" r:id="rId3"/>
    <p:sldLayoutId id="2147488861" r:id="rId4"/>
    <p:sldLayoutId id="2147488862" r:id="rId5"/>
    <p:sldLayoutId id="2147488863" r:id="rId6"/>
    <p:sldLayoutId id="2147488864" r:id="rId7"/>
    <p:sldLayoutId id="2147488865" r:id="rId8"/>
    <p:sldLayoutId id="2147488866" r:id="rId9"/>
    <p:sldLayoutId id="2147488867" r:id="rId10"/>
    <p:sldLayoutId id="214748886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14340324"/>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 id="2147488879" r:id="rId5"/>
    <p:sldLayoutId id="2147488880" r:id="rId6"/>
    <p:sldLayoutId id="2147488881" r:id="rId7"/>
    <p:sldLayoutId id="2147488882" r:id="rId8"/>
    <p:sldLayoutId id="2147488883" r:id="rId9"/>
    <p:sldLayoutId id="2147488884" r:id="rId10"/>
    <p:sldLayoutId id="2147488885" r:id="rId11"/>
    <p:sldLayoutId id="21474888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60187977"/>
      </p:ext>
    </p:extLst>
  </p:cSld>
  <p:clrMap bg1="lt1" tx1="dk1" bg2="lt2" tx2="dk2" accent1="accent1" accent2="accent2" accent3="accent3" accent4="accent4" accent5="accent5" accent6="accent6" hlink="hlink" folHlink="folHlink"/>
  <p:sldLayoutIdLst>
    <p:sldLayoutId id="2147488901" r:id="rId1"/>
    <p:sldLayoutId id="2147488902" r:id="rId2"/>
    <p:sldLayoutId id="2147488903" r:id="rId3"/>
    <p:sldLayoutId id="2147488904" r:id="rId4"/>
    <p:sldLayoutId id="2147488905" r:id="rId5"/>
    <p:sldLayoutId id="2147488906" r:id="rId6"/>
    <p:sldLayoutId id="2147488907" r:id="rId7"/>
    <p:sldLayoutId id="2147488908" r:id="rId8"/>
    <p:sldLayoutId id="2147488909" r:id="rId9"/>
    <p:sldLayoutId id="2147488910" r:id="rId10"/>
    <p:sldLayoutId id="214748891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80985589"/>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94393428"/>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737908"/>
      </p:ext>
    </p:extLst>
  </p:cSld>
  <p:clrMap bg1="lt1" tx1="dk1" bg2="lt2" tx2="dk2" accent1="accent1" accent2="accent2" accent3="accent3" accent4="accent4" accent5="accent5" accent6="accent6" hlink="hlink" folHlink="folHlink"/>
  <p:sldLayoutIdLst>
    <p:sldLayoutId id="2147488938" r:id="rId1"/>
    <p:sldLayoutId id="2147488939" r:id="rId2"/>
    <p:sldLayoutId id="2147488940" r:id="rId3"/>
    <p:sldLayoutId id="2147488941" r:id="rId4"/>
    <p:sldLayoutId id="2147488942" r:id="rId5"/>
    <p:sldLayoutId id="2147488943" r:id="rId6"/>
    <p:sldLayoutId id="2147488944" r:id="rId7"/>
    <p:sldLayoutId id="2147488945" r:id="rId8"/>
    <p:sldLayoutId id="2147488946" r:id="rId9"/>
    <p:sldLayoutId id="2147488947" r:id="rId10"/>
    <p:sldLayoutId id="2147488948" r:id="rId11"/>
    <p:sldLayoutId id="214748894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79078807"/>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31724885"/>
      </p:ext>
    </p:extLst>
  </p:cSld>
  <p:clrMap bg1="lt1" tx1="dk1" bg2="lt2" tx2="dk2" accent1="accent1" accent2="accent2" accent3="accent3" accent4="accent4" accent5="accent5" accent6="accent6" hlink="hlink" folHlink="folHlink"/>
  <p:sldLayoutIdLst>
    <p:sldLayoutId id="2147488967" r:id="rId1"/>
    <p:sldLayoutId id="2147488968" r:id="rId2"/>
    <p:sldLayoutId id="2147488969" r:id="rId3"/>
    <p:sldLayoutId id="2147488970" r:id="rId4"/>
    <p:sldLayoutId id="2147488971" r:id="rId5"/>
    <p:sldLayoutId id="2147488972" r:id="rId6"/>
    <p:sldLayoutId id="2147488973" r:id="rId7"/>
    <p:sldLayoutId id="2147488974" r:id="rId8"/>
    <p:sldLayoutId id="2147488975" r:id="rId9"/>
    <p:sldLayoutId id="2147488976" r:id="rId10"/>
    <p:sldLayoutId id="2147488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10/14/21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20984582"/>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BD7B2258-A8E4-1745-AE81-9146E941845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CADA187D-6030-F144-A542-C331FFF4B5F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8083BBE5-AE0B-ED40-A454-97D930F37B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F287901D-0953-3E49-BE3E-9BEF5AE42E1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44CD22E2-D0D4-7445-B496-F2D3E7DC6902}" type="slidenum">
              <a:rPr lang="en-US" altLang="en-US"/>
              <a:pPr/>
              <a:t>‹#›</a:t>
            </a:fld>
            <a:endParaRPr lang="en-US" altLang="en-US"/>
          </a:p>
        </p:txBody>
      </p:sp>
      <p:sp>
        <p:nvSpPr>
          <p:cNvPr id="14342" name="Line 1032">
            <a:extLst>
              <a:ext uri="{FF2B5EF4-FFF2-40B4-BE49-F238E27FC236}">
                <a16:creationId xmlns:a16="http://schemas.microsoft.com/office/drawing/2014/main" id="{EC98EB95-C383-9A49-BD21-023D076D02F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3CCED3A5-331E-4D4D-BD82-B148490984C8}"/>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07855805"/>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 id="21474890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647252961"/>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12615837"/>
      </p:ext>
    </p:extLst>
  </p:cSld>
  <p:clrMap bg1="lt1" tx1="dk1" bg2="lt2" tx2="dk2" accent1="accent1" accent2="accent2" accent3="accent3" accent4="accent4" accent5="accent5" accent6="accent6" hlink="hlink" folHlink="folHlink"/>
  <p:sldLayoutIdLst>
    <p:sldLayoutId id="2147489022" r:id="rId1"/>
    <p:sldLayoutId id="2147489023" r:id="rId2"/>
    <p:sldLayoutId id="2147489024" r:id="rId3"/>
    <p:sldLayoutId id="2147489025" r:id="rId4"/>
    <p:sldLayoutId id="2147489026" r:id="rId5"/>
    <p:sldLayoutId id="2147489027" r:id="rId6"/>
    <p:sldLayoutId id="2147489028" r:id="rId7"/>
    <p:sldLayoutId id="2147489029" r:id="rId8"/>
    <p:sldLayoutId id="2147489030" r:id="rId9"/>
    <p:sldLayoutId id="2147489031" r:id="rId10"/>
    <p:sldLayoutId id="2147489032" r:id="rId11"/>
    <p:sldLayoutId id="2147489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09775295"/>
      </p:ext>
    </p:extLst>
  </p:cSld>
  <p:clrMap bg1="lt1" tx1="dk1" bg2="lt2" tx2="dk2" accent1="accent1" accent2="accent2" accent3="accent3" accent4="accent4" accent5="accent5" accent6="accent6" hlink="hlink" folHlink="folHlink"/>
  <p:sldLayoutIdLst>
    <p:sldLayoutId id="2147489035" r:id="rId1"/>
    <p:sldLayoutId id="2147489036" r:id="rId2"/>
    <p:sldLayoutId id="2147489037" r:id="rId3"/>
    <p:sldLayoutId id="2147489038" r:id="rId4"/>
    <p:sldLayoutId id="2147489039" r:id="rId5"/>
    <p:sldLayoutId id="2147489040" r:id="rId6"/>
    <p:sldLayoutId id="2147489041" r:id="rId7"/>
    <p:sldLayoutId id="2147489042" r:id="rId8"/>
    <p:sldLayoutId id="2147489043" r:id="rId9"/>
    <p:sldLayoutId id="2147489044" r:id="rId10"/>
    <p:sldLayoutId id="2147489045" r:id="rId11"/>
    <p:sldLayoutId id="2147489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00003"/>
      </p:ext>
    </p:extLst>
  </p:cSld>
  <p:clrMap bg1="lt1" tx1="dk1" bg2="lt2" tx2="dk2" accent1="accent1" accent2="accent2" accent3="accent3" accent4="accent4" accent5="accent5" accent6="accent6" hlink="hlink" folHlink="folHlink"/>
  <p:sldLayoutIdLst>
    <p:sldLayoutId id="2147489048" r:id="rId1"/>
    <p:sldLayoutId id="2147489049" r:id="rId2"/>
    <p:sldLayoutId id="2147489050" r:id="rId3"/>
    <p:sldLayoutId id="2147489051" r:id="rId4"/>
    <p:sldLayoutId id="2147489052" r:id="rId5"/>
    <p:sldLayoutId id="2147489053" r:id="rId6"/>
    <p:sldLayoutId id="2147489054" r:id="rId7"/>
    <p:sldLayoutId id="2147489055" r:id="rId8"/>
    <p:sldLayoutId id="2147489056" r:id="rId9"/>
    <p:sldLayoutId id="2147489057" r:id="rId10"/>
    <p:sldLayoutId id="21474890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pPr eaLnBrk="1" fontAlgn="auto" hangingPunct="1">
              <a:spcBef>
                <a:spcPts val="0"/>
              </a:spcBef>
              <a:spcAft>
                <a:spcPts val="0"/>
              </a:spcAft>
            </a:pPr>
            <a:fld id="{9FD9DB3E-E709-42CF-B11F-1DFE1D210A82}" type="datetime1">
              <a:rPr lang="en-US" smtClean="0">
                <a:solidFill>
                  <a:prstClr val="black">
                    <a:alpha val="75000"/>
                  </a:prstClr>
                </a:solidFill>
                <a:latin typeface="Calibri"/>
                <a:ea typeface=""/>
              </a:rPr>
              <a:pPr eaLnBrk="1" fontAlgn="auto" hangingPunct="1">
                <a:spcBef>
                  <a:spcPts val="0"/>
                </a:spcBef>
                <a:spcAft>
                  <a:spcPts val="0"/>
                </a:spcAft>
              </a:pPr>
              <a:t>10/14/21</a:t>
            </a:fld>
            <a:endParaRPr lang="en-US">
              <a:solidFill>
                <a:prstClr val="black">
                  <a:alpha val="75000"/>
                </a:prstClr>
              </a:solidFill>
              <a:latin typeface="Calibri"/>
              <a:ea typeface=""/>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pPr eaLnBrk="1" fontAlgn="auto" hangingPunct="1">
              <a:spcBef>
                <a:spcPts val="0"/>
              </a:spcBef>
              <a:spcAft>
                <a:spcPts val="0"/>
              </a:spcAft>
            </a:pPr>
            <a:endParaRPr lang="en-US" dirty="0">
              <a:solidFill>
                <a:prstClr val="black">
                  <a:alpha val="75000"/>
                </a:prstClr>
              </a:solidFill>
              <a:latin typeface="Calibri"/>
              <a:ea typeface=""/>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pPr eaLnBrk="1" fontAlgn="auto" hangingPunct="1">
              <a:spcBef>
                <a:spcPts val="0"/>
              </a:spcBef>
              <a:spcAft>
                <a:spcPts val="0"/>
              </a:spcAft>
            </a:pPr>
            <a:fld id="{659951FD-F195-4FF4-B5D0-ABFF8986B8DF}" type="slidenum">
              <a:rPr lang="en-US" smtClean="0">
                <a:solidFill>
                  <a:prstClr val="black"/>
                </a:solidFill>
                <a:latin typeface="Calibri"/>
                <a:ea typeface=""/>
              </a:rPr>
              <a:pPr eaLnBrk="1" fontAlgn="auto" hangingPunct="1">
                <a:spcBef>
                  <a:spcPts val="0"/>
                </a:spcBef>
                <a:spcAft>
                  <a:spcPts val="0"/>
                </a:spcAft>
              </a:pPr>
              <a:t>‹#›</a:t>
            </a:fld>
            <a:endParaRPr lang="en-US" dirty="0">
              <a:solidFill>
                <a:prstClr val="black"/>
              </a:solidFill>
              <a:latin typeface="Calibri"/>
              <a:ea typeface=""/>
            </a:endParaRPr>
          </a:p>
        </p:txBody>
      </p:sp>
    </p:spTree>
    <p:extLst>
      <p:ext uri="{BB962C8B-B14F-4D97-AF65-F5344CB8AC3E}">
        <p14:creationId xmlns:p14="http://schemas.microsoft.com/office/powerpoint/2010/main" val="2110742417"/>
      </p:ext>
    </p:extLst>
  </p:cSld>
  <p:clrMap bg1="lt1" tx1="dk1" bg2="lt2" tx2="dk2" accent1="accent1" accent2="accent2" accent3="accent3" accent4="accent4" accent5="accent5" accent6="accent6" hlink="hlink" folHlink="folHlink"/>
  <p:sldLayoutIdLst>
    <p:sldLayoutId id="2147489060" r:id="rId1"/>
    <p:sldLayoutId id="2147489061" r:id="rId2"/>
    <p:sldLayoutId id="2147489062" r:id="rId3"/>
    <p:sldLayoutId id="2147489063" r:id="rId4"/>
    <p:sldLayoutId id="2147489064" r:id="rId5"/>
    <p:sldLayoutId id="2147489065" r:id="rId6"/>
    <p:sldLayoutId id="2147489066" r:id="rId7"/>
    <p:sldLayoutId id="2147489067" r:id="rId8"/>
    <p:sldLayoutId id="2147489068" r:id="rId9"/>
    <p:sldLayoutId id="2147489069" r:id="rId10"/>
    <p:sldLayoutId id="2147489070" r:id="rId11"/>
    <p:sldLayoutId id="2147489071"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10/14/21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955126645"/>
      </p:ext>
    </p:extLst>
  </p:cSld>
  <p:clrMap bg1="lt1" tx1="dk1" bg2="lt2" tx2="dk2" accent1="accent1" accent2="accent2" accent3="accent3" accent4="accent4" accent5="accent5" accent6="accent6" hlink="hlink" folHlink="folHlink"/>
  <p:sldLayoutIdLst>
    <p:sldLayoutId id="2147489073" r:id="rId1"/>
    <p:sldLayoutId id="2147489074" r:id="rId2"/>
    <p:sldLayoutId id="2147489075" r:id="rId3"/>
    <p:sldLayoutId id="2147489076" r:id="rId4"/>
    <p:sldLayoutId id="2147489077" r:id="rId5"/>
    <p:sldLayoutId id="2147489078" r:id="rId6"/>
    <p:sldLayoutId id="2147489079" r:id="rId7"/>
    <p:sldLayoutId id="2147489080" r:id="rId8"/>
    <p:sldLayoutId id="2147489081" r:id="rId9"/>
    <p:sldLayoutId id="2147489082" r:id="rId10"/>
    <p:sldLayoutId id="2147489083" r:id="rId11"/>
    <p:sldLayoutId id="214748908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52233333"/>
      </p:ext>
    </p:extLst>
  </p:cSld>
  <p:clrMap bg1="lt1" tx1="dk1" bg2="lt2" tx2="dk2" accent1="accent1" accent2="accent2" accent3="accent3" accent4="accent4" accent5="accent5" accent6="accent6" hlink="hlink" folHlink="folHlink"/>
  <p:sldLayoutIdLst>
    <p:sldLayoutId id="2147489086" r:id="rId1"/>
    <p:sldLayoutId id="2147489087" r:id="rId2"/>
    <p:sldLayoutId id="2147489088" r:id="rId3"/>
    <p:sldLayoutId id="2147489089" r:id="rId4"/>
    <p:sldLayoutId id="2147489090" r:id="rId5"/>
    <p:sldLayoutId id="2147489091" r:id="rId6"/>
    <p:sldLayoutId id="2147489092" r:id="rId7"/>
    <p:sldLayoutId id="2147489093" r:id="rId8"/>
    <p:sldLayoutId id="2147489094" r:id="rId9"/>
    <p:sldLayoutId id="2147489095" r:id="rId10"/>
    <p:sldLayoutId id="2147489096" r:id="rId11"/>
    <p:sldLayoutId id="21474890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404089"/>
      </p:ext>
    </p:extLst>
  </p:cSld>
  <p:clrMap bg1="lt1" tx1="dk1" bg2="lt2" tx2="dk2" accent1="accent1" accent2="accent2" accent3="accent3" accent4="accent4" accent5="accent5" accent6="accent6" hlink="hlink" folHlink="folHlink"/>
  <p:sldLayoutIdLst>
    <p:sldLayoutId id="2147489099" r:id="rId1"/>
    <p:sldLayoutId id="2147489100" r:id="rId2"/>
    <p:sldLayoutId id="2147489101" r:id="rId3"/>
    <p:sldLayoutId id="214748910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270240373"/>
      </p:ext>
    </p:extLst>
  </p:cSld>
  <p:clrMap bg1="lt1" tx1="dk1" bg2="lt2" tx2="dk2" accent1="accent1" accent2="accent2" accent3="accent3" accent4="accent4" accent5="accent5" accent6="accent6" hlink="hlink" folHlink="folHlink"/>
  <p:sldLayoutIdLst>
    <p:sldLayoutId id="2147489104" r:id="rId1"/>
    <p:sldLayoutId id="2147489105" r:id="rId2"/>
    <p:sldLayoutId id="2147489106" r:id="rId3"/>
    <p:sldLayoutId id="2147489107" r:id="rId4"/>
    <p:sldLayoutId id="2147489108" r:id="rId5"/>
    <p:sldLayoutId id="2147489109" r:id="rId6"/>
    <p:sldLayoutId id="2147489110" r:id="rId7"/>
    <p:sldLayoutId id="2147489111" r:id="rId8"/>
    <p:sldLayoutId id="2147489112" r:id="rId9"/>
    <p:sldLayoutId id="2147489113" r:id="rId10"/>
    <p:sldLayoutId id="2147489114" r:id="rId11"/>
    <p:sldLayoutId id="21474891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48405167"/>
      </p:ext>
    </p:extLst>
  </p:cSld>
  <p:clrMap bg1="lt1" tx1="dk1" bg2="lt2" tx2="dk2" accent1="accent1" accent2="accent2" accent3="accent3" accent4="accent4" accent5="accent5" accent6="accent6" hlink="hlink" folHlink="folHlink"/>
  <p:sldLayoutIdLst>
    <p:sldLayoutId id="2147489117" r:id="rId1"/>
    <p:sldLayoutId id="2147489118" r:id="rId2"/>
    <p:sldLayoutId id="2147489119" r:id="rId3"/>
    <p:sldLayoutId id="2147489120" r:id="rId4"/>
    <p:sldLayoutId id="2147489121" r:id="rId5"/>
    <p:sldLayoutId id="2147489122" r:id="rId6"/>
    <p:sldLayoutId id="2147489123" r:id="rId7"/>
    <p:sldLayoutId id="2147489124" r:id="rId8"/>
    <p:sldLayoutId id="2147489125" r:id="rId9"/>
    <p:sldLayoutId id="2147489126" r:id="rId10"/>
    <p:sldLayoutId id="2147489127" r:id="rId11"/>
    <p:sldLayoutId id="21474891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657969"/>
      </p:ext>
    </p:extLst>
  </p:cSld>
  <p:clrMap bg1="lt1" tx1="dk1" bg2="lt2" tx2="dk2" accent1="accent1" accent2="accent2" accent3="accent3" accent4="accent4" accent5="accent5" accent6="accent6" hlink="hlink" folHlink="folHlink"/>
  <p:sldLayoutIdLst>
    <p:sldLayoutId id="2147489130" r:id="rId1"/>
    <p:sldLayoutId id="214748913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371605959"/>
      </p:ext>
    </p:extLst>
  </p:cSld>
  <p:clrMap bg1="lt1" tx1="dk1" bg2="lt2" tx2="dk2" accent1="accent1" accent2="accent2" accent3="accent3" accent4="accent4" accent5="accent5" accent6="accent6" hlink="hlink" folHlink="folHlink"/>
  <p:sldLayoutIdLst>
    <p:sldLayoutId id="2147489133" r:id="rId1"/>
    <p:sldLayoutId id="2147489134" r:id="rId2"/>
    <p:sldLayoutId id="2147489135" r:id="rId3"/>
    <p:sldLayoutId id="2147489136" r:id="rId4"/>
    <p:sldLayoutId id="2147489137" r:id="rId5"/>
    <p:sldLayoutId id="2147489138" r:id="rId6"/>
    <p:sldLayoutId id="2147489139" r:id="rId7"/>
    <p:sldLayoutId id="2147489140" r:id="rId8"/>
    <p:sldLayoutId id="2147489141" r:id="rId9"/>
    <p:sldLayoutId id="2147489142" r:id="rId10"/>
    <p:sldLayoutId id="2147489143" r:id="rId11"/>
    <p:sldLayoutId id="2147489144"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520321459"/>
      </p:ext>
    </p:extLst>
  </p:cSld>
  <p:clrMap bg1="lt1" tx1="dk1" bg2="lt2" tx2="dk2" accent1="accent1" accent2="accent2" accent3="accent3" accent4="accent4" accent5="accent5" accent6="accent6" hlink="hlink" folHlink="folHlink"/>
  <p:sldLayoutIdLst>
    <p:sldLayoutId id="2147489146" r:id="rId1"/>
    <p:sldLayoutId id="2147489147" r:id="rId2"/>
    <p:sldLayoutId id="2147489148" r:id="rId3"/>
    <p:sldLayoutId id="2147489149" r:id="rId4"/>
    <p:sldLayoutId id="2147489150" r:id="rId5"/>
    <p:sldLayoutId id="2147489151" r:id="rId6"/>
    <p:sldLayoutId id="2147489152" r:id="rId7"/>
    <p:sldLayoutId id="2147489153" r:id="rId8"/>
    <p:sldLayoutId id="2147489154" r:id="rId9"/>
    <p:sldLayoutId id="2147489155" r:id="rId10"/>
    <p:sldLayoutId id="2147489156" r:id="rId11"/>
    <p:sldLayoutId id="214748915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501537282"/>
      </p:ext>
    </p:extLst>
  </p:cSld>
  <p:clrMap bg1="lt1" tx1="dk1" bg2="lt2" tx2="dk2" accent1="accent1" accent2="accent2" accent3="accent3" accent4="accent4" accent5="accent5" accent6="accent6" hlink="hlink" folHlink="folHlink"/>
  <p:sldLayoutIdLst>
    <p:sldLayoutId id="2147489159" r:id="rId1"/>
    <p:sldLayoutId id="2147489160" r:id="rId2"/>
    <p:sldLayoutId id="2147489161" r:id="rId3"/>
    <p:sldLayoutId id="2147489162" r:id="rId4"/>
    <p:sldLayoutId id="2147489163" r:id="rId5"/>
    <p:sldLayoutId id="2147489164" r:id="rId6"/>
    <p:sldLayoutId id="2147489165" r:id="rId7"/>
    <p:sldLayoutId id="2147489166" r:id="rId8"/>
    <p:sldLayoutId id="2147489167" r:id="rId9"/>
    <p:sldLayoutId id="2147489168" r:id="rId10"/>
    <p:sldLayoutId id="2147489169" r:id="rId11"/>
    <p:sldLayoutId id="2147489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10/14/21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996057680"/>
      </p:ext>
    </p:extLst>
  </p:cSld>
  <p:clrMap bg1="lt1" tx1="dk1" bg2="lt2" tx2="dk2" accent1="accent1" accent2="accent2" accent3="accent3" accent4="accent4" accent5="accent5" accent6="accent6" hlink="hlink" folHlink="folHlink"/>
  <p:sldLayoutIdLst>
    <p:sldLayoutId id="2147489172" r:id="rId1"/>
    <p:sldLayoutId id="2147489173"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8651753"/>
      </p:ext>
    </p:extLst>
  </p:cSld>
  <p:clrMap bg1="lt1" tx1="dk1" bg2="lt2" tx2="dk2" accent1="accent1" accent2="accent2" accent3="accent3" accent4="accent4" accent5="accent5" accent6="accent6" hlink="hlink" folHlink="folHlink"/>
  <p:sldLayoutIdLst>
    <p:sldLayoutId id="2147489175" r:id="rId1"/>
    <p:sldLayoutId id="214748917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10/14/21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164671218"/>
      </p:ext>
    </p:extLst>
  </p:cSld>
  <p:clrMap bg1="lt1" tx1="dk1" bg2="lt2" tx2="dk2" accent1="accent1" accent2="accent2" accent3="accent3" accent4="accent4" accent5="accent5" accent6="accent6" hlink="hlink" folHlink="folHlink"/>
  <p:sldLayoutIdLst>
    <p:sldLayoutId id="2147489178" r:id="rId1"/>
    <p:sldLayoutId id="214748917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1846008"/>
      </p:ext>
    </p:extLst>
  </p:cSld>
  <p:clrMap bg1="lt1" tx1="dk1" bg2="lt2" tx2="dk2" accent1="accent1" accent2="accent2" accent3="accent3" accent4="accent4" accent5="accent5" accent6="accent6" hlink="hlink" folHlink="folHlink"/>
  <p:sldLayoutIdLst>
    <p:sldLayoutId id="2147489181" r:id="rId1"/>
    <p:sldLayoutId id="214748918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810507929"/>
      </p:ext>
    </p:extLst>
  </p:cSld>
  <p:clrMap bg1="lt1" tx1="dk1" bg2="lt2" tx2="dk2" accent1="accent1" accent2="accent2" accent3="accent3" accent4="accent4" accent5="accent5" accent6="accent6" hlink="hlink" folHlink="folHlink"/>
  <p:sldLayoutIdLst>
    <p:sldLayoutId id="2147489184" r:id="rId1"/>
    <p:sldLayoutId id="2147489185" r:id="rId2"/>
    <p:sldLayoutId id="2147489186" r:id="rId3"/>
    <p:sldLayoutId id="2147489187" r:id="rId4"/>
    <p:sldLayoutId id="2147489188" r:id="rId5"/>
    <p:sldLayoutId id="2147489189" r:id="rId6"/>
    <p:sldLayoutId id="2147489190" r:id="rId7"/>
    <p:sldLayoutId id="2147489191" r:id="rId8"/>
    <p:sldLayoutId id="2147489192" r:id="rId9"/>
    <p:sldLayoutId id="2147489193" r:id="rId10"/>
    <p:sldLayoutId id="2147489194" r:id="rId11"/>
    <p:sldLayoutId id="214748919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514207916"/>
      </p:ext>
    </p:extLst>
  </p:cSld>
  <p:clrMap bg1="lt1" tx1="dk1" bg2="lt2" tx2="dk2" accent1="accent1" accent2="accent2" accent3="accent3" accent4="accent4" accent5="accent5" accent6="accent6" hlink="hlink" folHlink="folHlink"/>
  <p:sldLayoutIdLst>
    <p:sldLayoutId id="2147489197" r:id="rId1"/>
    <p:sldLayoutId id="2147489198" r:id="rId2"/>
    <p:sldLayoutId id="2147489199" r:id="rId3"/>
    <p:sldLayoutId id="2147489200" r:id="rId4"/>
    <p:sldLayoutId id="2147489201" r:id="rId5"/>
    <p:sldLayoutId id="2147489202" r:id="rId6"/>
    <p:sldLayoutId id="2147489203" r:id="rId7"/>
    <p:sldLayoutId id="2147489204" r:id="rId8"/>
    <p:sldLayoutId id="2147489205" r:id="rId9"/>
    <p:sldLayoutId id="2147489206" r:id="rId10"/>
    <p:sldLayoutId id="2147489207" r:id="rId11"/>
    <p:sldLayoutId id="214748920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8186806"/>
      </p:ext>
    </p:extLst>
  </p:cSld>
  <p:clrMap bg1="lt1" tx1="dk1" bg2="lt2" tx2="dk2" accent1="accent1" accent2="accent2" accent3="accent3" accent4="accent4" accent5="accent5" accent6="accent6" hlink="hlink" folHlink="folHlink"/>
  <p:sldLayoutIdLst>
    <p:sldLayoutId id="2147489210" r:id="rId1"/>
    <p:sldLayoutId id="2147489211" r:id="rId2"/>
    <p:sldLayoutId id="2147489212" r:id="rId3"/>
    <p:sldLayoutId id="2147489213"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6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671.xml"/><Relationship Id="rId6" Type="http://schemas.openxmlformats.org/officeDocument/2006/relationships/image" Target="../media/image15.png"/><Relationship Id="rId5" Type="http://schemas.openxmlformats.org/officeDocument/2006/relationships/image" Target="../media/image14.jpeg"/><Relationship Id="rId10" Type="http://schemas.openxmlformats.org/officeDocument/2006/relationships/image" Target="../media/image19.png"/><Relationship Id="rId4" Type="http://schemas.microsoft.com/office/2007/relationships/hdphoto" Target="../media/hdphoto1.wdp"/><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876.xml"/><Relationship Id="rId6" Type="http://schemas.openxmlformats.org/officeDocument/2006/relationships/hyperlink" Target="https://safari.ethz.ch/safari-newsletter-april-2020/" TargetMode="External"/><Relationship Id="rId5" Type="http://schemas.openxmlformats.org/officeDocument/2006/relationships/image" Target="../media/image21.jpeg"/><Relationship Id="rId4" Type="http://schemas.openxmlformats.org/officeDocument/2006/relationships/hyperlink" Target="http://www.safari.ethz.ch/"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89.xml"/></Relationships>
</file>

<file path=ppt/slides/_rels/slide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0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7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05.xml"/><Relationship Id="rId4" Type="http://schemas.openxmlformats.org/officeDocument/2006/relationships/hyperlink" Target="https://www.youtube.com/onurmutlulecture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6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9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781.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8.png"/><Relationship Id="rId1" Type="http://schemas.openxmlformats.org/officeDocument/2006/relationships/slideLayout" Target="../slideLayouts/slideLayout723.xml"/><Relationship Id="rId4" Type="http://schemas.openxmlformats.org/officeDocument/2006/relationships/image" Target="../media/image39.tiff"/></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723.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81.xml"/><Relationship Id="rId6" Type="http://schemas.openxmlformats.org/officeDocument/2006/relationships/hyperlink" Target="https://www.cerebras.net/cerebras-wafer-scale-engine-why-we-need-big-chips-for-deep-learning/" TargetMode="External"/><Relationship Id="rId5" Type="http://schemas.openxmlformats.org/officeDocument/2006/relationships/hyperlink" Target="https://www.anandtech.com/show/14758/hot-chips-31-live-blogs-cerebras-wafer-scale-deep-learning" TargetMode="Externa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basicmi.github.io/AI-Chip/"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44.tiff"/><Relationship Id="rId1" Type="http://schemas.openxmlformats.org/officeDocument/2006/relationships/slideLayout" Target="../slideLayouts/slideLayout7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45.tiff"/></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2105.03814.pdf" TargetMode="External"/><Relationship Id="rId1" Type="http://schemas.openxmlformats.org/officeDocument/2006/relationships/slideLayout" Target="../slideLayouts/slideLayout723.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942.xml"/><Relationship Id="rId4" Type="http://schemas.openxmlformats.org/officeDocument/2006/relationships/hyperlink" Target="http://www.upmem.com/"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hyperlink" Target="https://arxiv.org/pdf/2105.03814.pdf" TargetMode="External"/><Relationship Id="rId3" Type="http://schemas.openxmlformats.org/officeDocument/2006/relationships/image" Target="../media/image48.emf"/><Relationship Id="rId7" Type="http://schemas.openxmlformats.org/officeDocument/2006/relationships/image" Target="../media/image52.emf"/><Relationship Id="rId12" Type="http://schemas.openxmlformats.org/officeDocument/2006/relationships/image" Target="../media/image57.emf"/><Relationship Id="rId2" Type="http://schemas.openxmlformats.org/officeDocument/2006/relationships/notesSlide" Target="../notesSlides/notesSlide8.xml"/><Relationship Id="rId1" Type="http://schemas.openxmlformats.org/officeDocument/2006/relationships/slideLayout" Target="../slideLayouts/slideLayout723.xml"/><Relationship Id="rId6" Type="http://schemas.openxmlformats.org/officeDocument/2006/relationships/image" Target="../media/image51.emf"/><Relationship Id="rId11" Type="http://schemas.openxmlformats.org/officeDocument/2006/relationships/image" Target="../media/image56.emf"/><Relationship Id="rId5" Type="http://schemas.openxmlformats.org/officeDocument/2006/relationships/image" Target="../media/image50.emf"/><Relationship Id="rId10" Type="http://schemas.openxmlformats.org/officeDocument/2006/relationships/image" Target="../media/image55.emf"/><Relationship Id="rId4" Type="http://schemas.openxmlformats.org/officeDocument/2006/relationships/image" Target="../media/image49.emf"/><Relationship Id="rId9" Type="http://schemas.openxmlformats.org/officeDocument/2006/relationships/image" Target="../media/image54.emf"/><Relationship Id="rId1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58.png"/><Relationship Id="rId1" Type="http://schemas.openxmlformats.org/officeDocument/2006/relationships/slideLayout" Target="../slideLayouts/slideLayout723.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48.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48.xml"/></Relationships>
</file>

<file path=ppt/slides/_rels/slide4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67.xml"/><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62.png"/><Relationship Id="rId1" Type="http://schemas.openxmlformats.org/officeDocument/2006/relationships/slideLayout" Target="../slideLayouts/slideLayout723.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23.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9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7.xml"/></Relationships>
</file>

<file path=ppt/slides/_rels/slide5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37.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37.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37.xml"/></Relationships>
</file>

<file path=ppt/slides/_rels/slide5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667.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77.png"/><Relationship Id="rId4" Type="http://schemas.openxmlformats.org/officeDocument/2006/relationships/image" Target="../media/image76.jpeg"/></Relationships>
</file>

<file path=ppt/slides/_rels/slide6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7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667.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7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9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6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82.png"/><Relationship Id="rId1" Type="http://schemas.openxmlformats.org/officeDocument/2006/relationships/slideLayout" Target="../slideLayouts/slideLayout248.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81.xml"/><Relationship Id="rId4" Type="http://schemas.openxmlformats.org/officeDocument/2006/relationships/image" Target="../media/image87.png"/></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jpeg"/><Relationship Id="rId1" Type="http://schemas.openxmlformats.org/officeDocument/2006/relationships/slideLayout" Target="../slideLayouts/slideLayout81.xml"/><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jpeg"/><Relationship Id="rId1" Type="http://schemas.openxmlformats.org/officeDocument/2006/relationships/slideLayout" Target="../slideLayouts/slideLayout81.xml"/><Relationship Id="rId4" Type="http://schemas.openxmlformats.org/officeDocument/2006/relationships/image" Target="../media/image89.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6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8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8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openxmlformats.org/officeDocument/2006/relationships/image" Target="../media/image97.png"/><Relationship Id="rId2" Type="http://schemas.openxmlformats.org/officeDocument/2006/relationships/notesSlide" Target="../notesSlides/notesSlide13.xml"/><Relationship Id="rId1" Type="http://schemas.openxmlformats.org/officeDocument/2006/relationships/slideLayout" Target="../slideLayouts/slideLayout64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8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openxmlformats.org/officeDocument/2006/relationships/image" Target="../media/image97.png"/><Relationship Id="rId2" Type="http://schemas.openxmlformats.org/officeDocument/2006/relationships/notesSlide" Target="../notesSlides/notesSlide14.xml"/><Relationship Id="rId1" Type="http://schemas.openxmlformats.org/officeDocument/2006/relationships/slideLayout" Target="../slideLayouts/slideLayout64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5.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02.jpeg"/><Relationship Id="rId4" Type="http://schemas.openxmlformats.org/officeDocument/2006/relationships/image" Target="../media/image101.png"/><Relationship Id="rId9" Type="http://schemas.openxmlformats.org/officeDocument/2006/relationships/image" Target="../media/image100.emf"/></Relationships>
</file>

<file path=ppt/slides/_rels/slide8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6.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102.jpeg"/><Relationship Id="rId4" Type="http://schemas.openxmlformats.org/officeDocument/2006/relationships/image" Target="../media/image101.png"/><Relationship Id="rId9" Type="http://schemas.openxmlformats.org/officeDocument/2006/relationships/image" Target="../media/image100.emf"/></Relationships>
</file>

<file path=ppt/slides/_rels/slide9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667.xml"/><Relationship Id="rId4" Type="http://schemas.openxmlformats.org/officeDocument/2006/relationships/image" Target="../media/image103.jpeg"/></Relationships>
</file>

<file path=ppt/slides/_rels/slide9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667.xml"/><Relationship Id="rId4" Type="http://schemas.openxmlformats.org/officeDocument/2006/relationships/image" Target="../media/image103.jpeg"/></Relationships>
</file>

<file path=ppt/slides/_rels/slide9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04.tiff"/></Relationships>
</file>

<file path=ppt/slides/_rels/slide9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0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72.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0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48.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9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137.xml"/></Relationships>
</file>

<file path=ppt/slides/_rels/slide9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7.xml"/></Relationships>
</file>

<file path=ppt/slides/_rels/slide100.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37.xml"/></Relationships>
</file>

<file path=ppt/slides/_rels/slide10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3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1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11.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10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7.xml"/><Relationship Id="rId1" Type="http://schemas.openxmlformats.org/officeDocument/2006/relationships/slideLayout" Target="../slideLayouts/slideLayout413.xml"/></Relationships>
</file>

<file path=ppt/slides/_rels/slide11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580.xml"/><Relationship Id="rId5" Type="http://schemas.openxmlformats.org/officeDocument/2006/relationships/hyperlink" Target="http://users.ece.cmu.edu/~omutlu/pub/dram-row-hammer_isca14.pdf" TargetMode="External"/><Relationship Id="rId4" Type="http://schemas.microsoft.com/office/2007/relationships/hdphoto" Target="../media/hdphoto3.wdp"/></Relationships>
</file>

<file path=ppt/slides/_rels/slide11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9.xml"/><Relationship Id="rId1" Type="http://schemas.openxmlformats.org/officeDocument/2006/relationships/slideLayout" Target="../slideLayouts/slideLayout424.xml"/><Relationship Id="rId4" Type="http://schemas.openxmlformats.org/officeDocument/2006/relationships/image" Target="../media/image120.jpg"/></Relationships>
</file>

<file path=ppt/slides/_rels/slide11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20.xml"/><Relationship Id="rId1" Type="http://schemas.openxmlformats.org/officeDocument/2006/relationships/slideLayout" Target="../slideLayouts/slideLayout424.xml"/><Relationship Id="rId4" Type="http://schemas.openxmlformats.org/officeDocument/2006/relationships/image" Target="../media/image120.jpg"/></Relationships>
</file>

<file path=ppt/slides/_rels/slide11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21.xml"/><Relationship Id="rId1" Type="http://schemas.openxmlformats.org/officeDocument/2006/relationships/slideLayout" Target="../slideLayouts/slideLayout424.xml"/><Relationship Id="rId4" Type="http://schemas.openxmlformats.org/officeDocument/2006/relationships/image" Target="../media/image120.jpg"/></Relationships>
</file>

<file path=ppt/slides/_rels/slide11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2.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1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3.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1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1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5.xml"/><Relationship Id="rId1" Type="http://schemas.openxmlformats.org/officeDocument/2006/relationships/slideLayout" Target="../slideLayouts/slideLayout654.xml"/><Relationship Id="rId6" Type="http://schemas.openxmlformats.org/officeDocument/2006/relationships/hyperlink" Target="https://github.com/CMU-SAFARI/rowhammer" TargetMode="External"/><Relationship Id="rId5" Type="http://schemas.openxmlformats.org/officeDocument/2006/relationships/image" Target="../media/image122.jpeg"/><Relationship Id="rId4" Type="http://schemas.microsoft.com/office/2007/relationships/hdphoto" Target="../media/hdphoto3.wdp"/></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80.xml"/></Relationships>
</file>

<file path=ppt/slides/_rels/slide12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125.png"/></Relationships>
</file>

<file path=ppt/slides/_rels/slide12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12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7.xml"/><Relationship Id="rId1" Type="http://schemas.openxmlformats.org/officeDocument/2006/relationships/slideLayout" Target="../slideLayouts/slideLayout248.xml"/><Relationship Id="rId4" Type="http://schemas.openxmlformats.org/officeDocument/2006/relationships/image" Target="../media/image127.png"/></Relationships>
</file>

<file path=ppt/slides/_rels/slide12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8.xml"/><Relationship Id="rId1" Type="http://schemas.openxmlformats.org/officeDocument/2006/relationships/slideLayout" Target="../slideLayouts/slideLayout248.xml"/><Relationship Id="rId5" Type="http://schemas.openxmlformats.org/officeDocument/2006/relationships/image" Target="../media/image128.png"/><Relationship Id="rId4" Type="http://schemas.openxmlformats.org/officeDocument/2006/relationships/image" Target="../media/image127.png"/></Relationships>
</file>

<file path=ppt/slides/_rels/slide12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12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48.xml"/></Relationships>
</file>

<file path=ppt/slides/_rels/slide12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568.xml"/></Relationships>
</file>

<file path=ppt/slides/_rels/slide12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568.xml"/></Relationships>
</file>

<file path=ppt/slides/_rels/slide12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568.xml"/><Relationship Id="rId4" Type="http://schemas.openxmlformats.org/officeDocument/2006/relationships/image" Target="../media/image137.png"/></Relationships>
</file>

<file path=ppt/slides/_rels/slide13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747.xml"/></Relationships>
</file>

<file path=ppt/slides/_rels/slide13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47.xml"/></Relationships>
</file>

<file path=ppt/slides/_rels/slide13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747.xml"/></Relationships>
</file>

<file path=ppt/slides/_rels/slide13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48.xml"/><Relationship Id="rId4" Type="http://schemas.openxmlformats.org/officeDocument/2006/relationships/image" Target="../media/image146.png"/></Relationships>
</file>

<file path=ppt/slides/_rels/slide13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48.xml"/></Relationships>
</file>

<file path=ppt/slides/_rels/slide13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24.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8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80.xml"/></Relationships>
</file>

<file path=ppt/slides/_rels/slide140.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141.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50.jpg"/><Relationship Id="rId1" Type="http://schemas.openxmlformats.org/officeDocument/2006/relationships/slideLayout" Target="../slideLayouts/slideLayout272.xml"/></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51.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52.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4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53.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7.xml"/></Relationships>
</file>

<file path=ppt/slides/_rels/slide14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735.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54.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44.xml"/></Relationships>
</file>

<file path=ppt/slides/_rels/slide148.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55.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735.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150.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56.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735.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51.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35.xml"/></Relationships>
</file>

<file path=ppt/slides/_rels/slide15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35.xml"/></Relationships>
</file>

<file path=ppt/slides/_rels/slide153.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35.xml"/></Relationships>
</file>

<file path=ppt/slides/_rels/slide154.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735.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60.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55.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930.xml"/></Relationships>
</file>

<file path=ppt/slides/_rels/slide156.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930.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7.xml"/></Relationships>
</file>

<file path=ppt/slides/_rels/slide15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63.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16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4.xml"/><Relationship Id="rId1" Type="http://schemas.openxmlformats.org/officeDocument/2006/relationships/slideLayout" Target="../slideLayouts/slideLayout27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48.xml"/></Relationships>
</file>

<file path=ppt/slides/_rels/slide166.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17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3" Type="http://schemas.openxmlformats.org/officeDocument/2006/relationships/image" Target="../media/image167.tiff"/><Relationship Id="rId2" Type="http://schemas.openxmlformats.org/officeDocument/2006/relationships/image" Target="../media/image166.png"/><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166.png"/><Relationship Id="rId1" Type="http://schemas.openxmlformats.org/officeDocument/2006/relationships/slideLayout" Target="../slideLayouts/slideLayout248.xml"/><Relationship Id="rId6" Type="http://schemas.openxmlformats.org/officeDocument/2006/relationships/image" Target="../media/image167.tiff"/><Relationship Id="rId5" Type="http://schemas.openxmlformats.org/officeDocument/2006/relationships/image" Target="../media/image85.jpeg"/><Relationship Id="rId4" Type="http://schemas.openxmlformats.org/officeDocument/2006/relationships/image" Target="../media/image87.png"/></Relationships>
</file>

<file path=ppt/slides/_rels/slide179.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48.xml"/></Relationships>
</file>

<file path=ppt/slides/_rels/slide18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46.xml"/><Relationship Id="rId5" Type="http://schemas.openxmlformats.org/officeDocument/2006/relationships/image" Target="../media/image170.tiff"/><Relationship Id="rId4" Type="http://schemas.openxmlformats.org/officeDocument/2006/relationships/hyperlink" Target="https://people.inf.ethz.ch/omutlu/pub/mutlu_hpca03_talk.pdf" TargetMode="External"/></Relationships>
</file>

<file path=ppt/slides/_rels/slide182.xml.rels><?xml version="1.0" encoding="UTF-8" standalone="yes"?>
<Relationships xmlns="http://schemas.openxmlformats.org/package/2006/relationships"><Relationship Id="rId2" Type="http://schemas.openxmlformats.org/officeDocument/2006/relationships/image" Target="../media/image171.tiff"/><Relationship Id="rId1" Type="http://schemas.openxmlformats.org/officeDocument/2006/relationships/slideLayout" Target="../slideLayouts/slideLayout248.xml"/></Relationships>
</file>

<file path=ppt/slides/_rels/slide183.xml.rels><?xml version="1.0" encoding="UTF-8" standalone="yes"?>
<Relationships xmlns="http://schemas.openxmlformats.org/package/2006/relationships"><Relationship Id="rId2" Type="http://schemas.openxmlformats.org/officeDocument/2006/relationships/image" Target="../media/image172.tiff"/><Relationship Id="rId1" Type="http://schemas.openxmlformats.org/officeDocument/2006/relationships/slideLayout" Target="../slideLayouts/slideLayout248.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173.png"/><Relationship Id="rId1" Type="http://schemas.openxmlformats.org/officeDocument/2006/relationships/slideLayout" Target="../slideLayouts/slideLayout248.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667.xml"/></Relationships>
</file>

<file path=ppt/slides/_rels/slide189.xml.rels><?xml version="1.0" encoding="UTF-8" standalone="yes"?>
<Relationships xmlns="http://schemas.openxmlformats.org/package/2006/relationships"><Relationship Id="rId2" Type="http://schemas.openxmlformats.org/officeDocument/2006/relationships/image" Target="../media/image175.tiff"/><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04.tiff"/></Relationships>
</file>

<file path=ppt/slides/_rels/slide191.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59.xml"/><Relationship Id="rId5" Type="http://schemas.openxmlformats.org/officeDocument/2006/relationships/image" Target="../media/image176.png"/><Relationship Id="rId4" Type="http://schemas.openxmlformats.org/officeDocument/2006/relationships/hyperlink" Target="https://arxiv.org/pdf/1903.03988.pdf" TargetMode="External"/></Relationships>
</file>

<file path=ppt/slides/_rels/slide195.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59.xml"/></Relationships>
</file>

<file path=ppt/slides/_rels/slide196.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59.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828.xml"/></Relationships>
</file>

<file path=ppt/slides/_rels/slide199.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358.xml"/><Relationship Id="rId5" Type="http://schemas.openxmlformats.org/officeDocument/2006/relationships/image" Target="../media/image179.png"/><Relationship Id="rId4" Type="http://schemas.openxmlformats.org/officeDocument/2006/relationships/hyperlink" Target="https://www.youtube.com/watch?v=H3sEaINPBOE" TargetMode="External"/></Relationships>
</file>

<file path=ppt/slides/_rels/slide20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0.xml"/></Relationships>
</file>

<file path=ppt/slides/_rels/slide20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69.xml"/></Relationships>
</file>

<file path=ppt/slides/_rels/slide20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48.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8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892.xml"/></Relationships>
</file>

<file path=ppt/slides/_rels/slide207.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hyperlink" Target="http://hpca22.site.ac.upc.edu/" TargetMode="External"/><Relationship Id="rId7" Type="http://schemas.openxmlformats.org/officeDocument/2006/relationships/image" Target="../media/image182.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1.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08.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1.xml"/><Relationship Id="rId4" Type="http://schemas.openxmlformats.org/officeDocument/2006/relationships/image" Target="../media/image184.png"/></Relationships>
</file>

<file path=ppt/slides/_rels/slide20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1.xml"/><Relationship Id="rId4" Type="http://schemas.openxmlformats.org/officeDocument/2006/relationships/image" Target="../media/image185.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213.xml.rels><?xml version="1.0" encoding="UTF-8" standalone="yes"?>
<Relationships xmlns="http://schemas.openxmlformats.org/package/2006/relationships"><Relationship Id="rId3" Type="http://schemas.openxmlformats.org/officeDocument/2006/relationships/image" Target="../media/image187.tiff"/><Relationship Id="rId2" Type="http://schemas.openxmlformats.org/officeDocument/2006/relationships/image" Target="../media/image186.tiff"/><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759.xml"/><Relationship Id="rId4" Type="http://schemas.openxmlformats.org/officeDocument/2006/relationships/image" Target="../media/image188.png"/></Relationships>
</file>

<file path=ppt/slides/_rels/slide215.xml.rels><?xml version="1.0" encoding="UTF-8" standalone="yes"?>
<Relationships xmlns="http://schemas.openxmlformats.org/package/2006/relationships"><Relationship Id="rId3" Type="http://schemas.openxmlformats.org/officeDocument/2006/relationships/image" Target="../media/image189.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59.xml"/></Relationships>
</file>

<file path=ppt/slides/_rels/slide21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arxiv.org/pdf/1905.09822.pdf" TargetMode="External"/><Relationship Id="rId1" Type="http://schemas.openxmlformats.org/officeDocument/2006/relationships/slideLayout" Target="../slideLayouts/slideLayout829.xml"/></Relationships>
</file>

<file path=ppt/slides/_rels/slide217.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2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9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04.xml"/></Relationships>
</file>

<file path=ppt/slides/_rels/slide219.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7.xml"/><Relationship Id="rId1" Type="http://schemas.openxmlformats.org/officeDocument/2006/relationships/slideLayout" Target="../slideLayouts/slideLayout904.xml"/><Relationship Id="rId6" Type="http://schemas.openxmlformats.org/officeDocument/2006/relationships/image" Target="../media/image1000.png"/><Relationship Id="rId5" Type="http://schemas.openxmlformats.org/officeDocument/2006/relationships/image" Target="../media/image14.png"/><Relationship Id="rId4" Type="http://schemas.openxmlformats.org/officeDocument/2006/relationships/image" Target="../media/image1360.png"/></Relationships>
</file>

<file path=ppt/slides/_rels/slide22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2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9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221.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667.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92.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222.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735.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828.xml"/></Relationships>
</file>

<file path=ppt/slides/_rels/slide224.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248.xml"/><Relationship Id="rId6" Type="http://schemas.openxmlformats.org/officeDocument/2006/relationships/chart" Target="../charts/chart2.xml"/><Relationship Id="rId5" Type="http://schemas.openxmlformats.org/officeDocument/2006/relationships/image" Target="../media/image197.png"/><Relationship Id="rId4" Type="http://schemas.openxmlformats.org/officeDocument/2006/relationships/image" Target="../media/image196.jpe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22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667.xml"/></Relationships>
</file>

<file path=ppt/slides/_rels/slide227.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59.xml"/></Relationships>
</file>

<file path=ppt/slides/_rels/slide228.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59.xml"/></Relationships>
</file>

<file path=ppt/slides/_rels/slide229.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5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2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59.xml"/></Relationships>
</file>

<file path=ppt/slides/_rels/slide23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59.xml"/></Relationships>
</file>

<file path=ppt/slides/_rels/slide2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59.xml"/></Relationships>
</file>

<file path=ppt/slides/_rels/slide23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759.xml"/><Relationship Id="rId6" Type="http://schemas.openxmlformats.org/officeDocument/2006/relationships/image" Target="../media/image20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59.xml"/><Relationship Id="rId4" Type="http://schemas.openxmlformats.org/officeDocument/2006/relationships/image" Target="../media/image104.tiff"/></Relationships>
</file>

<file path=ppt/slides/_rels/slide236.xml.rels><?xml version="1.0" encoding="UTF-8" standalone="yes"?>
<Relationships xmlns="http://schemas.openxmlformats.org/package/2006/relationships"><Relationship Id="rId3" Type="http://schemas.openxmlformats.org/officeDocument/2006/relationships/image" Target="../media/image202.png"/><Relationship Id="rId7" Type="http://schemas.openxmlformats.org/officeDocument/2006/relationships/image" Target="../media/image205.jpg"/><Relationship Id="rId2" Type="http://schemas.openxmlformats.org/officeDocument/2006/relationships/image" Target="../media/image201.png"/><Relationship Id="rId1" Type="http://schemas.openxmlformats.org/officeDocument/2006/relationships/slideLayout" Target="../slideLayouts/slideLayout556.xml"/><Relationship Id="rId6" Type="http://schemas.openxmlformats.org/officeDocument/2006/relationships/image" Target="../media/image204.png"/><Relationship Id="rId5" Type="http://schemas.openxmlformats.org/officeDocument/2006/relationships/image" Target="../media/image1.png"/><Relationship Id="rId4" Type="http://schemas.openxmlformats.org/officeDocument/2006/relationships/image" Target="../media/image203.png"/></Relationships>
</file>

<file path=ppt/slides/_rels/slide2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9.png"/><Relationship Id="rId2" Type="http://schemas.openxmlformats.org/officeDocument/2006/relationships/notesSlide" Target="../notesSlides/notesSlide38.xml"/><Relationship Id="rId1" Type="http://schemas.openxmlformats.org/officeDocument/2006/relationships/slideLayout" Target="../slideLayouts/slideLayout557.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s>
</file>

<file path=ppt/slides/_rels/slide238.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png"/><Relationship Id="rId7" Type="http://schemas.openxmlformats.org/officeDocument/2006/relationships/image" Target="../media/image97.png"/><Relationship Id="rId2" Type="http://schemas.openxmlformats.org/officeDocument/2006/relationships/notesSlide" Target="../notesSlides/notesSlide39.xml"/><Relationship Id="rId1" Type="http://schemas.openxmlformats.org/officeDocument/2006/relationships/slideLayout" Target="../slideLayouts/slideLayout55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557.xml"/></Relationships>
</file>

<file path=ppt/slides/_rels/slide2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557.xml"/></Relationships>
</file>

<file path=ppt/slides/_rels/slide241.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1.png"/><Relationship Id="rId7" Type="http://schemas.openxmlformats.org/officeDocument/2006/relationships/image" Target="../media/image213.png"/><Relationship Id="rId2" Type="http://schemas.openxmlformats.org/officeDocument/2006/relationships/notesSlide" Target="../notesSlides/notesSlide42.xml"/><Relationship Id="rId1" Type="http://schemas.openxmlformats.org/officeDocument/2006/relationships/slideLayout" Target="../slideLayouts/slideLayout643.xml"/><Relationship Id="rId6" Type="http://schemas.openxmlformats.org/officeDocument/2006/relationships/image" Target="../media/image212.png"/><Relationship Id="rId11" Type="http://schemas.openxmlformats.org/officeDocument/2006/relationships/image" Target="../media/image217.png"/><Relationship Id="rId5" Type="http://schemas.openxmlformats.org/officeDocument/2006/relationships/image" Target="../media/image211.png"/><Relationship Id="rId10" Type="http://schemas.openxmlformats.org/officeDocument/2006/relationships/image" Target="../media/image216.png"/><Relationship Id="rId4" Type="http://schemas.openxmlformats.org/officeDocument/2006/relationships/image" Target="../media/image210.png"/><Relationship Id="rId9" Type="http://schemas.openxmlformats.org/officeDocument/2006/relationships/image" Target="../media/image215.png"/></Relationships>
</file>

<file path=ppt/slides/_rels/slide2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643.xml"/><Relationship Id="rId5" Type="http://schemas.openxmlformats.org/officeDocument/2006/relationships/image" Target="../media/image219.png"/><Relationship Id="rId4" Type="http://schemas.openxmlformats.org/officeDocument/2006/relationships/image" Target="../media/image218.png"/></Relationships>
</file>

<file path=ppt/slides/_rels/slide243.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10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44.xml.rels><?xml version="1.0" encoding="UTF-8" standalone="yes"?>
<Relationships xmlns="http://schemas.openxmlformats.org/package/2006/relationships"><Relationship Id="rId2" Type="http://schemas.openxmlformats.org/officeDocument/2006/relationships/image" Target="../media/image220.jpeg"/><Relationship Id="rId1" Type="http://schemas.openxmlformats.org/officeDocument/2006/relationships/slideLayout" Target="../slideLayouts/slideLayout770.xml"/></Relationships>
</file>

<file path=ppt/slides/_rels/slide245.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759.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4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759.xml"/><Relationship Id="rId4" Type="http://schemas.openxmlformats.org/officeDocument/2006/relationships/image" Target="../media/image222.png"/></Relationships>
</file>

<file path=ppt/slides/_rels/slide24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759.xml"/><Relationship Id="rId4" Type="http://schemas.openxmlformats.org/officeDocument/2006/relationships/image" Target="../media/image223.png"/></Relationships>
</file>

<file path=ppt/slides/_rels/slide248.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759.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225.png"/></Relationships>
</file>

<file path=ppt/slides/_rels/slide24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226.png"/></Relationships>
</file>

<file path=ppt/slides/_rels/slide25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227.png"/></Relationships>
</file>

<file path=ppt/slides/_rels/slide25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7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228.png"/><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759.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53.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29.png"/><Relationship Id="rId1" Type="http://schemas.openxmlformats.org/officeDocument/2006/relationships/slideLayout" Target="../slideLayouts/slideLayout66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25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59.xml"/><Relationship Id="rId5" Type="http://schemas.openxmlformats.org/officeDocument/2006/relationships/image" Target="../media/image176.png"/><Relationship Id="rId4" Type="http://schemas.openxmlformats.org/officeDocument/2006/relationships/hyperlink" Target="https://arxiv.org/pdf/1903.03988.pdf" TargetMode="External"/></Relationships>
</file>

<file path=ppt/slides/_rels/slide256.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59.xml"/></Relationships>
</file>

<file path=ppt/slides/_rels/slide257.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59.xml"/></Relationships>
</file>

<file path=ppt/slides/_rels/slide25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759.xml"/><Relationship Id="rId4" Type="http://schemas.openxmlformats.org/officeDocument/2006/relationships/image" Target="../media/image230.png"/></Relationships>
</file>

<file path=ppt/slides/_rels/slide259.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231.tiff"/><Relationship Id="rId1" Type="http://schemas.openxmlformats.org/officeDocument/2006/relationships/slideLayout" Target="../slideLayouts/slideLayout7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232.tiff"/></Relationships>
</file>

<file path=ppt/slides/_rels/slide2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942.xml"/><Relationship Id="rId4" Type="http://schemas.openxmlformats.org/officeDocument/2006/relationships/hyperlink" Target="http://www.upmem.com/" TargetMode="External"/></Relationships>
</file>

<file path=ppt/slides/_rels/slide261.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hyperlink" Target="https://arxiv.org/pdf/2105.03814.pdf" TargetMode="External"/><Relationship Id="rId3" Type="http://schemas.openxmlformats.org/officeDocument/2006/relationships/image" Target="../media/image48.emf"/><Relationship Id="rId7" Type="http://schemas.openxmlformats.org/officeDocument/2006/relationships/image" Target="../media/image52.emf"/><Relationship Id="rId12" Type="http://schemas.openxmlformats.org/officeDocument/2006/relationships/image" Target="../media/image57.emf"/><Relationship Id="rId2" Type="http://schemas.openxmlformats.org/officeDocument/2006/relationships/notesSlide" Target="../notesSlides/notesSlide45.xml"/><Relationship Id="rId1" Type="http://schemas.openxmlformats.org/officeDocument/2006/relationships/slideLayout" Target="../slideLayouts/slideLayout723.xml"/><Relationship Id="rId6" Type="http://schemas.openxmlformats.org/officeDocument/2006/relationships/image" Target="../media/image51.emf"/><Relationship Id="rId11" Type="http://schemas.openxmlformats.org/officeDocument/2006/relationships/image" Target="../media/image56.emf"/><Relationship Id="rId5" Type="http://schemas.openxmlformats.org/officeDocument/2006/relationships/image" Target="../media/image50.emf"/><Relationship Id="rId10" Type="http://schemas.openxmlformats.org/officeDocument/2006/relationships/image" Target="../media/image55.emf"/><Relationship Id="rId4" Type="http://schemas.openxmlformats.org/officeDocument/2006/relationships/image" Target="../media/image49.emf"/><Relationship Id="rId9" Type="http://schemas.openxmlformats.org/officeDocument/2006/relationships/image" Target="../media/image54.emf"/><Relationship Id="rId14" Type="http://schemas.openxmlformats.org/officeDocument/2006/relationships/image" Target="../media/image46.png"/></Relationships>
</file>

<file path=ppt/slides/_rels/slide262.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48.xml"/></Relationships>
</file>

<file path=ppt/slides/_rels/slide2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2105.03814.pdf" TargetMode="External"/><Relationship Id="rId1" Type="http://schemas.openxmlformats.org/officeDocument/2006/relationships/slideLayout" Target="../slideLayouts/slideLayout72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946.xml"/></Relationships>
</file>

<file path=ppt/slides/_rels/slide265.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46.xml"/><Relationship Id="rId1" Type="http://schemas.openxmlformats.org/officeDocument/2006/relationships/slideLayout" Target="../slideLayouts/slideLayout946.xml"/><Relationship Id="rId4" Type="http://schemas.openxmlformats.org/officeDocument/2006/relationships/image" Target="../media/image234.png"/></Relationships>
</file>

<file path=ppt/slides/_rels/slide266.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47.xml"/><Relationship Id="rId1" Type="http://schemas.openxmlformats.org/officeDocument/2006/relationships/slideLayout" Target="../slideLayouts/slideLayout946.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67.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58.png"/><Relationship Id="rId1" Type="http://schemas.openxmlformats.org/officeDocument/2006/relationships/slideLayout" Target="../slideLayouts/slideLayout723.xml"/></Relationships>
</file>

<file path=ppt/slides/_rels/slide2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48.xml"/></Relationships>
</file>

<file path=ppt/slides/_rels/slide2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48.xml"/></Relationships>
</file>

<file path=ppt/slides/_rels/slide270.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67.xml"/><Relationship Id="rId4" Type="http://schemas.openxmlformats.org/officeDocument/2006/relationships/image" Target="../media/image61.png"/></Relationships>
</file>

<file path=ppt/slides/_rels/slide271.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29.png"/><Relationship Id="rId1" Type="http://schemas.openxmlformats.org/officeDocument/2006/relationships/slideLayout" Target="../slideLayouts/slideLayout667.xml"/></Relationships>
</file>

<file path=ppt/slides/_rels/slide272.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notesSlide" Target="../notesSlides/notesSlide48.xml"/><Relationship Id="rId1" Type="http://schemas.openxmlformats.org/officeDocument/2006/relationships/slideLayout" Target="../slideLayouts/slideLayout948.xml"/><Relationship Id="rId4" Type="http://schemas.microsoft.com/office/2007/relationships/hdphoto" Target="../media/hdphoto4.wdp"/></Relationships>
</file>

<file path=ppt/slides/_rels/slide273.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49.xml"/><Relationship Id="rId1" Type="http://schemas.openxmlformats.org/officeDocument/2006/relationships/slideLayout" Target="../slideLayouts/slideLayout948.xml"/></Relationships>
</file>

<file path=ppt/slides/_rels/slide274.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50.xml"/><Relationship Id="rId1" Type="http://schemas.openxmlformats.org/officeDocument/2006/relationships/slideLayout" Target="../slideLayouts/slideLayout948.xml"/><Relationship Id="rId4" Type="http://schemas.openxmlformats.org/officeDocument/2006/relationships/hyperlink" Target="https://github.com/CMU-SAFARI/DAMOV" TargetMode="External"/></Relationships>
</file>

<file path=ppt/slides/_rels/slide275.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48.xml"/></Relationships>
</file>

<file path=ppt/slides/_rels/slide276.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hyperlink" Target="https://arxiv.org/abs/2105.03725" TargetMode="External"/><Relationship Id="rId7" Type="http://schemas.openxmlformats.org/officeDocument/2006/relationships/hyperlink" Target="https://www.youtube.com/watch?v=HkMYuYMuZOg&amp;list=PL5Q2soXY2Zi8_VVChACnON4sfh2bJ5IrD&amp;index=161" TargetMode="External"/><Relationship Id="rId2" Type="http://schemas.openxmlformats.org/officeDocument/2006/relationships/hyperlink" Target="http://people.inf.ethz.ch/omutlu/pub/DAMOV-Bottleneck-Analysis-and-DataMovement-Benchmarks_arxiv21.pdf" TargetMode="External"/><Relationship Id="rId1" Type="http://schemas.openxmlformats.org/officeDocument/2006/relationships/slideLayout" Target="../slideLayouts/slideLayout667.xml"/><Relationship Id="rId6" Type="http://schemas.openxmlformats.org/officeDocument/2006/relationships/hyperlink" Target="https://www.youtube.com/watch?v=GWideVyo0nM&amp;list=PL5Q2soXY2Zi8_VVChACnON4sfh2bJ5IrD&amp;index=156" TargetMode="External"/><Relationship Id="rId5" Type="http://schemas.openxmlformats.org/officeDocument/2006/relationships/hyperlink" Target="https://github.com/CMU-SAFARI/DAMOV" TargetMode="External"/><Relationship Id="rId4" Type="http://schemas.openxmlformats.org/officeDocument/2006/relationships/hyperlink" Target="https://arxiv.org/pdf/2105.03725.pdf" TargetMode="External"/></Relationships>
</file>

<file path=ppt/slides/_rels/slide277.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62.png"/><Relationship Id="rId1" Type="http://schemas.openxmlformats.org/officeDocument/2006/relationships/slideLayout" Target="../slideLayouts/slideLayout723.xml"/></Relationships>
</file>

<file path=ppt/slides/_rels/slide2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23.xml"/></Relationships>
</file>

<file path=ppt/slides/_rels/slide2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40.png"/><Relationship Id="rId1" Type="http://schemas.openxmlformats.org/officeDocument/2006/relationships/slideLayout" Target="../slideLayouts/slideLayout723.xml"/></Relationships>
</file>

<file path=ppt/slides/_rels/slide280.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81.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35.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8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8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41.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89.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248.xml"/></Relationships>
</file>

<file path=ppt/slides/_rels/slide290.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48.xml"/></Relationships>
</file>

<file path=ppt/slides/_rels/slide291.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48.xml"/><Relationship Id="rId4" Type="http://schemas.openxmlformats.org/officeDocument/2006/relationships/image" Target="../media/image244.png"/></Relationships>
</file>

<file path=ppt/slides/_rels/slide292.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950.xml"/></Relationships>
</file>

<file path=ppt/slides/_rels/slide293.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248.xml"/></Relationships>
</file>

<file path=ppt/slides/_rels/slide294.xml.rels><?xml version="1.0" encoding="UTF-8" standalone="yes"?>
<Relationships xmlns="http://schemas.openxmlformats.org/package/2006/relationships"><Relationship Id="rId2" Type="http://schemas.openxmlformats.org/officeDocument/2006/relationships/image" Target="../media/image247.jpeg"/><Relationship Id="rId1" Type="http://schemas.openxmlformats.org/officeDocument/2006/relationships/slideLayout" Target="../slideLayouts/slideLayout248.xml"/></Relationships>
</file>

<file path=ppt/slides/_rels/slide295.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image" Target="../media/image248.jpeg"/><Relationship Id="rId1" Type="http://schemas.openxmlformats.org/officeDocument/2006/relationships/slideLayout" Target="../slideLayouts/slideLayout950.xml"/></Relationships>
</file>

<file path=ppt/slides/_rels/slide296.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962.xml"/></Relationships>
</file>

<file path=ppt/slides/_rels/slide297.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29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950.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48.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30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6.png"/><Relationship Id="rId4" Type="http://schemas.openxmlformats.org/officeDocument/2006/relationships/hyperlink" Target="https://arxiv.org/pdf/1903.03988.pdf" TargetMode="External"/></Relationships>
</file>

<file path=ppt/slides/_rels/slide304.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59.xml"/></Relationships>
</file>

<file path=ppt/slides/_rels/slide305.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59.xml"/></Relationships>
</file>

<file path=ppt/slides/_rels/slide30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230.png"/></Relationships>
</file>

<file path=ppt/slides/_rels/slide30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08.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248.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11.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hyperlink" Target="http://www.safari.ethz.ch/" TargetMode="External"/><Relationship Id="rId1" Type="http://schemas.openxmlformats.org/officeDocument/2006/relationships/slideLayout" Target="../slideLayouts/slideLayout248.xml"/></Relationships>
</file>

<file path=ppt/slides/_rels/slide3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55.png"/><Relationship Id="rId1" Type="http://schemas.openxmlformats.org/officeDocument/2006/relationships/slideLayout" Target="../slideLayouts/slideLayout974.xml"/><Relationship Id="rId6" Type="http://schemas.openxmlformats.org/officeDocument/2006/relationships/hyperlink" Target="https://safari.ethz.ch/safari-newsletter-january-2021/" TargetMode="External"/><Relationship Id="rId5" Type="http://schemas.openxmlformats.org/officeDocument/2006/relationships/image" Target="../media/image256.jpeg"/><Relationship Id="rId4" Type="http://schemas.openxmlformats.org/officeDocument/2006/relationships/hyperlink" Target="http://www.safari.ethz.ch/" TargetMode="External"/></Relationships>
</file>

<file path=ppt/slides/_rels/slide313.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89.xml"/></Relationships>
</file>

<file path=ppt/slides/_rels/slide3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89.xml"/></Relationships>
</file>

<file path=ppt/slides/_rels/slide31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66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31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31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13.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619.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91.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notesSlide" Target="../notesSlides/notesSlide54.xml"/><Relationship Id="rId1" Type="http://schemas.openxmlformats.org/officeDocument/2006/relationships/slideLayout" Target="../slideLayouts/slideLayout608.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591.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90.xml"/></Relationships>
</file>

<file path=ppt/slides/_rels/slide33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3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602.xml"/></Relationships>
</file>

<file path=ppt/slides/_rels/slide33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602.xml"/><Relationship Id="rId4" Type="http://schemas.openxmlformats.org/officeDocument/2006/relationships/chart" Target="../charts/chart10.xml"/></Relationships>
</file>

<file path=ppt/slides/_rels/slide33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6.xml"/><Relationship Id="rId1" Type="http://schemas.openxmlformats.org/officeDocument/2006/relationships/slideLayout" Target="../slideLayouts/slideLayout60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37.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261.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906.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338.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918.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62.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39.xml.rels><?xml version="1.0" encoding="UTF-8" standalone="yes"?>
<Relationships xmlns="http://schemas.openxmlformats.org/package/2006/relationships"><Relationship Id="rId8" Type="http://schemas.openxmlformats.org/officeDocument/2006/relationships/image" Target="../media/image264.png"/><Relationship Id="rId3" Type="http://schemas.openxmlformats.org/officeDocument/2006/relationships/hyperlink" Target="http://www.sigmetrics.org/sigmetrics2016/" TargetMode="External"/><Relationship Id="rId7" Type="http://schemas.openxmlformats.org/officeDocument/2006/relationships/image" Target="../media/image263.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591.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340.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591.xml"/><Relationship Id="rId4" Type="http://schemas.openxmlformats.org/officeDocument/2006/relationships/image" Target="../media/image265.png"/></Relationships>
</file>

<file path=ppt/slides/_rels/slide341.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266.png"/><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591.xml"/><Relationship Id="rId6" Type="http://schemas.openxmlformats.org/officeDocument/2006/relationships/hyperlink" Target="https://www.youtube.com/watch?v=WPmDIx1mKrU" TargetMode="External"/><Relationship Id="rId5" Type="http://schemas.openxmlformats.org/officeDocument/2006/relationships/hyperlink" Target="https://people.inf.ethz.ch/omutlu/pub/solar-dram-for-reduced-latency-memory_iccd18-talk.pdf" TargetMode="External"/><Relationship Id="rId4" Type="http://schemas.openxmlformats.org/officeDocument/2006/relationships/hyperlink" Target="https://people.inf.ethz.ch/omutlu/pub/solar-dram-for-reduced-latency-memory_iccd18-talk.pptx" TargetMode="Externa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7.xml"/><Relationship Id="rId1" Type="http://schemas.openxmlformats.org/officeDocument/2006/relationships/slideLayout" Target="../slideLayouts/slideLayout664.xml"/><Relationship Id="rId5" Type="http://schemas.openxmlformats.org/officeDocument/2006/relationships/image" Target="../media/image268.png"/><Relationship Id="rId4" Type="http://schemas.openxmlformats.org/officeDocument/2006/relationships/image" Target="../media/image267.jpeg"/></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65.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65.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5.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5.xml"/></Relationships>
</file>

<file path=ppt/slides/_rels/slide348.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34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667.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92.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350.xml.rels><?xml version="1.0" encoding="UTF-8" standalone="yes"?>
<Relationships xmlns="http://schemas.openxmlformats.org/package/2006/relationships"><Relationship Id="rId3" Type="http://schemas.openxmlformats.org/officeDocument/2006/relationships/hyperlink" Target="https://www.youtube.com/watch?v=DUtPFW3jxq4&amp;list=PL5Q2soXY2Zi9xidyIgBxUz7xRPS-wisBN&amp;index=23" TargetMode="External"/><Relationship Id="rId2" Type="http://schemas.openxmlformats.org/officeDocument/2006/relationships/hyperlink" Target="https://www.youtube.com/watch?v=vQd1YgOH1Mw&amp;list=PL5Q2soXY2Zi9xidyIgBxUz7xRPS-wisBN&amp;index=19"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Y3hPv1I5f8Y&amp;list=PL5Q2soXY2Zi-DyoI3HbqcdtUm9YWRR_z-&amp;index=16" TargetMode="External"/><Relationship Id="rId4" Type="http://schemas.openxmlformats.org/officeDocument/2006/relationships/hyperlink" Target="https://www.youtube.com/watch?v=gR7XR-Eepcg&amp;list=PL5Q2soXY2Zi9xidyIgBxUz7xRPS-wisBN&amp;index=10" TargetMode="External"/></Relationships>
</file>

<file path=ppt/slides/_rels/slide351.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hyperlink" Target="https://www.youtube.com/onurmutlulectures" TargetMode="External"/><Relationship Id="rId1" Type="http://schemas.openxmlformats.org/officeDocument/2006/relationships/slideLayout" Target="../slideLayouts/slideLayout248.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354.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270.tiff"/><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793.xml"/><Relationship Id="rId5" Type="http://schemas.openxmlformats.org/officeDocument/2006/relationships/image" Target="../media/image271.png"/><Relationship Id="rId4" Type="http://schemas.openxmlformats.org/officeDocument/2006/relationships/hyperlink" Target="http://users.ece.cmu.edu/~omutlu/pub/lee_isca09_talk.pdf" TargetMode="External"/></Relationships>
</file>

<file path=ppt/slides/_rels/slide35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793.xml"/><Relationship Id="rId4" Type="http://schemas.openxmlformats.org/officeDocument/2006/relationships/image" Target="../media/image272.png"/></Relationships>
</file>

<file path=ppt/slides/_rels/slide3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723.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3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781.xml"/><Relationship Id="rId6" Type="http://schemas.openxmlformats.org/officeDocument/2006/relationships/hyperlink" Target="https://www.cerebras.net/cerebras-wafer-scale-engine-why-we-need-big-chips-for-deep-learning/" TargetMode="External"/><Relationship Id="rId5" Type="http://schemas.openxmlformats.org/officeDocument/2006/relationships/hyperlink" Target="https://www.anandtech.com/show/14758/hot-chips-31-live-blogs-cerebras-wafer-scale-deep-learning" TargetMode="External"/><Relationship Id="rId4" Type="http://schemas.openxmlformats.org/officeDocument/2006/relationships/image" Target="../media/image41.png"/></Relationships>
</file>

<file path=ppt/slides/_rels/slide359.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44.tiff"/><Relationship Id="rId1" Type="http://schemas.openxmlformats.org/officeDocument/2006/relationships/slideLayout" Target="../slideLayouts/slideLayout7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45.tiff"/></Relationships>
</file>

<file path=ppt/slides/_rels/slide3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2105.03814.pdf" TargetMode="External"/><Relationship Id="rId1" Type="http://schemas.openxmlformats.org/officeDocument/2006/relationships/slideLayout" Target="../slideLayouts/slideLayout723.xml"/></Relationships>
</file>

<file path=ppt/slides/_rels/slide36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62.png"/><Relationship Id="rId1" Type="http://schemas.openxmlformats.org/officeDocument/2006/relationships/slideLayout" Target="../slideLayouts/slideLayout723.xml"/></Relationships>
</file>

<file path=ppt/slides/_rels/slide3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23.xml"/></Relationships>
</file>

<file path=ppt/slides/_rels/slide3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73.png"/><Relationship Id="rId1" Type="http://schemas.openxmlformats.org/officeDocument/2006/relationships/slideLayout" Target="../slideLayouts/slideLayout723.xml"/></Relationships>
</file>

<file path=ppt/slides/_rels/slide364.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64.png"/><Relationship Id="rId1" Type="http://schemas.openxmlformats.org/officeDocument/2006/relationships/slideLayout" Target="../slideLayouts/slideLayout723.xml"/></Relationships>
</file>

<file path=ppt/slides/_rels/slide36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40.png"/><Relationship Id="rId1" Type="http://schemas.openxmlformats.org/officeDocument/2006/relationships/slideLayout" Target="../slideLayouts/slideLayout723.xml"/></Relationships>
</file>

<file path=ppt/slides/_rels/slide366.xml.rels><?xml version="1.0" encoding="UTF-8" standalone="yes"?>
<Relationships xmlns="http://schemas.openxmlformats.org/package/2006/relationships"><Relationship Id="rId3" Type="http://schemas.openxmlformats.org/officeDocument/2006/relationships/image" Target="../media/image189.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59.xml"/></Relationships>
</file>

<file path=ppt/slides/_rels/slide36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arxiv.org/pdf/1905.09822.pdf" TargetMode="External"/><Relationship Id="rId1" Type="http://schemas.openxmlformats.org/officeDocument/2006/relationships/slideLayout" Target="../slideLayouts/slideLayout358.xml"/></Relationships>
</file>

<file path=ppt/slides/_rels/slide36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2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9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36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20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37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04.tiff"/></Relationships>
</file>

<file path=ppt/slides/_rels/slide37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58.xml"/><Relationship Id="rId6" Type="http://schemas.openxmlformats.org/officeDocument/2006/relationships/image" Target="../media/image27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372.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8.png"/><Relationship Id="rId1" Type="http://schemas.openxmlformats.org/officeDocument/2006/relationships/slideLayout" Target="../slideLayouts/slideLayout723.xml"/><Relationship Id="rId4" Type="http://schemas.openxmlformats.org/officeDocument/2006/relationships/image" Target="../media/image39.tiff"/></Relationships>
</file>

<file path=ppt/slides/_rels/slide37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81.xml"/></Relationships>
</file>

<file path=ppt/slides/_rels/slide374.xml.rels><?xml version="1.0" encoding="UTF-8" standalone="yes"?>
<Relationships xmlns="http://schemas.openxmlformats.org/package/2006/relationships"><Relationship Id="rId2" Type="http://schemas.openxmlformats.org/officeDocument/2006/relationships/image" Target="../media/image276.tiff"/><Relationship Id="rId1" Type="http://schemas.openxmlformats.org/officeDocument/2006/relationships/slideLayout" Target="../slideLayouts/slideLayout781.xml"/></Relationships>
</file>

<file path=ppt/slides/_rels/slide375.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781.xml"/></Relationships>
</file>

<file path=ppt/slides/_rels/slide376.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278.png"/><Relationship Id="rId1" Type="http://schemas.openxmlformats.org/officeDocument/2006/relationships/slideLayout" Target="../slideLayouts/slideLayout781.xml"/></Relationships>
</file>

<file path=ppt/slides/_rels/slide377.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78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3" Type="http://schemas.openxmlformats.org/officeDocument/2006/relationships/hyperlink" Target="https://www.youtube.com/watch?v=HmB32OXMKMY&amp;list=PL5Q2soXY2Zi9xidyIgBxUz7xRPS-wisBN&amp;index=16" TargetMode="External"/><Relationship Id="rId2" Type="http://schemas.openxmlformats.org/officeDocument/2006/relationships/hyperlink" Target="https://www.youtube.com/watch?v=UtLy4Yagdys&amp;list=PL5Q2soXY2Zi_uej3aY39YB5pfW4SJ7LlN&amp;index=21" TargetMode="External"/><Relationship Id="rId1" Type="http://schemas.openxmlformats.org/officeDocument/2006/relationships/slideLayout" Target="../slideLayouts/slideLayout735.xml"/><Relationship Id="rId5" Type="http://schemas.openxmlformats.org/officeDocument/2006/relationships/hyperlink" Target="https://www.youtube.com/onurmutlulectures" TargetMode="External"/><Relationship Id="rId4" Type="http://schemas.openxmlformats.org/officeDocument/2006/relationships/hyperlink" Target="https://www.youtube.com/watch?v=78aikMbxkGc&amp;list=PL5Q2soXY2Zi9xidyIgBxUz7xRPS-wisBN&amp;index=17" TargetMode="External"/></Relationships>
</file>

<file path=ppt/slides/_rels/slide381.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www.youtube.com/onurmutlulectures" TargetMode="External"/><Relationship Id="rId1" Type="http://schemas.openxmlformats.org/officeDocument/2006/relationships/slideLayout" Target="../slideLayouts/slideLayout248.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58.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3" Type="http://schemas.openxmlformats.org/officeDocument/2006/relationships/image" Target="../media/image282.jpeg"/><Relationship Id="rId2" Type="http://schemas.openxmlformats.org/officeDocument/2006/relationships/notesSlide" Target="../notesSlides/notesSlide64.xml"/><Relationship Id="rId1" Type="http://schemas.openxmlformats.org/officeDocument/2006/relationships/slideLayout" Target="../slideLayouts/slideLayout6.xml"/><Relationship Id="rId4" Type="http://schemas.openxmlformats.org/officeDocument/2006/relationships/image" Target="../media/image283.png"/></Relationships>
</file>

<file path=ppt/slides/_rels/slide385.xml.rels><?xml version="1.0" encoding="UTF-8" standalone="yes"?>
<Relationships xmlns="http://schemas.openxmlformats.org/package/2006/relationships"><Relationship Id="rId3" Type="http://schemas.openxmlformats.org/officeDocument/2006/relationships/image" Target="../media/image284.jpeg"/><Relationship Id="rId2" Type="http://schemas.openxmlformats.org/officeDocument/2006/relationships/notesSlide" Target="../notesSlides/notesSlide65.xml"/><Relationship Id="rId1" Type="http://schemas.openxmlformats.org/officeDocument/2006/relationships/slideLayout" Target="../slideLayouts/slideLayout6.xml"/><Relationship Id="rId4" Type="http://schemas.openxmlformats.org/officeDocument/2006/relationships/image" Target="../media/image285.jpeg"/></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3" Type="http://schemas.openxmlformats.org/officeDocument/2006/relationships/image" Target="../media/image286.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388.xml.rels><?xml version="1.0" encoding="UTF-8" standalone="yes"?>
<Relationships xmlns="http://schemas.openxmlformats.org/package/2006/relationships"><Relationship Id="rId8" Type="http://schemas.openxmlformats.org/officeDocument/2006/relationships/image" Target="../media/image292.jpeg"/><Relationship Id="rId13" Type="http://schemas.openxmlformats.org/officeDocument/2006/relationships/image" Target="../media/image296.tiff"/><Relationship Id="rId3" Type="http://schemas.openxmlformats.org/officeDocument/2006/relationships/image" Target="../media/image287.jpeg"/><Relationship Id="rId7" Type="http://schemas.openxmlformats.org/officeDocument/2006/relationships/image" Target="../media/image291.jpeg"/><Relationship Id="rId12" Type="http://schemas.openxmlformats.org/officeDocument/2006/relationships/image" Target="../media/image295.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290.jpeg"/><Relationship Id="rId11" Type="http://schemas.openxmlformats.org/officeDocument/2006/relationships/image" Target="../media/image294.png"/><Relationship Id="rId5" Type="http://schemas.openxmlformats.org/officeDocument/2006/relationships/image" Target="../media/image289.png"/><Relationship Id="rId10" Type="http://schemas.openxmlformats.org/officeDocument/2006/relationships/image" Target="../media/image293.png"/><Relationship Id="rId4" Type="http://schemas.openxmlformats.org/officeDocument/2006/relationships/image" Target="../media/image288.png"/><Relationship Id="rId9" Type="http://schemas.openxmlformats.org/officeDocument/2006/relationships/image" Target="../media/image84.png"/></Relationships>
</file>

<file path=ppt/slides/_rels/slide38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68.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98.jpeg"/><Relationship Id="rId4" Type="http://schemas.openxmlformats.org/officeDocument/2006/relationships/image" Target="../media/image297.png"/><Relationship Id="rId9" Type="http://schemas.openxmlformats.org/officeDocument/2006/relationships/image" Target="../media/image100.emf"/></Relationships>
</file>

<file path=ppt/slides/_rels/slide390.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82.png"/><Relationship Id="rId1" Type="http://schemas.openxmlformats.org/officeDocument/2006/relationships/slideLayout" Target="../slideLayouts/slideLayout248.xml"/></Relationships>
</file>

<file path=ppt/slides/_rels/slide391.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69.xml"/><Relationship Id="rId7" Type="http://schemas.openxmlformats.org/officeDocument/2006/relationships/image" Target="../media/image99.emf"/><Relationship Id="rId2" Type="http://schemas.openxmlformats.org/officeDocument/2006/relationships/slideLayout" Target="../slideLayouts/slideLayout463.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image" Target="../media/image298.jpeg"/><Relationship Id="rId10" Type="http://schemas.openxmlformats.org/officeDocument/2006/relationships/image" Target="../media/image299.jpeg"/><Relationship Id="rId4" Type="http://schemas.openxmlformats.org/officeDocument/2006/relationships/image" Target="../media/image297.png"/><Relationship Id="rId9" Type="http://schemas.openxmlformats.org/officeDocument/2006/relationships/image" Target="../media/image100.emf"/></Relationships>
</file>

<file path=ppt/slides/_rels/slide392.xml.rels><?xml version="1.0" encoding="UTF-8" standalone="yes"?>
<Relationships xmlns="http://schemas.openxmlformats.org/package/2006/relationships"><Relationship Id="rId3" Type="http://schemas.openxmlformats.org/officeDocument/2006/relationships/image" Target="../media/image300.tiff"/><Relationship Id="rId2" Type="http://schemas.openxmlformats.org/officeDocument/2006/relationships/notesSlide" Target="../notesSlides/notesSlide70.xml"/><Relationship Id="rId1" Type="http://schemas.openxmlformats.org/officeDocument/2006/relationships/slideLayout" Target="../slideLayouts/slideLayout480.xml"/><Relationship Id="rId5" Type="http://schemas.openxmlformats.org/officeDocument/2006/relationships/hyperlink" Target="http://mrfast.sourceforge.net/" TargetMode="External"/><Relationship Id="rId4" Type="http://schemas.openxmlformats.org/officeDocument/2006/relationships/image" Target="../media/image301.tiff"/></Relationships>
</file>

<file path=ppt/slides/_rels/slide39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95.xml.rels><?xml version="1.0" encoding="UTF-8" standalone="yes"?>
<Relationships xmlns="http://schemas.openxmlformats.org/package/2006/relationships"><Relationship Id="rId3" Type="http://schemas.openxmlformats.org/officeDocument/2006/relationships/image" Target="../media/image302.tiff"/><Relationship Id="rId2" Type="http://schemas.openxmlformats.org/officeDocument/2006/relationships/hyperlink" Target="http://mrfast.sourceforge.net/" TargetMode="External"/><Relationship Id="rId1" Type="http://schemas.openxmlformats.org/officeDocument/2006/relationships/slideLayout" Target="../slideLayouts/slideLayout480.xml"/></Relationships>
</file>

<file path=ppt/slides/_rels/slide396.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303.tiff"/><Relationship Id="rId1" Type="http://schemas.openxmlformats.org/officeDocument/2006/relationships/slideLayout" Target="../slideLayouts/slideLayout480.xml"/></Relationships>
</file>

<file path=ppt/slides/_rels/slide397.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63.xml"/><Relationship Id="rId1" Type="http://schemas.openxmlformats.org/officeDocument/2006/relationships/vmlDrawing" Target="../drawings/vmlDrawing5.vml"/><Relationship Id="rId6" Type="http://schemas.openxmlformats.org/officeDocument/2006/relationships/image" Target="../media/image305.jpeg"/><Relationship Id="rId5" Type="http://schemas.openxmlformats.org/officeDocument/2006/relationships/image" Target="../media/image304.emf"/><Relationship Id="rId4" Type="http://schemas.openxmlformats.org/officeDocument/2006/relationships/oleObject" Target="../embeddings/oleObject5.bin"/></Relationships>
</file>

<file path=ppt/slides/_rels/slide398.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306.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307.png"/></Relationships>
</file>

<file path=ppt/slides/_rels/slide401.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308.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402.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309.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40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7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4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06.xml.rels><?xml version="1.0" encoding="UTF-8" standalone="yes"?>
<Relationships xmlns="http://schemas.openxmlformats.org/package/2006/relationships"><Relationship Id="rId2" Type="http://schemas.openxmlformats.org/officeDocument/2006/relationships/image" Target="../media/image310.tiff"/><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7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48.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41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4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35.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6.xml"/></Relationships>
</file>

<file path=ppt/slides/_rels/slide420.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864.xml"/><Relationship Id="rId5" Type="http://schemas.openxmlformats.org/officeDocument/2006/relationships/image" Target="../media/image315.png"/><Relationship Id="rId4" Type="http://schemas.openxmlformats.org/officeDocument/2006/relationships/hyperlink" Target="https://people.inf.ethz.ch/omutlu/projects.htm" TargetMode="External"/></Relationships>
</file>

<file path=ppt/slides/_rels/slide42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74.xml"/><Relationship Id="rId1" Type="http://schemas.openxmlformats.org/officeDocument/2006/relationships/slideLayout" Target="../slideLayouts/slideLayout671.xml"/><Relationship Id="rId6" Type="http://schemas.openxmlformats.org/officeDocument/2006/relationships/image" Target="../media/image15.png"/><Relationship Id="rId5" Type="http://schemas.openxmlformats.org/officeDocument/2006/relationships/image" Target="../media/image14.jpeg"/><Relationship Id="rId10" Type="http://schemas.openxmlformats.org/officeDocument/2006/relationships/image" Target="../media/image19.png"/><Relationship Id="rId4" Type="http://schemas.microsoft.com/office/2007/relationships/hdphoto" Target="../media/hdphoto1.wdp"/><Relationship Id="rId9" Type="http://schemas.openxmlformats.org/officeDocument/2006/relationships/image" Target="../media/image18.png"/></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678.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667.xml"/></Relationships>
</file>

<file path=ppt/slides/_rels/slide4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876.xml"/><Relationship Id="rId6" Type="http://schemas.openxmlformats.org/officeDocument/2006/relationships/hyperlink" Target="https://safari.ethz.ch/safari-newsletter-april-2020/" TargetMode="External"/><Relationship Id="rId5" Type="http://schemas.openxmlformats.org/officeDocument/2006/relationships/image" Target="../media/image21.jpeg"/><Relationship Id="rId4" Type="http://schemas.openxmlformats.org/officeDocument/2006/relationships/hyperlink" Target="http://www.safari.ethz.ch/" TargetMode="External"/></Relationships>
</file>

<file path=ppt/slides/_rels/slide4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89.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43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0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31.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678.xml"/></Relationships>
</file>

<file path=ppt/slides/_rels/slide432.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12.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33.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05.xml"/><Relationship Id="rId4" Type="http://schemas.openxmlformats.org/officeDocument/2006/relationships/hyperlink" Target="https://www.youtube.com/onurmutlulectures" TargetMode="External"/></Relationships>
</file>

<file path=ppt/slides/_rels/slide43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6.xml"/></Relationships>
</file>

<file path=ppt/slides/_rels/slide43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0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36.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678.xml"/><Relationship Id="rId4" Type="http://schemas.openxmlformats.org/officeDocument/2006/relationships/hyperlink" Target="https://people.inf.ethz.ch/omutlu/projects.htm" TargetMode="External"/></Relationships>
</file>

<file path=ppt/slides/_rels/slide437.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678.xml"/><Relationship Id="rId4" Type="http://schemas.openxmlformats.org/officeDocument/2006/relationships/hyperlink" Target="https://people.inf.ethz.ch/omutlu/projects.htm" TargetMode="External"/></Relationships>
</file>

<file path=ppt/slides/_rels/slide43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678.xml"/></Relationships>
</file>

<file path=ppt/slides/_rels/slide43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12.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4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6.png"/><Relationship Id="rId4" Type="http://schemas.openxmlformats.org/officeDocument/2006/relationships/hyperlink" Target="https://arxiv.org/pdf/1903.03988.pdf" TargetMode="External"/></Relationships>
</file>

<file path=ppt/slides/_rels/slide44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316.png"/><Relationship Id="rId1" Type="http://schemas.openxmlformats.org/officeDocument/2006/relationships/slideLayout" Target="../slideLayouts/slideLayout759.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44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230.png"/></Relationships>
</file>

<file path=ppt/slides/_rels/slide443.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59.xml"/><Relationship Id="rId4" Type="http://schemas.openxmlformats.org/officeDocument/2006/relationships/image" Target="../media/image317.png"/></Relationships>
</file>

<file path=ppt/slides/_rels/slide444.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318.png"/></Relationships>
</file>

<file path=ppt/slides/_rels/slide44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52.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446.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447.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hyperlink" Target="https://arxiv.org/pdf/1706.08642" TargetMode="External"/><Relationship Id="rId1" Type="http://schemas.openxmlformats.org/officeDocument/2006/relationships/slideLayout" Target="../slideLayouts/slideLayout759.xml"/></Relationships>
</file>

<file path=ppt/slides/_rels/slide448.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53.png"/></Relationships>
</file>

<file path=ppt/slides/_rels/slide449.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805.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450.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805.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45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817.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45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817.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45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817.xml"/><Relationship Id="rId4" Type="http://schemas.openxmlformats.org/officeDocument/2006/relationships/image" Target="../media/image319.png"/></Relationships>
</file>

<file path=ppt/slides/_rels/slide454.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image" Target="../media/image320.png"/><Relationship Id="rId1" Type="http://schemas.openxmlformats.org/officeDocument/2006/relationships/slideLayout" Target="../slideLayouts/slideLayout817.xml"/></Relationships>
</file>

<file path=ppt/slides/_rels/slide45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05.xml"/><Relationship Id="rId4" Type="http://schemas.openxmlformats.org/officeDocument/2006/relationships/hyperlink" Target="https://www.youtube.com/onurmutlulectures" TargetMode="External"/></Relationships>
</file>

<file path=ppt/slides/_rels/slide45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678.xml"/></Relationships>
</file>

<file path=ppt/slides/_rels/slide45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12.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October 2021</a:t>
            </a:r>
          </a:p>
          <a:p>
            <a:r>
              <a:rPr lang="en-US" sz="2200" dirty="0"/>
              <a:t>Huawei STW 2021: Future Secure Computing Architectures</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371600"/>
            <a:ext cx="8382000" cy="2201416"/>
          </a:xfrm>
        </p:spPr>
        <p:txBody>
          <a:bodyPr>
            <a:normAutofit fontScale="90000"/>
          </a:bodyPr>
          <a:lstStyle/>
          <a:p>
            <a:pPr algn="ctr"/>
            <a:r>
              <a:rPr lang="en-US" sz="6000" dirty="0"/>
              <a:t>Future Computing Platforms</a:t>
            </a:r>
            <a:br>
              <a:rPr lang="en-US" sz="4400" b="1" dirty="0"/>
            </a:br>
            <a:br>
              <a:rPr lang="en-US" sz="400" dirty="0"/>
            </a:br>
            <a:r>
              <a:rPr lang="en-US" sz="49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71954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850042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75544810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6000" dirty="0">
                <a:solidFill>
                  <a:srgbClr val="006633"/>
                </a:solidFill>
              </a:rPr>
              <a:t>Future Computing Platforms</a:t>
            </a:r>
            <a:br>
              <a:rPr lang="en-US" sz="4400" b="1" dirty="0">
                <a:solidFill>
                  <a:srgbClr val="006633"/>
                </a:solidFill>
              </a:rPr>
            </a:br>
            <a:br>
              <a:rPr lang="en-US" sz="400" dirty="0">
                <a:solidFill>
                  <a:srgbClr val="006633"/>
                </a:solidFill>
              </a:rPr>
            </a:br>
            <a:r>
              <a:rPr lang="en-US" sz="4900" dirty="0">
                <a:solidFill>
                  <a:srgbClr val="C00000"/>
                </a:solidFill>
              </a:rPr>
              <a:t>Challenges and Opportunities</a:t>
            </a:r>
            <a:endParaRPr lang="en-US" sz="3800" dirty="0">
              <a:solidFill>
                <a:srgbClr val="FF0000"/>
              </a:solidFill>
            </a:endParaRPr>
          </a:p>
        </p:txBody>
      </p:sp>
    </p:spTree>
    <p:extLst>
      <p:ext uri="{BB962C8B-B14F-4D97-AF65-F5344CB8AC3E}">
        <p14:creationId xmlns:p14="http://schemas.microsoft.com/office/powerpoint/2010/main" val="2946388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solidFill>
                  <a:srgbClr val="006633"/>
                </a:solidFill>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3247216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Garamond" charset="0"/>
              </a:rPr>
              <a:t>Different Platforms, Different Goals</a:t>
            </a:r>
            <a:endParaRPr lang="en-US" sz="36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9DD7B3E-F146-D549-8F86-317FE8F8EAF3}"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026" name="Picture 2" descr="Google CEO Sundar Pichai presenting about the company’s latest AI chip the TPU V4 (Tensor Processing Unit version 4)."/>
          <p:cNvPicPr>
            <a:picLocks noChangeAspect="1" noChangeArrowheads="1"/>
          </p:cNvPicPr>
          <p:nvPr/>
        </p:nvPicPr>
        <p:blipFill rotWithShape="1">
          <a:blip r:embed="rId3">
            <a:extLst>
              <a:ext uri="{28A0092B-C50C-407E-A947-70E740481C1C}">
                <a14:useLocalDpi xmlns:a14="http://schemas.microsoft.com/office/drawing/2010/main" val="0"/>
              </a:ext>
            </a:extLst>
          </a:blip>
          <a:srcRect l="24305" b="42968"/>
          <a:stretch/>
        </p:blipFill>
        <p:spPr bwMode="auto">
          <a:xfrm>
            <a:off x="990600" y="1121459"/>
            <a:ext cx="6419686" cy="32766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4B86DB9-840D-0F4D-89D7-A122942658B2}"/>
              </a:ext>
            </a:extLst>
          </p:cNvPr>
          <p:cNvSpPr txBox="1"/>
          <p:nvPr/>
        </p:nvSpPr>
        <p:spPr>
          <a:xfrm>
            <a:off x="5730661" y="4521991"/>
            <a:ext cx="323261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250 TFLOPS per chip in 2021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90 TFLOPS in </a:t>
            </a:r>
            <a:r>
              <a:rPr kumimoji="0" lang="en-US" sz="1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TPU3</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TextBox 8">
            <a:extLst>
              <a:ext uri="{FF2B5EF4-FFF2-40B4-BE49-F238E27FC236}">
                <a16:creationId xmlns:a16="http://schemas.microsoft.com/office/drawing/2014/main" id="{F4B86DB9-840D-0F4D-89D7-A122942658B2}"/>
              </a:ext>
            </a:extLst>
          </p:cNvPr>
          <p:cNvSpPr txBox="1"/>
          <p:nvPr/>
        </p:nvSpPr>
        <p:spPr>
          <a:xfrm>
            <a:off x="5715000" y="5802868"/>
            <a:ext cx="258275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1 </a:t>
            </a:r>
            <a:r>
              <a:rPr kumimoji="0" lang="en-US" sz="1800" b="0" i="0" u="none" strike="noStrike" kern="1200" cap="none" spc="0" normalizeH="0" baseline="0" noProof="0" dirty="0" err="1">
                <a:ln>
                  <a:noFill/>
                </a:ln>
                <a:solidFill>
                  <a:srgbClr val="0432FF"/>
                </a:solidFill>
                <a:effectLst/>
                <a:uLnTx/>
                <a:uFillTx/>
                <a:latin typeface="Arial" panose="020B0604020202020204" pitchFamily="34" charset="0"/>
                <a:ea typeface="ＭＳ Ｐゴシック" panose="020B0600070205080204" pitchFamily="34" charset="-128"/>
                <a:cs typeface="+mn-cs"/>
              </a:rPr>
              <a:t>ExaFLOPS</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 per board</a:t>
            </a:r>
          </a:p>
        </p:txBody>
      </p:sp>
      <p:sp>
        <p:nvSpPr>
          <p:cNvPr id="5" name="Down Arrow 4"/>
          <p:cNvSpPr/>
          <p:nvPr/>
        </p:nvSpPr>
        <p:spPr bwMode="auto">
          <a:xfrm>
            <a:off x="6712335" y="5226156"/>
            <a:ext cx="381000" cy="565044"/>
          </a:xfrm>
          <a:prstGeom prst="downArrow">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1" name="TextBox 10">
            <a:extLst>
              <a:ext uri="{FF2B5EF4-FFF2-40B4-BE49-F238E27FC236}">
                <a16:creationId xmlns:a16="http://schemas.microsoft.com/office/drawing/2014/main" id="{18770AE6-4855-5C4F-851F-F9C8729DD9BF}"/>
              </a:ext>
            </a:extLst>
          </p:cNvPr>
          <p:cNvSpPr txBox="1"/>
          <p:nvPr/>
        </p:nvSpPr>
        <p:spPr>
          <a:xfrm>
            <a:off x="990600" y="4694490"/>
            <a:ext cx="4281941" cy="147732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New ML applications (vs. </a:t>
            </a:r>
            <a:r>
              <a:rPr kumimoji="0" lang="en-US" sz="1800" b="0" i="0" u="none" strike="noStrike" kern="1200" cap="none" spc="0" normalizeH="0" baseline="0" noProof="0" dirty="0" err="1">
                <a:ln>
                  <a:noFill/>
                </a:ln>
                <a:solidFill>
                  <a:srgbClr val="0432FF"/>
                </a:solidFill>
                <a:effectLst/>
                <a:uLnTx/>
                <a:uFillTx/>
                <a:latin typeface="Arial" panose="020B0604020202020204" pitchFamily="34" charset="0"/>
                <a:ea typeface="ＭＳ Ｐゴシック" panose="020B0600070205080204" pitchFamily="34" charset="-128"/>
                <a:cs typeface="+mn-cs"/>
              </a:rPr>
              <a:t>TPU3</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Computer vision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Natural Language Processing (NLP)</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Recommender system</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Reinforcement learning that plays Go</a:t>
            </a:r>
          </a:p>
        </p:txBody>
      </p:sp>
      <p:sp>
        <p:nvSpPr>
          <p:cNvPr id="10" name="TextBox 9"/>
          <p:cNvSpPr txBox="1"/>
          <p:nvPr/>
        </p:nvSpPr>
        <p:spPr>
          <a:xfrm>
            <a:off x="94594" y="6182710"/>
            <a:ext cx="9067799" cy="2923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00" b="0" i="0" u="sng" strike="noStrike" kern="1200" cap="none" spc="0" normalizeH="0" baseline="0" noProof="0" dirty="0">
                <a:ln>
                  <a:noFill/>
                </a:ln>
                <a:solidFill>
                  <a:srgbClr val="E2CAAA">
                    <a:lumMod val="50000"/>
                  </a:srgbClr>
                </a:solidFill>
                <a:effectLst/>
                <a:uLnTx/>
                <a:uFillTx/>
                <a:latin typeface="Arial" panose="020B0604020202020204" pitchFamily="34" charset="0"/>
                <a:ea typeface="ＭＳ Ｐゴシック" panose="020B0600070205080204" pitchFamily="34" charset="-128"/>
                <a:cs typeface="+mn-cs"/>
              </a:rPr>
              <a:t>https://spectrum.ieee.org/tech-talk/computing/hardware/heres-how-googles-tpu-v4-ai-chip-stacked-up-in-training-tests</a:t>
            </a:r>
          </a:p>
        </p:txBody>
      </p:sp>
    </p:spTree>
    <p:extLst>
      <p:ext uri="{BB962C8B-B14F-4D97-AF65-F5344CB8AC3E}">
        <p14:creationId xmlns:p14="http://schemas.microsoft.com/office/powerpoint/2010/main" val="195736030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35473015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0358848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Engine-2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Arial" panose="020B0604020202020204" pitchFamily="34" charset="0"/>
            </a:endParaRPr>
          </a:p>
        </p:txBody>
      </p:sp>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WSE</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2.6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54.2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826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410200"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 (2021)</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850,000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568058"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Ampere </a:t>
            </a:r>
            <a:r>
              <a:rPr kumimoji="0" lang="en-US" sz="1000" b="0" i="0" u="none" strike="noStrike" kern="1200" cap="none" spc="0" normalizeH="0" baseline="0" noProof="0" dirty="0" err="1">
                <a:ln>
                  <a:noFill/>
                </a:ln>
                <a:solidFill>
                  <a:srgbClr val="222222"/>
                </a:solidFill>
                <a:effectLst/>
                <a:uLnTx/>
                <a:uFillTx/>
                <a:latin typeface="arial" panose="020B0604020202020204" pitchFamily="34" charset="0"/>
                <a:ea typeface="ＭＳ Ｐゴシック" panose="020B0600070205080204" pitchFamily="34" charset="-128"/>
                <a:cs typeface="+mn-cs"/>
              </a:rPr>
              <a:t>GA100</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26" name="Picture 2" descr="https://cerebras.net/wp-content/uploads/2021/03/img-chip-secti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69" y="1083392"/>
            <a:ext cx="4035425" cy="403542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9C9DCE1-9387-224F-B474-2091B2AD1D02}"/>
              </a:ext>
            </a:extLst>
          </p:cNvPr>
          <p:cNvSpPr txBox="1"/>
          <p:nvPr/>
        </p:nvSpPr>
        <p:spPr>
          <a:xfrm>
            <a:off x="103539" y="6209844"/>
            <a:ext cx="8120877"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https://www.anandtech.com/show/14758/hot-chips-31-live-blogs-cerebras-wafer-scale-deep-learning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Rectangle 15">
            <a:extLst>
              <a:ext uri="{FF2B5EF4-FFF2-40B4-BE49-F238E27FC236}">
                <a16:creationId xmlns:a16="http://schemas.microsoft.com/office/drawing/2014/main" id="{87628116-A674-6B47-B5A5-66C8134061BF}"/>
              </a:ext>
            </a:extLst>
          </p:cNvPr>
          <p:cNvSpPr/>
          <p:nvPr/>
        </p:nvSpPr>
        <p:spPr>
          <a:xfrm>
            <a:off x="80963" y="6550223"/>
            <a:ext cx="8910637"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https://www.cerebras.net/cerebras-wafer-scale-engine-why-we-need-big-chips-for-deep-learning/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6130422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807896"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sz="2200" dirty="0">
                <a:solidFill>
                  <a:srgbClr val="0000FF"/>
                </a:solidFill>
              </a:rPr>
              <a:t>Many Others and Many Startups are Building Their Own Chips…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68960600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36716805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 (2021)</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245762" name="Picture 2">
            <a:extLst>
              <a:ext uri="{FF2B5EF4-FFF2-40B4-BE49-F238E27FC236}">
                <a16:creationId xmlns:a16="http://schemas.microsoft.com/office/drawing/2014/main" id="{F5657144-08BB-EF42-B7FB-80DE5EE1E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5164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19823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0659859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54728629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9951309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359237830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58214816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Intelligence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dirty="0"/>
              <a:t>Many Difficult Problems: Public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https://blog.wego.com/7-crowded-places-and-events-that-you-will-love/</a:t>
            </a:r>
            <a:r>
              <a:rPr kumimoji="0" lang="ar-S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9949589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228600" y="152400"/>
            <a:ext cx="8807896" cy="1066800"/>
          </a:xfrm>
        </p:spPr>
        <p:txBody>
          <a:bodyPr/>
          <a:lstStyle/>
          <a:p>
            <a:pPr lvl="0">
              <a:defRPr/>
            </a:pPr>
            <a:r>
              <a:rPr lang="en-US" dirty="0"/>
              <a:t>Many Difficult Problems: Genome Analysis </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30966276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4824186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217598281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807896" cy="1066800"/>
          </a:xfrm>
        </p:spPr>
        <p:txBody>
          <a:bodyPr/>
          <a:lstStyle/>
          <a:p>
            <a:r>
              <a:rPr lang="en-US" dirty="0"/>
              <a:t>More on Fast &amp; Efficient Genome Analysis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solidFill>
                  <a:srgbClr val="0432FF"/>
                </a:solidFill>
              </a:rPr>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67800439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793090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73982625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34076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endParaRPr lang="en-US" sz="1200" dirty="0">
              <a:solidFill>
                <a:srgbClr val="FF0000"/>
              </a:solidFill>
              <a:latin typeface="Tahoma" charset="0"/>
              <a:ea typeface="ＭＳ Ｐゴシック" charset="0"/>
              <a:cs typeface="ＭＳ Ｐゴシック" charset="0"/>
            </a:endParaRP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724881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854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779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779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86221609"/>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881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882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AFFCC7EA-C3A3-494B-92B4-EABD9B35EAC1}"/>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63408469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84805979"/>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78315B97-1A95-B647-8F53-885B89409F7E}"/>
              </a:ext>
            </a:extLst>
          </p:cNvPr>
          <p:cNvSpPr/>
          <p:nvPr/>
        </p:nvSpPr>
        <p:spPr>
          <a:xfrm>
            <a:off x="0" y="5013176"/>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575701788"/>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FF0000"/>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“Early” Overview Paper…</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7361103"/>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879830CA-BA35-0045-8193-F16DB890DD82}"/>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33776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556792"/>
            <a:ext cx="8928992" cy="4876800"/>
          </a:xfrm>
        </p:spPr>
        <p:txBody>
          <a:bodyPr/>
          <a:lstStyle/>
          <a:p>
            <a:pPr marL="0" indent="0" algn="ctr">
              <a:buNone/>
            </a:pPr>
            <a:r>
              <a:rPr lang="en-US" sz="5400" dirty="0"/>
              <a:t>We do not seem to have </a:t>
            </a:r>
          </a:p>
          <a:p>
            <a:pPr marL="0" indent="0" algn="ctr">
              <a:buNone/>
            </a:pPr>
            <a:r>
              <a:rPr lang="en-US" sz="5400" dirty="0">
                <a:solidFill>
                  <a:srgbClr val="0000FF"/>
                </a:solidFill>
              </a:rPr>
              <a:t>design principles for </a:t>
            </a:r>
          </a:p>
          <a:p>
            <a:pPr marL="0" indent="0" algn="ctr">
              <a:buNone/>
            </a:pPr>
            <a:r>
              <a:rPr lang="en-US" sz="5400" dirty="0">
                <a:solidFill>
                  <a:srgbClr val="FF0000"/>
                </a:solidFill>
              </a:rPr>
              <a:t>(guaranteeing) </a:t>
            </a:r>
          </a:p>
          <a:p>
            <a:pPr marL="0" indent="0" algn="ctr">
              <a:buNone/>
            </a:pPr>
            <a:r>
              <a:rPr lang="en-US" sz="5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154736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290771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45664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0826268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https://support.apple.com/en-gb/HT204934</a:t>
            </a:r>
            <a:r>
              <a:rPr lang="en-US" dirty="0">
                <a:solidFill>
                  <a:srgbClr val="0000FF"/>
                </a:solidFill>
              </a:rPr>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r>
              <a:rPr lang="en-US" sz="3200" dirty="0"/>
              <a:t>(done today)</a:t>
            </a:r>
            <a:endParaRPr lang="en-US" sz="3200" dirty="0">
              <a:solidFill>
                <a:srgbClr val="0000FF"/>
              </a:solidFill>
            </a:endParaRPr>
          </a:p>
          <a:p>
            <a:pPr lvl="1"/>
            <a:r>
              <a:rPr lang="en-US" sz="2600" dirty="0"/>
              <a:t>Better coordination between memory controller and DRAM</a:t>
            </a:r>
          </a:p>
          <a:p>
            <a:pPr lvl="1"/>
            <a:r>
              <a:rPr lang="en-US" sz="26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67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36705669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666916658"/>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375064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43028794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1528236967"/>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(VI)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1283771699"/>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200" dirty="0">
                <a:ea typeface="ＭＳ Ｐゴシック" panose="020B0600070205080204" pitchFamily="34" charset="-128"/>
              </a:rPr>
              <a:t>Two Upcoming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Lois </a:t>
            </a:r>
            <a:r>
              <a:rPr lang="en-US" sz="2000" dirty="0" err="1"/>
              <a:t>Orosa</a:t>
            </a:r>
            <a:r>
              <a:rPr lang="en-US" sz="2000" dirty="0"/>
              <a:t>, Abdullah </a:t>
            </a:r>
            <a:r>
              <a:rPr lang="en-US" sz="2000" dirty="0" err="1"/>
              <a:t>Giray</a:t>
            </a:r>
            <a:r>
              <a:rPr lang="en-US" sz="2000" dirty="0"/>
              <a:t> </a:t>
            </a:r>
            <a:r>
              <a:rPr lang="en-US" sz="2000" dirty="0" err="1"/>
              <a:t>Yaglikci</a:t>
            </a:r>
            <a:r>
              <a:rPr lang="en-US" sz="2000" dirty="0"/>
              <a:t>, </a:t>
            </a:r>
            <a:r>
              <a:rPr lang="en-US" sz="2000" dirty="0" err="1"/>
              <a:t>Haocong</a:t>
            </a:r>
            <a:r>
              <a:rPr lang="en-US" sz="2000" dirty="0"/>
              <a:t> Luo, </a:t>
            </a:r>
            <a:r>
              <a:rPr lang="en-US" sz="2000" dirty="0" err="1"/>
              <a:t>Ataberk</a:t>
            </a:r>
            <a:r>
              <a:rPr lang="en-US" sz="2000" dirty="0"/>
              <a:t> </a:t>
            </a:r>
            <a:r>
              <a:rPr lang="en-US" sz="2000" dirty="0" err="1"/>
              <a:t>Olgun</a:t>
            </a:r>
            <a:r>
              <a:rPr lang="en-US" sz="2000" dirty="0"/>
              <a:t>, </a:t>
            </a:r>
            <a:r>
              <a:rPr lang="en-US" sz="2000" dirty="0" err="1"/>
              <a:t>Jisung</a:t>
            </a:r>
            <a:r>
              <a:rPr lang="en-US" sz="2000" dirty="0"/>
              <a:t> Park, Hasan Hassan, </a:t>
            </a:r>
            <a:r>
              <a:rPr lang="en-US" sz="2000" dirty="0" err="1"/>
              <a:t>Minesh</a:t>
            </a:r>
            <a:r>
              <a:rPr lang="en-US" sz="2000" dirty="0"/>
              <a:t> Patel, </a:t>
            </a:r>
            <a:r>
              <a:rPr lang="en-US" sz="2000" dirty="0" err="1"/>
              <a:t>Jeremie</a:t>
            </a:r>
            <a:r>
              <a:rPr lang="en-US" sz="2000" dirty="0"/>
              <a:t> S. Kim, </a:t>
            </a:r>
            <a:r>
              <a:rPr lang="en-US" sz="2000" dirty="0" err="1"/>
              <a:t>Onur</a:t>
            </a:r>
            <a:r>
              <a:rPr lang="en-US" sz="2000" dirty="0"/>
              <a:t> </a:t>
            </a:r>
            <a:r>
              <a:rPr lang="en-US" sz="2000" dirty="0" err="1"/>
              <a:t>Mutlu</a:t>
            </a:r>
            <a:r>
              <a:rPr lang="en-US" sz="2000" dirty="0"/>
              <a:t>,</a:t>
            </a:r>
          </a:p>
          <a:p>
            <a:pPr marL="327025" lvl="1" indent="0">
              <a:buNone/>
              <a:defRPr/>
            </a:pPr>
            <a:r>
              <a:rPr lang="en-US" sz="2000" b="1" dirty="0">
                <a:solidFill>
                  <a:srgbClr val="0432FF"/>
                </a:solidFill>
              </a:rPr>
              <a:t>"A Deeper Look into </a:t>
            </a:r>
            <a:r>
              <a:rPr lang="en-US" sz="2000" b="1" dirty="0" err="1">
                <a:solidFill>
                  <a:srgbClr val="0432FF"/>
                </a:solidFill>
              </a:rPr>
              <a:t>RowHammer's</a:t>
            </a:r>
            <a:r>
              <a:rPr lang="en-US" sz="2000" b="1" dirty="0">
                <a:solidFill>
                  <a:srgbClr val="0432FF"/>
                </a:solidFill>
              </a:rPr>
              <a:t> Sensitivities: Experimental Analysis of Real DRAM Chips and Implications on Future Attacks and Defenses"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2"/>
          <a:stretch>
            <a:fillRect/>
          </a:stretch>
        </p:blipFill>
        <p:spPr>
          <a:xfrm>
            <a:off x="0" y="3429000"/>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200" dirty="0">
                <a:ea typeface="ＭＳ Ｐゴシック" panose="020B0600070205080204" pitchFamily="34" charset="-128"/>
              </a:rPr>
              <a:t>Two Upcoming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Hasan Hassan, Yahya Can </a:t>
            </a:r>
            <a:r>
              <a:rPr lang="en-US" sz="2000" dirty="0" err="1"/>
              <a:t>Tugrul</a:t>
            </a:r>
            <a:r>
              <a:rPr lang="en-US" sz="2000" dirty="0"/>
              <a:t>, </a:t>
            </a:r>
            <a:r>
              <a:rPr lang="en-US" sz="2000" dirty="0" err="1"/>
              <a:t>Jeremie</a:t>
            </a:r>
            <a:r>
              <a:rPr lang="en-US" sz="2000" dirty="0"/>
              <a:t> S. Kim, Victor van der Veen, Kaveh </a:t>
            </a:r>
            <a:r>
              <a:rPr lang="en-US" sz="2000" dirty="0" err="1"/>
              <a:t>Razavi</a:t>
            </a:r>
            <a:r>
              <a:rPr lang="en-US" sz="2000" dirty="0"/>
              <a:t>, </a:t>
            </a:r>
            <a:r>
              <a:rPr lang="en-US" sz="2000" dirty="0" err="1"/>
              <a:t>Onur</a:t>
            </a:r>
            <a:r>
              <a:rPr lang="en-US" sz="2000" dirty="0"/>
              <a:t> </a:t>
            </a:r>
            <a:r>
              <a:rPr lang="en-US" sz="2000" dirty="0" err="1"/>
              <a:t>Mutlu</a:t>
            </a:r>
            <a:r>
              <a:rPr lang="en-US" sz="2000" dirty="0"/>
              <a:t>, </a:t>
            </a:r>
          </a:p>
          <a:p>
            <a:pPr marL="327025" lvl="1" indent="0">
              <a:buNone/>
              <a:defRPr/>
            </a:pPr>
            <a:r>
              <a:rPr lang="en-US" sz="2000" b="1" dirty="0">
                <a:solidFill>
                  <a:srgbClr val="0432FF"/>
                </a:solidFill>
              </a:rPr>
              <a:t>"Uncovering In-DRAM </a:t>
            </a:r>
            <a:r>
              <a:rPr lang="en-US" sz="2000" b="1" dirty="0" err="1">
                <a:solidFill>
                  <a:srgbClr val="0432FF"/>
                </a:solidFill>
              </a:rPr>
              <a:t>RowHammer</a:t>
            </a:r>
            <a:r>
              <a:rPr lang="en-US" sz="2000" b="1" dirty="0">
                <a:solidFill>
                  <a:srgbClr val="0432FF"/>
                </a:solidFill>
              </a:rPr>
              <a:t> Protection Mechanisms: A New Methodology, Custom </a:t>
            </a:r>
            <a:r>
              <a:rPr lang="en-US" sz="2000" b="1" dirty="0" err="1">
                <a:solidFill>
                  <a:srgbClr val="0432FF"/>
                </a:solidFill>
              </a:rPr>
              <a:t>RowHammer</a:t>
            </a:r>
            <a:r>
              <a:rPr lang="en-US" sz="2000" b="1" dirty="0">
                <a:solidFill>
                  <a:srgbClr val="0432FF"/>
                </a:solidFill>
              </a:rPr>
              <a:t> Patterns, and Implications"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2"/>
          <a:stretch>
            <a:fillRect/>
          </a:stretch>
        </p:blipFill>
        <p:spPr>
          <a:xfrm>
            <a:off x="0" y="3567927"/>
            <a:ext cx="9144000" cy="1994673"/>
          </a:xfrm>
          <a:prstGeom prst="rect">
            <a:avLst/>
          </a:prstGeom>
        </p:spPr>
      </p:pic>
    </p:spTree>
    <p:extLst>
      <p:ext uri="{BB962C8B-B14F-4D97-AF65-F5344CB8AC3E}">
        <p14:creationId xmlns:p14="http://schemas.microsoft.com/office/powerpoint/2010/main" val="263679154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798681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The Story of </a:t>
            </a:r>
            <a:r>
              <a:rPr lang="en-US" dirty="0" err="1"/>
              <a:t>RowHammer</a:t>
            </a:r>
            <a:r>
              <a:rPr lang="en-US" dirty="0"/>
              <a:t> 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602476188"/>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3426507321"/>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Reliability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mn-ea"/>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14800800"/>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AF454C8E-644E-3243-B4AA-441B607FE0D8}"/>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252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2148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1184211700"/>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C15D4B64-D30F-324B-9083-BD2752766A75}"/>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4573820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003568788"/>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35967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330626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this be improved to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this be improved to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272875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also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"Fast Bulk Bitwise AND and OR in DRAM"</a:t>
            </a:r>
            <a:br>
              <a:rPr lang="en-US" dirty="0">
                <a:solidFill>
                  <a:srgbClr val="0432FF"/>
                </a:solidFill>
              </a:rPr>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r>
              <a:rPr lang="en-US" dirty="0">
                <a:solidFill>
                  <a:srgbClr val="0432FF"/>
                </a:solidFill>
              </a:rPr>
              <a:t>,”</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71903047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the 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3136417264"/>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224</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solidFill>
                  <a:prstClr val="black">
                    <a:lumMod val="65000"/>
                    <a:lumOff val="35000"/>
                  </a:prstClr>
                </a:solidFill>
              </a:rPr>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163419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432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solidFill>
                  <a:srgbClr val="0432FF"/>
                </a:solidFill>
              </a:rPr>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7"/>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552073443"/>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DAMOV Methodology &amp; Workloads</a:t>
            </a:r>
            <a:endParaRPr lang="en-US" sz="24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919743255"/>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2124796521"/>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974647393"/>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177543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473071865"/>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1352134856"/>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4240710312"/>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402435534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2623437294"/>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DAMOV</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1052736"/>
            <a:ext cx="8610600" cy="5195664"/>
          </a:xfrm>
        </p:spPr>
        <p:txBody>
          <a:bodyPr/>
          <a:lstStyle/>
          <a:p>
            <a:r>
              <a:rPr lang="en-US" sz="1900" dirty="0"/>
              <a:t>Geraldo F. Oliveira, Juan Gomez-Luna, Lois </a:t>
            </a:r>
            <a:r>
              <a:rPr lang="en-US" sz="1900" dirty="0" err="1"/>
              <a:t>Orosa</a:t>
            </a:r>
            <a:r>
              <a:rPr lang="en-US" sz="1900" dirty="0"/>
              <a:t>, </a:t>
            </a:r>
            <a:r>
              <a:rPr lang="en-US" sz="1900" dirty="0" err="1"/>
              <a:t>Saugata</a:t>
            </a:r>
            <a:r>
              <a:rPr lang="en-US" sz="1900" dirty="0"/>
              <a:t> Ghose, Nandita Vijaykumar, Ivan </a:t>
            </a:r>
            <a:r>
              <a:rPr lang="en-US" sz="1900" dirty="0" err="1"/>
              <a:t>fernandez</a:t>
            </a:r>
            <a:r>
              <a:rPr lang="en-US" sz="1900" dirty="0"/>
              <a:t>, Mohammad </a:t>
            </a:r>
            <a:r>
              <a:rPr lang="en-US" sz="1900" dirty="0" err="1"/>
              <a:t>Sadrosadati</a:t>
            </a:r>
            <a:r>
              <a:rPr lang="en-US" sz="1900" dirty="0"/>
              <a:t>, and Onur Mutlu,</a:t>
            </a:r>
            <a:br>
              <a:rPr lang="en-US" sz="1900" dirty="0"/>
            </a:br>
            <a:r>
              <a:rPr lang="en-US" sz="1900" b="1" dirty="0">
                <a:solidFill>
                  <a:srgbClr val="0432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900" dirty="0"/>
            </a:br>
            <a:r>
              <a:rPr lang="en-US" sz="1900" i="1" dirty="0"/>
              <a:t>Preprint in </a:t>
            </a:r>
            <a:r>
              <a:rPr lang="en-US" sz="1900" b="1" i="1" dirty="0">
                <a:hlinkClick r:id="rId3"/>
              </a:rPr>
              <a:t>arXiv</a:t>
            </a:r>
            <a:r>
              <a:rPr lang="en-US" sz="1900" dirty="0"/>
              <a:t>, 8 May 2021.</a:t>
            </a:r>
            <a:br>
              <a:rPr lang="en-US" sz="1900" dirty="0"/>
            </a:br>
            <a:r>
              <a:rPr lang="en-US" sz="1900" dirty="0"/>
              <a:t>[</a:t>
            </a:r>
            <a:r>
              <a:rPr lang="en-US" sz="1900" dirty="0">
                <a:hlinkClick r:id="rId4"/>
              </a:rPr>
              <a:t>arXiv preprint</a:t>
            </a:r>
            <a:r>
              <a:rPr lang="en-US" sz="1900" dirty="0"/>
              <a:t>]</a:t>
            </a:r>
            <a:br>
              <a:rPr lang="en-US" sz="1900" dirty="0"/>
            </a:br>
            <a:r>
              <a:rPr lang="en-US" sz="1900" dirty="0"/>
              <a:t>[</a:t>
            </a:r>
            <a:r>
              <a:rPr lang="en-US" sz="1900" dirty="0">
                <a:hlinkClick r:id="rId5"/>
              </a:rPr>
              <a:t>DAMOV Suite and Simulator Source Code</a:t>
            </a:r>
            <a:r>
              <a:rPr lang="en-US" sz="1900" dirty="0"/>
              <a:t>]</a:t>
            </a:r>
            <a:br>
              <a:rPr lang="en-US" sz="1900" dirty="0"/>
            </a:br>
            <a:r>
              <a:rPr lang="en-US" sz="1900" dirty="0"/>
              <a:t>[</a:t>
            </a:r>
            <a:r>
              <a:rPr lang="en-US" sz="1900" dirty="0">
                <a:hlinkClick r:id="rId6"/>
              </a:rPr>
              <a:t>SAFARI Live Seminar Video</a:t>
            </a:r>
            <a:r>
              <a:rPr lang="en-US" sz="1900" dirty="0"/>
              <a:t> (2 </a:t>
            </a:r>
            <a:r>
              <a:rPr lang="en-US" sz="1900" dirty="0" err="1"/>
              <a:t>hrs</a:t>
            </a:r>
            <a:r>
              <a:rPr lang="en-US" sz="1900" dirty="0"/>
              <a:t> 40 mins)]</a:t>
            </a:r>
            <a:br>
              <a:rPr lang="en-US" sz="1900" dirty="0"/>
            </a:br>
            <a:r>
              <a:rPr lang="en-US" sz="1900" dirty="0"/>
              <a:t>[</a:t>
            </a:r>
            <a:r>
              <a:rPr lang="en-US" sz="1900" dirty="0">
                <a:hlinkClick r:id="rId7"/>
              </a:rPr>
              <a:t>Short Talk Video</a:t>
            </a:r>
            <a:r>
              <a:rPr lang="en-US" sz="1900" dirty="0"/>
              <a:t> (21 minutes)]</a:t>
            </a:r>
          </a:p>
          <a:p>
            <a:pPr marL="0" indent="0">
              <a:buNone/>
            </a:pPr>
            <a:br>
              <a:rPr lang="en-US" sz="1900" dirty="0"/>
            </a:br>
            <a:endParaRPr lang="en-US" sz="19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8"/>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30727"/>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62582210"/>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75556" y="1219200"/>
            <a:ext cx="7956884" cy="23538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708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405663161"/>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656243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4102525243"/>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3992491114"/>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779961"/>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1097536737"/>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589639623"/>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29516826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5028619"/>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64622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9240792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EF5BC18-EE1D-6F4B-B345-541A869C9E6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522626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 AI/ML</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498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0028632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ea typeface="ＭＳ Ｐゴシック" pitchFamily="-106" charset="-128"/>
              </a:rPr>
              <a:t>We Need to Think and Act Across the Stack</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99445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1770537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261722669"/>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181124249"/>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938526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807896" cy="1066800"/>
          </a:xfrm>
        </p:spPr>
        <p:txBody>
          <a:bodyPr/>
          <a:lstStyle/>
          <a:p>
            <a:r>
              <a:rPr lang="en-US" dirty="0"/>
              <a:t>A Tutorial on Memory-Centric Systems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BB09B705-782D-5543-A36E-90C01DB83752}"/>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42709252"/>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9CA3-848B-5245-8819-2933CCE0DA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9916E3-20F4-BE49-AE12-FDE247FE64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87CDB9E-A400-0A49-8FFF-6476E954202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3D727200-6179-4646-ABDE-FE20EA9FABEF}"/>
              </a:ext>
            </a:extLst>
          </p:cNvPr>
          <p:cNvPicPr>
            <a:picLocks noChangeAspect="1"/>
          </p:cNvPicPr>
          <p:nvPr/>
        </p:nvPicPr>
        <p:blipFill>
          <a:blip r:embed="rId2"/>
          <a:stretch>
            <a:fillRect/>
          </a:stretch>
        </p:blipFill>
        <p:spPr>
          <a:xfrm>
            <a:off x="0" y="7055"/>
            <a:ext cx="9144000" cy="6843889"/>
          </a:xfrm>
          <a:prstGeom prst="rect">
            <a:avLst/>
          </a:prstGeom>
        </p:spPr>
      </p:pic>
    </p:spTree>
    <p:extLst>
      <p:ext uri="{BB962C8B-B14F-4D97-AF65-F5344CB8AC3E}">
        <p14:creationId xmlns:p14="http://schemas.microsoft.com/office/powerpoint/2010/main" val="1562060591"/>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82020359"/>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13217681"/>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2554249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97170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3124886548"/>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4267614682"/>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October 2021</a:t>
            </a:r>
          </a:p>
          <a:p>
            <a:r>
              <a:rPr lang="en-US" sz="2200" dirty="0"/>
              <a:t>Huawei STW 2021: Future Secure Computing Architectures</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371600"/>
            <a:ext cx="8382000" cy="2201416"/>
          </a:xfrm>
        </p:spPr>
        <p:txBody>
          <a:bodyPr>
            <a:normAutofit fontScale="90000"/>
          </a:bodyPr>
          <a:lstStyle/>
          <a:p>
            <a:pPr algn="ctr"/>
            <a:r>
              <a:rPr lang="en-US" sz="6000" dirty="0"/>
              <a:t>Future Computing Platforms</a:t>
            </a:r>
            <a:br>
              <a:rPr lang="en-US" sz="4400" b="1" dirty="0"/>
            </a:br>
            <a:br>
              <a:rPr lang="en-US" sz="400" dirty="0"/>
            </a:br>
            <a:r>
              <a:rPr lang="en-US" sz="49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87329184"/>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4077072"/>
            <a:ext cx="799288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724008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"Adaptive-Latency DRAM: Optimizing DRAM Timing for the Common-Case"</a:t>
            </a:r>
            <a:r>
              <a:rPr lang="en-US" sz="2200" dirty="0">
                <a:solidFill>
                  <a:srgbClr val="0432FF"/>
                </a:solidFill>
              </a:rPr>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293096"/>
            <a:ext cx="9144000" cy="1713424"/>
          </a:xfrm>
          <a:prstGeom prst="rect">
            <a:avLst/>
          </a:prstGeom>
        </p:spPr>
      </p:pic>
    </p:spTree>
    <p:extLst>
      <p:ext uri="{BB962C8B-B14F-4D97-AF65-F5344CB8AC3E}">
        <p14:creationId xmlns:p14="http://schemas.microsoft.com/office/powerpoint/2010/main" val="3479419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"CLR-DRAM: A Low-Cost DRAM Architecture Enabling Dynamic Capacity-Latency Trade-Off"</a:t>
            </a:r>
            <a:br>
              <a:rPr lang="en-US" sz="2200" dirty="0">
                <a:solidFill>
                  <a:srgbClr val="0432FF"/>
                </a:solidFill>
              </a:rPr>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3928622614"/>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"Understanding Latency Variation in Modern DRAM Chips: Experimental Characterization, Analysis, and Optimization"</a:t>
            </a:r>
            <a:r>
              <a:rPr lang="en-US" sz="2000" dirty="0">
                <a:solidFill>
                  <a:srgbClr val="0432FF"/>
                </a:solidFill>
              </a:rPr>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339</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2722834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"Design-Induced Latency Variation in Modern DRAM Chips: Characterization, Analysis, and Latency Reduction Mechanisms"</a:t>
            </a:r>
            <a:r>
              <a:rPr lang="en-US" sz="2000" dirty="0">
                <a:solidFill>
                  <a:srgbClr val="0432FF"/>
                </a:solidFill>
              </a:rPr>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40636625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Putting It Together</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200" dirty="0" err="1"/>
              <a:t>Jeremie</a:t>
            </a:r>
            <a:r>
              <a:rPr lang="en-US" sz="2200" dirty="0"/>
              <a:t> S. Kim, Minesh Patel, Hasan Hassan, and </a:t>
            </a:r>
            <a:r>
              <a:rPr lang="en-US" sz="2200" u="sng" dirty="0"/>
              <a:t>Onur Mutlu</a:t>
            </a:r>
            <a:r>
              <a:rPr lang="en-US" sz="2200" dirty="0"/>
              <a:t>,</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"Solar-DRAM: Reducing DRAM Access Latency by Exploiting the Variation in Local Bitlines"</a:t>
            </a:r>
            <a:br>
              <a:rPr lang="en-US" sz="2200" dirty="0">
                <a:solidFill>
                  <a:srgbClr val="0432FF"/>
                </a:solidFill>
              </a:rPr>
            </a:br>
            <a:r>
              <a:rPr lang="en-US" sz="2200" i="1" dirty="0"/>
              <a:t>Proceedings of the </a:t>
            </a:r>
            <a:r>
              <a:rPr lang="en-US" sz="2200" i="1" dirty="0">
                <a:hlinkClick r:id="rId3"/>
              </a:rPr>
              <a:t>36th IEEE International Conference on Computer Design</a:t>
            </a:r>
            <a:r>
              <a:rPr lang="en-US" sz="2200" i="1" dirty="0"/>
              <a:t> (</a:t>
            </a:r>
            <a:r>
              <a:rPr lang="en-US" sz="2200" b="1" i="1" dirty="0"/>
              <a:t>ICCD</a:t>
            </a:r>
            <a:r>
              <a:rPr lang="en-US" sz="2200" i="1" dirty="0"/>
              <a:t>)</a:t>
            </a:r>
            <a:r>
              <a:rPr lang="en-US" sz="2200" dirty="0"/>
              <a:t>, Orlando, FL, USA, October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Talk Video</a:t>
            </a:r>
            <a:r>
              <a:rPr lang="en-US" sz="2200" dirty="0"/>
              <a:t> (16 minutes)] </a:t>
            </a:r>
            <a:br>
              <a:rPr lang="en-US" sz="2200" dirty="0"/>
            </a:br>
            <a:endParaRPr lang="en-US" sz="2200" dirty="0"/>
          </a:p>
          <a:p>
            <a:br>
              <a:rPr lang="en-US" sz="2200" dirty="0"/>
            </a:br>
            <a:endParaRPr lang="en-US" sz="2200" dirty="0"/>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7"/>
          <a:stretch>
            <a:fillRect/>
          </a:stretch>
        </p:blipFill>
        <p:spPr>
          <a:xfrm>
            <a:off x="5882" y="4077072"/>
            <a:ext cx="9144000" cy="2022466"/>
          </a:xfrm>
          <a:prstGeom prst="rect">
            <a:avLst/>
          </a:prstGeom>
        </p:spPr>
      </p:pic>
    </p:spTree>
    <p:extLst>
      <p:ext uri="{BB962C8B-B14F-4D97-AF65-F5344CB8AC3E}">
        <p14:creationId xmlns:p14="http://schemas.microsoft.com/office/powerpoint/2010/main" val="205941320"/>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a:stretch>
            <a:fillRect/>
          </a:stretch>
        </p:blipFill>
        <p:spPr>
          <a:xfrm>
            <a:off x="0" y="4005064"/>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DRAM Latency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64841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Lectures on Low-Latency Memory</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10</a:t>
            </a:r>
          </a:p>
          <a:p>
            <a:pPr lvl="1"/>
            <a:r>
              <a:rPr lang="en-US" sz="2000" b="1" dirty="0"/>
              <a:t>Low-Latency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https://www.youtube.com/watch?v=vQd1YgOH1Mw&amp;list=PL5Q2soXY2Zi9xidyIgBxUz7xRPS-wisBN&amp;index=19</a:t>
            </a:r>
            <a:r>
              <a:rPr lang="en-US" sz="1700" dirty="0">
                <a:solidFill>
                  <a:srgbClr val="0000FF"/>
                </a:solidFill>
              </a:rPr>
              <a:t> </a:t>
            </a:r>
          </a:p>
          <a:p>
            <a:pPr lvl="1"/>
            <a:endParaRPr lang="en-US" sz="600" dirty="0">
              <a:solidFill>
                <a:srgbClr val="FF0000"/>
              </a:solidFill>
            </a:endParaRPr>
          </a:p>
          <a:p>
            <a:r>
              <a:rPr lang="en-US" sz="2000" dirty="0">
                <a:solidFill>
                  <a:srgbClr val="FF0000"/>
                </a:solidFill>
              </a:rPr>
              <a:t>Computer Architecture, Fall 2020, Lecture 12b</a:t>
            </a:r>
          </a:p>
          <a:p>
            <a:pPr lvl="1"/>
            <a:r>
              <a:rPr lang="en-US" sz="2000" b="1" dirty="0"/>
              <a:t>Capacity-Latency Reconfigurable DRAM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https://www.youtube.com/watch?v=DUtPFW3jxq4&amp;list=PL5Q2soXY2Zi9xidyIgBxUz7xRPS-wisBN&amp;index=23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2019, Lecture 11a</a:t>
            </a:r>
          </a:p>
          <a:p>
            <a:pPr lvl="1"/>
            <a:r>
              <a:rPr lang="en-US" sz="2000" b="1" dirty="0"/>
              <a:t>DRAM Latency PUF </a:t>
            </a:r>
            <a:r>
              <a:rPr lang="en-US" sz="2000" dirty="0"/>
              <a:t>(ETH Zürich, Fall 2019)</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https://www.youtube.com/watch?v=7gqnrTZpjxE&amp;list=PL5Q2soXY2Zi-DyoI3HbqcdtUm9YWRR_z-&amp;index=15</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2019, Lecture 11b</a:t>
            </a:r>
          </a:p>
          <a:p>
            <a:pPr lvl="1"/>
            <a:r>
              <a:rPr lang="en-US" sz="2000" b="1" dirty="0"/>
              <a:t>DRAM True Random Number Generator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https://www.youtube.com/watch?v=Y3hPv1I5f8Y&amp;list=PL5Q2soXY2Zi-DyoI3HbqcdtUm9YWRR_z-&amp;index=16</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3186544"/>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Low-Latency 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EF4C315B-6175-1249-A2EE-E9B28ADD44D3}"/>
              </a:ext>
            </a:extLst>
          </p:cNvPr>
          <p:cNvPicPr>
            <a:picLocks noChangeAspect="1"/>
          </p:cNvPicPr>
          <p:nvPr/>
        </p:nvPicPr>
        <p:blipFill>
          <a:blip r:embed="rId3"/>
          <a:stretch>
            <a:fillRect/>
          </a:stretch>
        </p:blipFill>
        <p:spPr>
          <a:xfrm>
            <a:off x="597969" y="908720"/>
            <a:ext cx="8095261" cy="5566671"/>
          </a:xfrm>
          <a:prstGeom prst="rect">
            <a:avLst/>
          </a:prstGeom>
        </p:spPr>
      </p:pic>
    </p:spTree>
    <p:extLst>
      <p:ext uri="{BB962C8B-B14F-4D97-AF65-F5344CB8AC3E}">
        <p14:creationId xmlns:p14="http://schemas.microsoft.com/office/powerpoint/2010/main" val="2994224447"/>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8327911"/>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5373216"/>
            <a:ext cx="727280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6013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509533"/>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2200" dirty="0">
                <a:solidFill>
                  <a:srgbClr val="0432FF"/>
                </a:solidFill>
              </a:rPr>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948245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"Phase Change Technology and the Future of Main Memory"</a:t>
            </a:r>
            <a:br>
              <a:rPr lang="en-US" sz="2100" dirty="0">
                <a:solidFill>
                  <a:srgbClr val="0432FF"/>
                </a:solidFill>
              </a:rPr>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319034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9775239"/>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Engine-2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Arial" panose="020B0604020202020204" pitchFamily="34" charset="0"/>
            </a:endParaRPr>
          </a:p>
        </p:txBody>
      </p:sp>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WSE</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2.6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54.2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826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410200"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 (2021)</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850,000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568058"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Ampere </a:t>
            </a:r>
            <a:r>
              <a:rPr kumimoji="0" lang="en-US" sz="1000" b="0" i="0" u="none" strike="noStrike" kern="1200" cap="none" spc="0" normalizeH="0" baseline="0" noProof="0" dirty="0" err="1">
                <a:ln>
                  <a:noFill/>
                </a:ln>
                <a:solidFill>
                  <a:srgbClr val="222222"/>
                </a:solidFill>
                <a:effectLst/>
                <a:uLnTx/>
                <a:uFillTx/>
                <a:latin typeface="arial" panose="020B0604020202020204" pitchFamily="34" charset="0"/>
                <a:ea typeface="ＭＳ Ｐゴシック" panose="020B0600070205080204" pitchFamily="34" charset="-128"/>
                <a:cs typeface="+mn-cs"/>
              </a:rPr>
              <a:t>GA100</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26" name="Picture 2" descr="https://cerebras.net/wp-content/uploads/2021/03/img-chip-secti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69" y="1083392"/>
            <a:ext cx="4035425" cy="403542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9C9DCE1-9387-224F-B474-2091B2AD1D02}"/>
              </a:ext>
            </a:extLst>
          </p:cNvPr>
          <p:cNvSpPr txBox="1"/>
          <p:nvPr/>
        </p:nvSpPr>
        <p:spPr>
          <a:xfrm>
            <a:off x="103539" y="6209844"/>
            <a:ext cx="8120877"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https://www.anandtech.com/show/14758/hot-chips-31-live-blogs-cerebras-wafer-scale-deep-learning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Rectangle 15">
            <a:extLst>
              <a:ext uri="{FF2B5EF4-FFF2-40B4-BE49-F238E27FC236}">
                <a16:creationId xmlns:a16="http://schemas.microsoft.com/office/drawing/2014/main" id="{87628116-A674-6B47-B5A5-66C8134061BF}"/>
              </a:ext>
            </a:extLst>
          </p:cNvPr>
          <p:cNvSpPr/>
          <p:nvPr/>
        </p:nvSpPr>
        <p:spPr>
          <a:xfrm>
            <a:off x="80963" y="6550223"/>
            <a:ext cx="8910637"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https://www.cerebras.net/cerebras-wafer-scale-engine-why-we-need-big-chips-for-deep-learning/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17609071"/>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17546799"/>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1111202864"/>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95826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4091761511"/>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1855220599"/>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578094420"/>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77729461"/>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r>
              <a:rPr lang="en-US" dirty="0">
                <a:solidFill>
                  <a:srgbClr val="0432FF"/>
                </a:solidFill>
              </a:rPr>
              <a:t>,”</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2108974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(II)</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solidFill>
                  <a:srgbClr val="0432FF"/>
                </a:solidFill>
              </a:rPr>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543259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Processing in Memory (III)</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(IV)</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50365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(V)</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2872176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(VI)</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004100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t>TESLA Full Self-Driving Computer (2019)</a:t>
            </a:r>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681469180"/>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BF6F0D8-83CA-264F-8D66-FEC860915558}"/>
              </a:ext>
            </a:extLst>
          </p:cNvPr>
          <p:cNvSpPr>
            <a:spLocks noGrp="1"/>
          </p:cNvSpPr>
          <p:nvPr>
            <p:ph type="title"/>
          </p:nvPr>
        </p:nvSpPr>
        <p:spPr/>
        <p:txBody>
          <a:bodyPr/>
          <a:lstStyle/>
          <a:p>
            <a:r>
              <a:rPr lang="en-US" altLang="en-US" sz="3800" dirty="0">
                <a:ea typeface="ＭＳ Ｐゴシック" panose="020B0600070205080204" pitchFamily="34" charset="-128"/>
              </a:rPr>
              <a:t>Google TPU Generation I (~2016)</a:t>
            </a:r>
          </a:p>
        </p:txBody>
      </p:sp>
      <p:sp>
        <p:nvSpPr>
          <p:cNvPr id="87042" name="Content Placeholder 2">
            <a:extLst>
              <a:ext uri="{FF2B5EF4-FFF2-40B4-BE49-F238E27FC236}">
                <a16:creationId xmlns:a16="http://schemas.microsoft.com/office/drawing/2014/main" id="{E3C78D9C-47A0-3F4A-8719-D44502AA2CFB}"/>
              </a:ext>
            </a:extLst>
          </p:cNvPr>
          <p:cNvSpPr>
            <a:spLocks noGrp="1"/>
          </p:cNvSpPr>
          <p:nvPr>
            <p:ph idx="1"/>
          </p:nvPr>
        </p:nvSpPr>
        <p:spPr>
          <a:xfrm>
            <a:off x="228600" y="996950"/>
            <a:ext cx="8610600" cy="5194300"/>
          </a:xfrm>
        </p:spPr>
        <p:txBody>
          <a:bodyPr/>
          <a:lstStyle/>
          <a:p>
            <a:endParaRPr lang="en-US" altLang="en-US" dirty="0">
              <a:ea typeface="ＭＳ Ｐゴシック" panose="020B0600070205080204" pitchFamily="34" charset="-128"/>
            </a:endParaRPr>
          </a:p>
        </p:txBody>
      </p:sp>
      <p:sp>
        <p:nvSpPr>
          <p:cNvPr id="87043" name="Slide Number Placeholder 3">
            <a:extLst>
              <a:ext uri="{FF2B5EF4-FFF2-40B4-BE49-F238E27FC236}">
                <a16:creationId xmlns:a16="http://schemas.microsoft.com/office/drawing/2014/main" id="{64334E1C-B545-CC49-8CF0-961C03E583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47D24-021C-EC41-99D4-45DC935A4713}"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7044" name="Picture 4">
            <a:extLst>
              <a:ext uri="{FF2B5EF4-FFF2-40B4-BE49-F238E27FC236}">
                <a16:creationId xmlns:a16="http://schemas.microsoft.com/office/drawing/2014/main" id="{DAE7EBA6-B27B-2B41-99A2-01F67E5373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0800"/>
            <a:ext cx="9144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5">
            <a:extLst>
              <a:ext uri="{FF2B5EF4-FFF2-40B4-BE49-F238E27FC236}">
                <a16:creationId xmlns:a16="http://schemas.microsoft.com/office/drawing/2014/main" id="{D58C8DB3-596B-3E41-8803-F43CC5920C4F}"/>
              </a:ext>
            </a:extLst>
          </p:cNvPr>
          <p:cNvSpPr txBox="1">
            <a:spLocks noChangeArrowheads="1"/>
          </p:cNvSpPr>
          <p:nvPr/>
        </p:nvSpPr>
        <p:spPr bwMode="auto">
          <a:xfrm>
            <a:off x="250825" y="5805488"/>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Jouppi</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a:t>
            </a:r>
            <a:r>
              <a:rPr kumimoji="0" lang="en-US" altLang="ja-JP" sz="16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564757391"/>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p:txBody>
          <a:bodyPr/>
          <a:lstStyle/>
          <a:p>
            <a:r>
              <a:rPr lang="en-US" altLang="en-US" dirty="0">
                <a:ea typeface="ＭＳ Ｐゴシック" panose="020B0600070205080204" pitchFamily="34" charset="-128"/>
              </a:rPr>
              <a:t>Google TPU Generation II (2017)</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28600" y="2125717"/>
            <a:ext cx="5600953" cy="2903483"/>
          </a:xfrm>
          <a:prstGeom prst="rect">
            <a:avLst/>
          </a:prstGeom>
        </p:spPr>
      </p:pic>
      <p:sp>
        <p:nvSpPr>
          <p:cNvPr id="3" name="TextBox 2"/>
          <p:cNvSpPr txBox="1"/>
          <p:nvPr/>
        </p:nvSpPr>
        <p:spPr>
          <a:xfrm>
            <a:off x="214832" y="4966156"/>
            <a:ext cx="450956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www.nextplatform.com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/2017/05/17/first-depth-look-googles-new-second-generation-</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p>
        </p:txBody>
      </p:sp>
      <p:sp>
        <p:nvSpPr>
          <p:cNvPr id="4" name="TextBox 3"/>
          <p:cNvSpPr txBox="1"/>
          <p:nvPr/>
        </p:nvSpPr>
        <p:spPr>
          <a:xfrm>
            <a:off x="6096000" y="1438870"/>
            <a:ext cx="198868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TPU chips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 chip in TPU1</a:t>
            </a:r>
          </a:p>
        </p:txBody>
      </p:sp>
      <p:sp>
        <p:nvSpPr>
          <p:cNvPr id="8" name="TextBox 7"/>
          <p:cNvSpPr txBox="1"/>
          <p:nvPr/>
        </p:nvSpPr>
        <p:spPr>
          <a:xfrm>
            <a:off x="6096000" y="2296120"/>
            <a:ext cx="276229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High Bandwidth Memory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DDR3</a:t>
            </a:r>
          </a:p>
        </p:txBody>
      </p:sp>
      <p:sp>
        <p:nvSpPr>
          <p:cNvPr id="9" name="TextBox 8"/>
          <p:cNvSpPr txBox="1"/>
          <p:nvPr/>
        </p:nvSpPr>
        <p:spPr>
          <a:xfrm>
            <a:off x="6096000" y="3153370"/>
            <a:ext cx="271099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Floating point operations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FP16</a:t>
            </a:r>
          </a:p>
        </p:txBody>
      </p:sp>
      <p:sp>
        <p:nvSpPr>
          <p:cNvPr id="10" name="TextBox 9"/>
          <p:cNvSpPr txBox="1"/>
          <p:nvPr/>
        </p:nvSpPr>
        <p:spPr>
          <a:xfrm>
            <a:off x="6096000" y="4010620"/>
            <a:ext cx="2283638"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45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23 TOPS</a:t>
            </a:r>
          </a:p>
        </p:txBody>
      </p:sp>
      <p:sp>
        <p:nvSpPr>
          <p:cNvPr id="11" name="TextBox 10"/>
          <p:cNvSpPr txBox="1"/>
          <p:nvPr/>
        </p:nvSpPr>
        <p:spPr>
          <a:xfrm>
            <a:off x="6098362" y="4867870"/>
            <a:ext cx="2377574" cy="92333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Designed for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training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inference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only inference</a:t>
            </a:r>
          </a:p>
        </p:txBody>
      </p:sp>
    </p:spTree>
    <p:extLst>
      <p:ext uri="{BB962C8B-B14F-4D97-AF65-F5344CB8AC3E}">
        <p14:creationId xmlns:p14="http://schemas.microsoft.com/office/powerpoint/2010/main" val="2515220202"/>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228600" y="152400"/>
            <a:ext cx="8839200" cy="1066800"/>
          </a:xfrm>
        </p:spPr>
        <p:txBody>
          <a:bodyPr/>
          <a:lstStyle/>
          <a:p>
            <a:r>
              <a:rPr lang="en-US" altLang="en-US" dirty="0">
                <a:ea typeface="ＭＳ Ｐゴシック" panose="020B0600070205080204" pitchFamily="34" charset="-128"/>
              </a:rPr>
              <a:t>Google TPU Generation III</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3" name="TextBox 2"/>
          <p:cNvSpPr txBox="1"/>
          <p:nvPr/>
        </p:nvSpPr>
        <p:spPr>
          <a:xfrm>
            <a:off x="152400" y="6549769"/>
            <a:ext cx="265168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https://cloud.google.com/tpu/docs/system-architecture</a:t>
            </a:r>
          </a:p>
        </p:txBody>
      </p:sp>
      <p:pic>
        <p:nvPicPr>
          <p:cNvPr id="5" name="Picture 4">
            <a:extLst>
              <a:ext uri="{FF2B5EF4-FFF2-40B4-BE49-F238E27FC236}">
                <a16:creationId xmlns:a16="http://schemas.microsoft.com/office/drawing/2014/main" id="{5F4FC0E2-9BD3-EC4C-8A7C-01CECA4AEA9E}"/>
              </a:ext>
            </a:extLst>
          </p:cNvPr>
          <p:cNvPicPr>
            <a:picLocks noChangeAspect="1"/>
          </p:cNvPicPr>
          <p:nvPr/>
        </p:nvPicPr>
        <p:blipFill>
          <a:blip r:embed="rId2"/>
          <a:stretch>
            <a:fillRect/>
          </a:stretch>
        </p:blipFill>
        <p:spPr>
          <a:xfrm>
            <a:off x="304799" y="899518"/>
            <a:ext cx="8324429" cy="4706163"/>
          </a:xfrm>
          <a:prstGeom prst="rect">
            <a:avLst/>
          </a:prstGeom>
        </p:spPr>
      </p:pic>
      <p:sp>
        <p:nvSpPr>
          <p:cNvPr id="10" name="TextBox 9">
            <a:extLst>
              <a:ext uri="{FF2B5EF4-FFF2-40B4-BE49-F238E27FC236}">
                <a16:creationId xmlns:a16="http://schemas.microsoft.com/office/drawing/2014/main" id="{18770AE6-4855-5C4F-851F-F9C8729DD9BF}"/>
              </a:ext>
            </a:extLst>
          </p:cNvPr>
          <p:cNvSpPr txBox="1"/>
          <p:nvPr/>
        </p:nvSpPr>
        <p:spPr>
          <a:xfrm>
            <a:off x="381000" y="5754469"/>
            <a:ext cx="254011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32GB HBM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16GB HBM in TPU2</a:t>
            </a:r>
          </a:p>
        </p:txBody>
      </p:sp>
      <p:sp>
        <p:nvSpPr>
          <p:cNvPr id="11" name="TextBox 10">
            <a:extLst>
              <a:ext uri="{FF2B5EF4-FFF2-40B4-BE49-F238E27FC236}">
                <a16:creationId xmlns:a16="http://schemas.microsoft.com/office/drawing/2014/main" id="{55A1D4F5-9732-864C-9D02-5D24F3C90438}"/>
              </a:ext>
            </a:extLst>
          </p:cNvPr>
          <p:cNvSpPr txBox="1"/>
          <p:nvPr/>
        </p:nvSpPr>
        <p:spPr>
          <a:xfrm>
            <a:off x="3352800" y="5754468"/>
            <a:ext cx="278377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Matrix Units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 Matrix Units in TPU2</a:t>
            </a:r>
          </a:p>
        </p:txBody>
      </p:sp>
      <p:sp>
        <p:nvSpPr>
          <p:cNvPr id="12" name="TextBox 11">
            <a:extLst>
              <a:ext uri="{FF2B5EF4-FFF2-40B4-BE49-F238E27FC236}">
                <a16:creationId xmlns:a16="http://schemas.microsoft.com/office/drawing/2014/main" id="{F4B86DB9-840D-0F4D-89D7-A122942658B2}"/>
              </a:ext>
            </a:extLst>
          </p:cNvPr>
          <p:cNvSpPr txBox="1"/>
          <p:nvPr/>
        </p:nvSpPr>
        <p:spPr>
          <a:xfrm>
            <a:off x="6477000" y="5754467"/>
            <a:ext cx="2587247"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90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45 TFLOPS in TPU2</a:t>
            </a:r>
          </a:p>
        </p:txBody>
      </p:sp>
    </p:spTree>
    <p:extLst>
      <p:ext uri="{BB962C8B-B14F-4D97-AF65-F5344CB8AC3E}">
        <p14:creationId xmlns:p14="http://schemas.microsoft.com/office/powerpoint/2010/main" val="3348012458"/>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5168F5DC-307D-D74B-8763-CAAA0354729C}"/>
              </a:ext>
            </a:extLst>
          </p:cNvPr>
          <p:cNvSpPr>
            <a:spLocks noGrp="1"/>
          </p:cNvSpPr>
          <p:nvPr>
            <p:ph type="title"/>
          </p:nvPr>
        </p:nvSpPr>
        <p:spPr>
          <a:xfrm>
            <a:off x="228600" y="152400"/>
            <a:ext cx="8775700" cy="1066800"/>
          </a:xfrm>
        </p:spPr>
        <p:txBody>
          <a:bodyPr/>
          <a:lstStyle/>
          <a:p>
            <a:r>
              <a:rPr lang="en-US" altLang="en-US" sz="3800" dirty="0">
                <a:ea typeface="ＭＳ Ｐゴシック" panose="020B0600070205080204" pitchFamily="34" charset="-128"/>
              </a:rPr>
              <a:t>An Example Modern Systolic Array: TPU (II)</a:t>
            </a:r>
          </a:p>
        </p:txBody>
      </p:sp>
      <p:sp>
        <p:nvSpPr>
          <p:cNvPr id="88066" name="Slide Number Placeholder 3">
            <a:extLst>
              <a:ext uri="{FF2B5EF4-FFF2-40B4-BE49-F238E27FC236}">
                <a16:creationId xmlns:a16="http://schemas.microsoft.com/office/drawing/2014/main" id="{E028C3CB-5025-EB4E-8118-2C4E59D19B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599F66-A283-D146-BD00-F6CFE108E8A8}"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8067" name="Picture 4">
            <a:extLst>
              <a:ext uri="{FF2B5EF4-FFF2-40B4-BE49-F238E27FC236}">
                <a16:creationId xmlns:a16="http://schemas.microsoft.com/office/drawing/2014/main" id="{57D3FEF3-3D27-9847-85C7-3A713D89E9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5">
            <a:extLst>
              <a:ext uri="{FF2B5EF4-FFF2-40B4-BE49-F238E27FC236}">
                <a16:creationId xmlns:a16="http://schemas.microsoft.com/office/drawing/2014/main" id="{9C3ABED2-934B-6740-8BEC-F4440429979D}"/>
              </a:ext>
            </a:extLst>
          </p:cNvPr>
          <p:cNvSpPr txBox="1">
            <a:spLocks noChangeArrowheads="1"/>
          </p:cNvSpPr>
          <p:nvPr/>
        </p:nvSpPr>
        <p:spPr bwMode="auto">
          <a:xfrm>
            <a:off x="250825" y="6062663"/>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Jouppi et al., “</a:t>
            </a:r>
            <a:r>
              <a:rPr kumimoji="0" lang="en-US" altLang="ja-JP" sz="1600" b="0"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8069" name="Picture 7">
            <a:extLst>
              <a:ext uri="{FF2B5EF4-FFF2-40B4-BE49-F238E27FC236}">
                <a16:creationId xmlns:a16="http://schemas.microsoft.com/office/drawing/2014/main" id="{407D4CDB-8641-914F-A615-DC6125BB1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89250"/>
            <a:ext cx="40513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074074"/>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152400" y="152400"/>
            <a:ext cx="9144000" cy="1066800"/>
          </a:xfrm>
        </p:spPr>
        <p:txBody>
          <a:bodyPr/>
          <a:lstStyle/>
          <a:p>
            <a:r>
              <a:rPr lang="en-US" altLang="en-US" sz="3800" dirty="0">
                <a:solidFill>
                  <a:srgbClr val="006633"/>
                </a:solidFill>
                <a:ea typeface="ＭＳ Ｐゴシック" panose="020B0600070205080204" pitchFamily="34" charset="-128"/>
              </a:rPr>
              <a:t>An Example Modern Systolic Array: TPU (III)</a:t>
            </a:r>
            <a:endParaRPr lang="en-US" altLang="en-US" dirty="0">
              <a:ea typeface="ＭＳ Ｐゴシック" panose="020B0600070205080204" pitchFamily="34" charset="-128"/>
            </a:endParaRP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9091" name="Picture 4">
            <a:extLst>
              <a:ext uri="{FF2B5EF4-FFF2-40B4-BE49-F238E27FC236}">
                <a16:creationId xmlns:a16="http://schemas.microsoft.com/office/drawing/2014/main" id="{E795BB9E-5CE1-BB4E-990A-006605D498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1213"/>
            <a:ext cx="5791200"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11556"/>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dirty="0"/>
              <a:t>Many Others and Many Startups…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7885602"/>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87638139"/>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23920" cy="884238"/>
          </a:xfrm>
        </p:spPr>
        <p:txBody>
          <a:bodyPr/>
          <a:lstStyle/>
          <a:p>
            <a:r>
              <a:rPr lang="en-US" sz="3500" dirty="0"/>
              <a:t>Lectures on Systolic Arrays &amp; ML/AI Acceleration</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25550"/>
            <a:ext cx="8851900" cy="5211762"/>
          </a:xfrm>
        </p:spPr>
        <p:txBody>
          <a:bodyPr/>
          <a:lstStyle/>
          <a:p>
            <a:r>
              <a:rPr lang="en-US" sz="2000" dirty="0">
                <a:solidFill>
                  <a:srgbClr val="FF0000"/>
                </a:solidFill>
              </a:rPr>
              <a:t>Digital Design and Computer Architecture, Spring 2021, Lecture 19</a:t>
            </a:r>
          </a:p>
          <a:p>
            <a:pPr lvl="1"/>
            <a:r>
              <a:rPr lang="en-US" sz="2000" b="1" dirty="0"/>
              <a:t>VLIW, Systolic Arrays, DAE </a:t>
            </a:r>
            <a:r>
              <a:rPr lang="en-US" sz="2000" dirty="0"/>
              <a:t>(ETH Zürich, Spring 2021)</a:t>
            </a:r>
          </a:p>
          <a:p>
            <a:pPr lvl="1"/>
            <a:r>
              <a:rPr lang="en-US" sz="1700" dirty="0">
                <a:solidFill>
                  <a:srgbClr val="0432FF"/>
                </a:solidFill>
                <a:hlinkClick r:id="rId2">
                  <a:extLst>
                    <a:ext uri="{A12FA001-AC4F-418D-AE19-62706E023703}">
                      <ahyp:hlinkClr xmlns:ahyp="http://schemas.microsoft.com/office/drawing/2018/hyperlinkcolor" val="tx"/>
                    </a:ext>
                  </a:extLst>
                </a:hlinkClick>
              </a:rPr>
              <a:t>https://www.youtube.com/watch?v=UtLy4Yagdys&amp;list=PL5Q2soXY2Zi_uej3aY39YB5pfW4SJ7LlN&amp;index=21</a:t>
            </a:r>
            <a:r>
              <a:rPr lang="en-US" sz="1700" dirty="0">
                <a:solidFill>
                  <a:srgbClr val="0432FF"/>
                </a:solidFill>
              </a:rPr>
              <a:t> </a:t>
            </a:r>
            <a:endParaRPr lang="en-US" sz="600" dirty="0">
              <a:solidFill>
                <a:srgbClr val="0432FF"/>
              </a:solidFill>
            </a:endParaRPr>
          </a:p>
          <a:p>
            <a:pPr lvl="1"/>
            <a:endParaRPr lang="en-US" sz="2000" dirty="0"/>
          </a:p>
          <a:p>
            <a:r>
              <a:rPr lang="en-US" sz="2000" dirty="0">
                <a:solidFill>
                  <a:srgbClr val="FF0000"/>
                </a:solidFill>
              </a:rPr>
              <a:t>Computer Architecture, Fall 2020, Lecture 9b</a:t>
            </a:r>
          </a:p>
          <a:p>
            <a:pPr lvl="1"/>
            <a:r>
              <a:rPr lang="en-US" b="1" dirty="0"/>
              <a:t>EDEN: Efficient DNN Inference </a:t>
            </a:r>
            <a:r>
              <a:rPr lang="en-US" sz="2000" dirty="0"/>
              <a:t>(ETH Zürich, Fall 2020)</a:t>
            </a:r>
          </a:p>
          <a:p>
            <a:pPr lvl="1"/>
            <a:r>
              <a:rPr lang="en-US" sz="1700" dirty="0">
                <a:solidFill>
                  <a:srgbClr val="0432FF"/>
                </a:solidFill>
                <a:hlinkClick r:id="rId3">
                  <a:extLst>
                    <a:ext uri="{A12FA001-AC4F-418D-AE19-62706E023703}">
                      <ahyp:hlinkClr xmlns:ahyp="http://schemas.microsoft.com/office/drawing/2018/hyperlinkcolor" val="tx"/>
                    </a:ext>
                  </a:extLst>
                </a:hlinkClick>
              </a:rPr>
              <a:t>https://www.youtube.com/watch?v=HmB32OXMKMY&amp;list=PL5Q2soXY2Zi9xidyIgBxUz7xRPS-wisBN&amp;index=16</a:t>
            </a:r>
            <a:r>
              <a:rPr lang="en-US" sz="1700" dirty="0">
                <a:solidFill>
                  <a:srgbClr val="0432FF"/>
                </a:solidFill>
              </a:rPr>
              <a:t> </a:t>
            </a:r>
          </a:p>
          <a:p>
            <a:pPr lvl="1"/>
            <a:endParaRPr lang="en-US" sz="1700" dirty="0">
              <a:solidFill>
                <a:srgbClr val="0432FF"/>
              </a:solidFill>
            </a:endParaRPr>
          </a:p>
          <a:p>
            <a:r>
              <a:rPr lang="en-US" sz="2000" dirty="0">
                <a:solidFill>
                  <a:srgbClr val="FF0000"/>
                </a:solidFill>
              </a:rPr>
              <a:t>Computer Architecture, Fall 2020, Lecture 9c</a:t>
            </a:r>
          </a:p>
          <a:p>
            <a:pPr lvl="1"/>
            <a:r>
              <a:rPr lang="en-US" b="1" dirty="0"/>
              <a:t>SMASH: Accelerating Sparse Matrix Operations </a:t>
            </a:r>
            <a:r>
              <a:rPr lang="en-US" sz="2000" dirty="0"/>
              <a:t>(ETH Zürich, Fall 2020)</a:t>
            </a:r>
          </a:p>
          <a:p>
            <a:pPr lvl="1"/>
            <a:r>
              <a:rPr lang="en-US" sz="1700" dirty="0">
                <a:solidFill>
                  <a:srgbClr val="0432FF"/>
                </a:solidFill>
                <a:hlinkClick r:id="rId4">
                  <a:extLst>
                    <a:ext uri="{A12FA001-AC4F-418D-AE19-62706E023703}">
                      <ahyp:hlinkClr xmlns:ahyp="http://schemas.microsoft.com/office/drawing/2018/hyperlinkcolor" val="tx"/>
                    </a:ext>
                  </a:extLst>
                </a:hlinkClick>
              </a:rPr>
              <a:t>https://www.youtube.com/watch?v=78aikMbxkGc&amp;list=PL5Q2soXY2Zi9xidyIgBxUz7xRPS-wisBN&amp;index=17</a:t>
            </a:r>
            <a:r>
              <a:rPr lang="en-US" sz="1700" dirty="0">
                <a:solidFill>
                  <a:srgbClr val="0432FF"/>
                </a:solidFill>
              </a:rPr>
              <a:t> </a:t>
            </a:r>
            <a:endParaRPr lang="en-US" sz="2000" dirty="0">
              <a:solidFill>
                <a:srgbClr val="0432FF"/>
              </a:solidFill>
            </a:endParaRPr>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88555288"/>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9023920" cy="1066800"/>
          </a:xfrm>
        </p:spPr>
        <p:txBody>
          <a:bodyPr/>
          <a:lstStyle/>
          <a:p>
            <a:r>
              <a:rPr lang="en-US" sz="3800" dirty="0"/>
              <a:t>Lecture on Systolic Arrays &amp; ML Acceleration</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1B27A704-6ECB-1E44-8300-0CF395A77F39}"/>
              </a:ext>
            </a:extLst>
          </p:cNvPr>
          <p:cNvPicPr>
            <a:picLocks noChangeAspect="1"/>
          </p:cNvPicPr>
          <p:nvPr/>
        </p:nvPicPr>
        <p:blipFill>
          <a:blip r:embed="rId3"/>
          <a:stretch>
            <a:fillRect/>
          </a:stretch>
        </p:blipFill>
        <p:spPr>
          <a:xfrm>
            <a:off x="520824" y="925891"/>
            <a:ext cx="8083624" cy="5558669"/>
          </a:xfrm>
          <a:prstGeom prst="rect">
            <a:avLst/>
          </a:prstGeom>
        </p:spPr>
      </p:pic>
    </p:spTree>
    <p:extLst>
      <p:ext uri="{BB962C8B-B14F-4D97-AF65-F5344CB8AC3E}">
        <p14:creationId xmlns:p14="http://schemas.microsoft.com/office/powerpoint/2010/main" val="1131392574"/>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899592" y="1795462"/>
            <a:ext cx="7924800" cy="1752600"/>
          </a:xfrm>
        </p:spPr>
        <p:txBody>
          <a:bodyPr/>
          <a:lstStyle/>
          <a:p>
            <a:r>
              <a:rPr lang="en-US" dirty="0"/>
              <a:t>Accelerating Genome Analysis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111559"/>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8194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7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7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77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78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702"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solidFill>
                  <a:srgbClr val="0432FF"/>
                </a:solidFill>
              </a:rPr>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908720"/>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solidFill>
                  <a:srgbClr val="0432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400" dirty="0">
                <a:solidFill>
                  <a:srgbClr val="0432FF"/>
                </a:solidFill>
              </a:rPr>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593812" y="3488974"/>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8464217"/>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54999595"/>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22865929"/>
      </p:ext>
    </p:extLst>
  </p:cSld>
  <p:clrMapOvr>
    <a:masterClrMapping/>
  </p:clrMapOvr>
  <p:transition/>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endParaRPr lang="en-US" b="1" dirty="0">
              <a:solidFill>
                <a:srgbClr val="7030A0"/>
              </a:solidFill>
            </a:endParaRPr>
          </a:p>
          <a:p>
            <a:endParaRPr lang="en-US" b="1" dirty="0">
              <a:solidFill>
                <a:srgbClr val="7030A0"/>
              </a:solidFill>
            </a:endParaRPr>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~100-1000X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404</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3647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408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895260285"/>
      </p:ext>
    </p:extLst>
  </p:cSld>
  <p:clrMapOvr>
    <a:masterClrMapping/>
  </p:clrMapOvr>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30215823"/>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580736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120109"/>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mn-cs"/>
            </a:endParaRPr>
          </a:p>
        </p:txBody>
      </p:sp>
    </p:spTree>
    <p:extLst>
      <p:ext uri="{BB962C8B-B14F-4D97-AF65-F5344CB8AC3E}">
        <p14:creationId xmlns:p14="http://schemas.microsoft.com/office/powerpoint/2010/main" val="742665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230953912"/>
      </p:ext>
    </p:extLst>
  </p:cSld>
  <p:clrMapOvr>
    <a:masterClrMapping/>
  </p:clrMapOvr>
  <p:transition/>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1057243079"/>
      </p:ext>
    </p:extLst>
  </p:cSld>
  <p:clrMapOvr>
    <a:masterClrMapping/>
  </p:clrMapOvr>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solidFill>
                  <a:srgbClr val="0432FF"/>
                </a:solidFill>
              </a:rPr>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126831747"/>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43301169"/>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29762622"/>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23730"/>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420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99481"/>
      </p:ext>
    </p:extLst>
  </p:cSld>
  <p:clrMapOvr>
    <a:masterClrMapping/>
  </p:clrMapOvr>
  <p:transition spd="slow" advClick="0"/>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966668240"/>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353758086"/>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7567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3672493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2925128323"/>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285036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074053469"/>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68467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76297266"/>
      </p:ext>
    </p:extLst>
  </p:cSld>
  <p:clrMapOvr>
    <a:masterClrMapping/>
  </p:clrMapOvr>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88377149"/>
      </p:ext>
    </p:extLst>
  </p:cSld>
  <p:clrMapOvr>
    <a:masterClrMapping/>
  </p:clrMapOvr>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84399861"/>
      </p:ext>
    </p:extLst>
  </p:cSld>
  <p:clrMapOvr>
    <a:masterClrMapping/>
  </p:clrMapOvr>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39349351"/>
      </p:ext>
    </p:extLst>
  </p:cSld>
  <p:clrMapOvr>
    <a:masterClrMapping/>
  </p:clrMapOvr>
  <p:transition/>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8974854"/>
      </p:ext>
    </p:extLst>
  </p:cSld>
  <p:clrMapOvr>
    <a:masterClrMapping/>
  </p:clrMapOvr>
  <p:transition/>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555694458"/>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436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63400203"/>
      </p:ext>
    </p:extLst>
  </p:cSld>
  <p:clrMapOvr>
    <a:masterClrMapping/>
  </p:clrMapOvr>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437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35165045"/>
      </p:ext>
    </p:extLst>
  </p:cSld>
  <p:clrMapOvr>
    <a:masterClrMapping/>
  </p:clrMapOvr>
  <p:transition/>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59861364"/>
      </p:ext>
    </p:extLst>
  </p:cSld>
  <p:clrMapOvr>
    <a:masterClrMapping/>
  </p:clrMapOvr>
  <p:transition/>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61323714"/>
      </p:ext>
    </p:extLst>
  </p:cSld>
  <p:clrMapOvr>
    <a:masterClrMapping/>
  </p:clrMapOvr>
  <p:transition/>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61609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10554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798327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7596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84712183"/>
      </p:ext>
    </p:extLst>
  </p:cSld>
  <p:clrMapOvr>
    <a:masterClrMapping/>
  </p:clrMapOvr>
  <p:transition/>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72628722"/>
      </p:ext>
    </p:extLst>
  </p:cSld>
  <p:clrMapOvr>
    <a:masterClrMapping/>
  </p:clrMapOvr>
  <p:transition/>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38957518"/>
      </p:ext>
    </p:extLst>
  </p:cSld>
  <p:clrMapOvr>
    <a:masterClrMapping/>
  </p:clrMapOvr>
  <p:transition/>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846558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635782034"/>
      </p:ext>
    </p:extLst>
  </p:cSld>
  <p:clrMapOvr>
    <a:masterClrMapping/>
  </p:clrMapOvr>
  <p:transition/>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90635514"/>
      </p:ext>
    </p:extLst>
  </p:cSld>
  <p:clrMapOvr>
    <a:masterClrMapping/>
  </p:clrMapOvr>
  <p:transition/>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09698862"/>
      </p:ext>
    </p:extLst>
  </p:cSld>
  <p:clrMapOvr>
    <a:masterClrMapping/>
  </p:clrMapOvr>
  <p:transition/>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84259714"/>
      </p:ext>
    </p:extLst>
  </p:cSld>
  <p:clrMapOvr>
    <a:masterClrMapping/>
  </p:clrMapOvr>
  <p:transition/>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202230"/>
      </p:ext>
    </p:extLst>
  </p:cSld>
  <p:clrMapOvr>
    <a:masterClrMapping/>
  </p:clrMapOvr>
  <p:transition/>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249119151"/>
      </p:ext>
    </p:extLst>
  </p:cSld>
  <p:clrMapOvr>
    <a:masterClrMapping/>
  </p:clrMapOvr>
  <p:transition/>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261414133"/>
      </p:ext>
    </p:extLst>
  </p:cSld>
  <p:clrMapOvr>
    <a:masterClrMapping/>
  </p:clrMapOvr>
  <p:transition/>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96970317"/>
      </p:ext>
    </p:extLst>
  </p:cSld>
  <p:clrMapOvr>
    <a:masterClrMapping/>
  </p:clrMapOvr>
  <p:transition/>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2159474"/>
      </p:ext>
    </p:extLst>
  </p:cSld>
  <p:clrMapOvr>
    <a:masterClrMapping/>
  </p:clrMapOvr>
  <p:transition/>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482829047"/>
      </p:ext>
    </p:extLst>
  </p:cSld>
  <p:clrMapOvr>
    <a:masterClrMapping/>
  </p:clrMapOvr>
  <p:transition/>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458</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3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2.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3.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8.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1.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9.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0.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212172</TotalTime>
  <Words>25269</Words>
  <Application>Microsoft Macintosh PowerPoint</Application>
  <PresentationFormat>On-screen Show (4:3)</PresentationFormat>
  <Paragraphs>3900</Paragraphs>
  <Slides>458</Slides>
  <Notes>75</Notes>
  <HiddenSlides>0</HiddenSlides>
  <MMClips>0</MMClips>
  <ScaleCrop>false</ScaleCrop>
  <HeadingPairs>
    <vt:vector size="8" baseType="variant">
      <vt:variant>
        <vt:lpstr>Fonts Used</vt:lpstr>
      </vt:variant>
      <vt:variant>
        <vt:i4>26</vt:i4>
      </vt:variant>
      <vt:variant>
        <vt:lpstr>Theme</vt:lpstr>
      </vt:variant>
      <vt:variant>
        <vt:i4>94</vt:i4>
      </vt:variant>
      <vt:variant>
        <vt:lpstr>Embedded OLE Servers</vt:lpstr>
      </vt:variant>
      <vt:variant>
        <vt:i4>1</vt:i4>
      </vt:variant>
      <vt:variant>
        <vt:lpstr>Slide Titles</vt:lpstr>
      </vt:variant>
      <vt:variant>
        <vt:i4>458</vt:i4>
      </vt:variant>
    </vt:vector>
  </HeadingPairs>
  <TitlesOfParts>
    <vt:vector size="579" baseType="lpstr">
      <vt:lpstr>Adobe Garamond Pro</vt:lpstr>
      <vt:lpstr>Arial</vt:lpstr>
      <vt:lpstr>Arial</vt:lpstr>
      <vt:lpstr>Arial Narrow</vt:lpstr>
      <vt:lpstr>Calibri</vt:lpstr>
      <vt:lpstr>Calibri Light</vt:lpstr>
      <vt:lpstr>Cambria</vt:lpstr>
      <vt:lpstr>Cambria Math</vt:lpstr>
      <vt:lpstr>Candara</vt:lpstr>
      <vt:lpstr>Chalkduster</vt:lpstr>
      <vt:lpstr>Corbel</vt:lpstr>
      <vt:lpstr>Courier New</vt:lpstr>
      <vt:lpstr>europa</vt:lpstr>
      <vt:lpstr>Futura Medium</vt:lpstr>
      <vt:lpstr>Garamond</vt:lpstr>
      <vt:lpstr>Gill Sans</vt:lpstr>
      <vt:lpstr>Gill Sans MT</vt:lpstr>
      <vt:lpstr>Lucida Grande</vt:lpstr>
      <vt:lpstr>medium-content-sans-serif-font</vt:lpstr>
      <vt:lpstr>Myriad Pro Bold Cond</vt:lpstr>
      <vt:lpstr>Perpetua</vt:lpstr>
      <vt:lpstr>Proxima Nova</vt:lpstr>
      <vt:lpstr>Segoe UI</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safari</vt:lpstr>
      <vt:lpstr>153_Edge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21_Office Theme</vt:lpstr>
      <vt:lpstr>5_Office Theme</vt:lpstr>
      <vt:lpstr>102_Edge</vt:lpstr>
      <vt:lpstr>50_Edge</vt:lpstr>
      <vt:lpstr>4_sesha-theme</vt:lpstr>
      <vt:lpstr>16_Office Theme</vt:lpstr>
      <vt:lpstr>Office Theme</vt:lpstr>
      <vt:lpstr>20_Edge</vt:lpstr>
      <vt:lpstr>42_Edge</vt:lpstr>
      <vt:lpstr>62_Edge</vt:lpstr>
      <vt:lpstr>21_Edge</vt:lpstr>
      <vt:lpstr>22_Edge</vt:lpstr>
      <vt:lpstr>24_Edge</vt:lpstr>
      <vt:lpstr>99_Edge</vt:lpstr>
      <vt:lpstr>27_Edge</vt:lpstr>
      <vt:lpstr>28_Edge</vt:lpstr>
      <vt:lpstr>27_Office Theme</vt:lpstr>
      <vt:lpstr>29_Edge</vt:lpstr>
      <vt:lpstr>30_Edge</vt:lpstr>
      <vt:lpstr>19_Edge</vt:lpstr>
      <vt:lpstr>171_Edge</vt:lpstr>
      <vt:lpstr>155_Edge</vt:lpstr>
      <vt:lpstr>2_Metropolitan_bullet</vt:lpstr>
      <vt:lpstr>Metropolitan_bullet</vt:lpstr>
      <vt:lpstr>26_Edge</vt:lpstr>
      <vt:lpstr>7_Office Theme</vt:lpstr>
      <vt:lpstr>67_Edge</vt:lpstr>
      <vt:lpstr>31_Edge</vt:lpstr>
      <vt:lpstr>8_Office Theme</vt:lpstr>
      <vt:lpstr>32_Edge</vt:lpstr>
      <vt:lpstr>33_Edge</vt:lpstr>
      <vt:lpstr>34_Edge</vt:lpstr>
      <vt:lpstr>9_Office Theme</vt:lpstr>
      <vt:lpstr>1_Office Theme</vt:lpstr>
      <vt:lpstr>10_Office Theme</vt:lpstr>
      <vt:lpstr>11_Office Theme</vt:lpstr>
      <vt:lpstr>170_Edge</vt:lpstr>
      <vt:lpstr>10_Edge</vt:lpstr>
      <vt:lpstr>6_Office Theme</vt:lpstr>
      <vt:lpstr>Visio</vt:lpstr>
      <vt:lpstr>Future Computing Platforms  Challenges and Opportunities </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Research &amp; Teaching: Some Overview Talks</vt:lpstr>
      <vt:lpstr>A Talk on Impactful Research &amp; Teaching</vt:lpstr>
      <vt:lpstr>An Interview on Computing Futures</vt:lpstr>
      <vt:lpstr>Referenced Papers, Talks, Artifacts</vt:lpstr>
      <vt:lpstr>Future Computing Platforms  Challenges and Opportunities</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Cerebras’s Wafer Scale Engine (2019)</vt:lpstr>
      <vt:lpstr>Cerebras’s Wafer Scale Engine-2 (2021)</vt:lpstr>
      <vt:lpstr>Many (Other) AI/ML Chips</vt:lpstr>
      <vt:lpstr>Many (Other) AI/ML Chips (2019)</vt:lpstr>
      <vt:lpstr>Many (Other) AI/ML Chips (2021)</vt:lpstr>
      <vt:lpstr>UPMEM Processing-in-DRAM Engine (2019)</vt:lpstr>
      <vt:lpstr>Experimental Analysis of the UPMEM PIM Engine</vt:lpstr>
      <vt:lpstr>UPMEM Memory Modules</vt:lpstr>
      <vt:lpstr>2,560-DPU Processing-in-Memory System</vt:lpstr>
      <vt:lpstr>Understanding a Modern PIM Architecture</vt:lpstr>
      <vt:lpstr>More on Analysis of the UPMEM PIM Engine</vt:lpstr>
      <vt:lpstr>More on Analysis of the UPMEM PIM Engine</vt:lpstr>
      <vt:lpstr>FPGA-based Processing Near Memory</vt:lpstr>
      <vt:lpstr>Samsung Function-in-Memory DRAM (2021)</vt:lpstr>
      <vt:lpstr>Samsung Function-in-Memory DRAM (2021)</vt:lpstr>
      <vt:lpstr>Future of Genome Sequencing &amp; Analysis</vt:lpstr>
      <vt:lpstr>Axiom</vt:lpstr>
      <vt:lpstr>What Kind of a Future      Do We Want?</vt:lpstr>
      <vt:lpstr>How Reliable/Secure/Safe is This Bridge?</vt:lpstr>
      <vt:lpstr>Collapse of the “Galloping Gertie”</vt:lpstr>
      <vt:lpstr>Another View</vt:lpstr>
      <vt:lpstr>How Secure Are These People?</vt:lpstr>
      <vt:lpstr>How Safe &amp; Secure Is This Platform?</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Intelligence </vt:lpstr>
      <vt:lpstr>Many Difficult Problems: Public Health </vt:lpstr>
      <vt:lpstr>Many Difficult Problems: Genome Analysis </vt:lpstr>
      <vt:lpstr>Accelerating Genome Analysis</vt:lpstr>
      <vt:lpstr>GenASM Framework [MICRO 2020]</vt:lpstr>
      <vt:lpstr>Future of Genome Sequencing &amp; Analysis</vt:lpstr>
      <vt:lpstr>More on Fast &amp; Efficient Genome Analysis</vt:lpstr>
      <vt:lpstr>Detailed Lectures on Genome Analysis</vt:lpstr>
      <vt:lpstr>Challenge and Opportunity for Future</vt:lpstr>
      <vt:lpstr>Personalized Medicine</vt:lpstr>
      <vt:lpstr>Comparative Genomics</vt:lpstr>
      <vt:lpstr>New Genome Sequencing Technologies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The Problem</vt:lpstr>
      <vt:lpstr>Data is Key for AI, ML, Genomics, …</vt:lpstr>
      <vt:lpstr>Memory Is Critical for Performance (I)</vt:lpstr>
      <vt:lpstr>Memory Is Critical for Performance (I)</vt:lpstr>
      <vt:lpstr>Memory Is Critical for Performance (II)</vt:lpstr>
      <vt:lpstr>Memory Is Critical for Performance (II)</vt:lpstr>
      <vt:lpstr>PowerPoint Presentation</vt:lpstr>
      <vt:lpstr>PowerPoint Presentation</vt:lpstr>
      <vt:lpstr>New Genome Sequencing Technologies</vt:lpstr>
      <vt:lpstr>New Genome Sequencing Technologies</vt:lpstr>
      <vt:lpstr>Memory is Critical for Energy </vt:lpstr>
      <vt:lpstr>Memory is Critical for Reliability</vt:lpstr>
      <vt:lpstr>Large-Scale Failure Analysis of DRAM Chips</vt:lpstr>
      <vt:lpstr>Realization Reworded</vt:lpstr>
      <vt:lpstr>An “Early” Overview Paper…</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First RowHammer Analysis</vt:lpstr>
      <vt:lpstr>Retrospective on RowHammer &amp; Future</vt:lpstr>
      <vt:lpstr>A More Recent RowHammer Retrospective</vt:lpstr>
      <vt:lpstr>RowHammer in 2020</vt:lpstr>
      <vt:lpstr>RowHammer in 2020 (I)</vt:lpstr>
      <vt:lpstr>Key Takeaways from 1580 Chips</vt:lpstr>
      <vt:lpstr>RowHammer in 2020 (II)</vt:lpstr>
      <vt:lpstr>TRRespass Key Takeaways</vt:lpstr>
      <vt:lpstr>RowHammer in 2020 (III)</vt:lpstr>
      <vt:lpstr>RowHammer in 2020 (IV)</vt:lpstr>
      <vt:lpstr>RowHammer in 2020 (V)</vt:lpstr>
      <vt:lpstr>RowHammer in 2020 (VI)</vt:lpstr>
      <vt:lpstr>BlockHammer Solution in 2021</vt:lpstr>
      <vt:lpstr>Two Upcoming RowHammer Papers at MICRO 2021</vt:lpstr>
      <vt:lpstr>Two Upcoming RowHammer Papers at MICRO 2021</vt:lpstr>
      <vt:lpstr>More to Come…</vt:lpstr>
      <vt:lpstr>Detailed Lectures on RowHammer</vt:lpstr>
      <vt:lpstr>The Story of RowHammer Lecture …</vt:lpstr>
      <vt:lpstr>PowerPoint Presentation</vt:lpstr>
      <vt:lpstr>Future of Main Memory Reliability</vt:lpstr>
      <vt:lpstr>All Memory Technologies are Vulnerable</vt:lpstr>
      <vt:lpstr>How Do We Keep Memory Secure?</vt:lpstr>
      <vt:lpstr>PowerPoint Presentation</vt:lpstr>
      <vt:lpstr>Understand and Model with Experiments (Flash)</vt:lpstr>
      <vt:lpstr>Understanding Flash Memory Reliability</vt:lpstr>
      <vt:lpstr>Challenge and Opportunity for Future</vt:lpstr>
      <vt:lpstr>One Important Takeaway</vt:lpstr>
      <vt:lpstr>The Takeaway, Again</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In-Memory Bulk Bitwise Operations</vt:lpstr>
      <vt:lpstr>In-DRAM AND/OR: Triple Row Activation</vt:lpstr>
      <vt:lpstr>In-DRAM Acceleration of Database Queries</vt:lpstr>
      <vt:lpstr>More on In-DRAM Bulk AND/OR</vt:lpstr>
      <vt:lpstr>More on Ambit</vt:lpstr>
      <vt:lpstr>In-DRAM Bulk Bitwise Execution</vt:lpstr>
      <vt:lpstr>SIMDRAM Framework</vt:lpstr>
      <vt:lpstr>SIMDRAM Key Idea  </vt:lpstr>
      <vt:lpstr>SIMDRAM Framework: Overview </vt:lpstr>
      <vt:lpstr>More on the SIMDRAM Framework</vt:lpstr>
      <vt:lpstr>In-DRAM Physical Unclonable Functions</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PIM on Mobile Devices</vt:lpstr>
      <vt:lpstr>Google Workloads  for Consumer Devices: Mitigating Data Movement Bottlenecks</vt:lpstr>
      <vt:lpstr>Consumer Devices</vt:lpstr>
      <vt:lpstr>Four Important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DAMOV Methodology &amp; Workloads</vt:lpstr>
      <vt:lpstr>We Need to Revisit the Entire Stack</vt:lpstr>
      <vt:lpstr>PIM Review and Open Problems</vt:lpstr>
      <vt:lpstr>PowerPoint Presentation</vt:lpstr>
      <vt:lpstr>PowerPoint Presentation</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Step 1: Application Profiling </vt:lpstr>
      <vt:lpstr>DAMOV is Open Source</vt:lpstr>
      <vt:lpstr>DAMOV is Open Source</vt:lpstr>
      <vt:lpstr>More on DAMOV Analysis Methodology &amp; Workloads</vt:lpstr>
      <vt:lpstr>More on DAMOV</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Four Key Issues in Future Platforms</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We Need to Exploit Good Principles</vt:lpstr>
      <vt:lpstr>Concluding Remarks</vt:lpstr>
      <vt:lpstr>The Future is Very Bright</vt:lpstr>
      <vt:lpstr>We Need to Think and Act Across the Stack</vt:lpstr>
      <vt:lpstr>PIM Review and Open Problems</vt:lpstr>
      <vt:lpstr>PowerPoint Presentation</vt:lpstr>
      <vt:lpstr>PowerPoint Presentation</vt:lpstr>
      <vt:lpstr>PIM Review and Open Problems (II)</vt:lpstr>
      <vt:lpstr>A Tutorial on Memory-Centric Systems</vt:lpstr>
      <vt:lpstr>PowerPoint Presentation</vt:lpstr>
      <vt:lpstr>Funding Acknowledgments</vt:lpstr>
      <vt:lpstr>Acknowledgments</vt:lpstr>
      <vt:lpstr>Acknowledgments</vt:lpstr>
      <vt:lpstr>PowerPoint Presentation</vt:lpstr>
      <vt:lpstr>SAFARI Newsletter April 2020 Edition</vt:lpstr>
      <vt:lpstr>SAFARI Newsletter January 2021 Edition</vt:lpstr>
      <vt:lpstr>Future Computing Platforms  Challenges and Opportunities </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CLR-DRAM: Capacity-Latency Reconfigurability</vt:lpstr>
      <vt:lpstr>Analysis of Latency Variation in DRAM Chips</vt:lpstr>
      <vt:lpstr>Design-Induced Latency Variation in DRAM</vt:lpstr>
      <vt:lpstr>Solar-DRAM: Putting It Together</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DRAM Latency Physical Unclonable Functions</vt:lpstr>
      <vt:lpstr>Lectures on Low-Latency Memory</vt:lpstr>
      <vt:lpstr>A Tutorial on Low-Latency Memory</vt:lpstr>
      <vt:lpstr>Challenge and Opportunity for Future</vt:lpstr>
      <vt:lpstr>Four Key Issues in Future Platforms</vt:lpstr>
      <vt:lpstr>Intel Optane Persistent Memory (2019)</vt:lpstr>
      <vt:lpstr>PCM as Main Memory: Idea in 2009</vt:lpstr>
      <vt:lpstr>PCM as Main Memory: Idea in 2009</vt:lpstr>
      <vt:lpstr>Cerebras’s Wafer Scale Engine (2019)</vt:lpstr>
      <vt:lpstr>Cerebras’s Wafer Scale Engine-2 (2021)</vt:lpstr>
      <vt:lpstr>UPMEM Processing-in-DRAM Engine (2019)</vt:lpstr>
      <vt:lpstr>Experimental Analysis of the UPMEM PIM Engine</vt:lpstr>
      <vt:lpstr>Samsung Function-in-Memory DRAM (2021)</vt:lpstr>
      <vt:lpstr>Samsung Function-in-Memory DRAM (2021)</vt:lpstr>
      <vt:lpstr>Samsung Function-in-Memory DRAM (2021)</vt:lpstr>
      <vt:lpstr>Samsung Function-in-Memory DRAM (2021)</vt:lpstr>
      <vt:lpstr>Samsung Function-in-Memory DRAM (2021)</vt:lpstr>
      <vt:lpstr>More on Processing in Memory (I)</vt:lpstr>
      <vt:lpstr>More on Processing in Memory (II)</vt:lpstr>
      <vt:lpstr>More on Processing in Memory (III)</vt:lpstr>
      <vt:lpstr>More on Processing in Memory (IV)</vt:lpstr>
      <vt:lpstr>More on Processing in Memory (V)</vt:lpstr>
      <vt:lpstr>More on Processing in Memory (VI)</vt:lpstr>
      <vt:lpstr>TESLA Full Self-Driving Computer (2019)</vt:lpstr>
      <vt:lpstr>Google TPU Generation I (~2016)</vt:lpstr>
      <vt:lpstr>Google TPU Generation II (2017)</vt:lpstr>
      <vt:lpstr>Google TPU Generation III</vt:lpstr>
      <vt:lpstr>An Example Modern Systolic Array: TPU (II)</vt:lpstr>
      <vt:lpstr>An Example Modern Systolic Array: TPU (III)</vt:lpstr>
      <vt:lpstr>Many (Other) AI/ML Chips</vt:lpstr>
      <vt:lpstr>Many (Other) AI/ML Chips</vt:lpstr>
      <vt:lpstr>Lectures on Systolic Arrays &amp; ML/AI Acceleration</vt:lpstr>
      <vt:lpstr>Lecture on Systolic Arrays &amp; ML Acceleration</vt:lpstr>
      <vt:lpstr>Accelerating Genome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Shouji (障子) [Alser+, Bioinformatics 2019]</vt:lpstr>
      <vt:lpstr>SneakySnake [Alser+, Bioinformatics 2020]</vt:lpstr>
      <vt:lpstr>GenASM Framework [MICRO 2020]</vt:lpstr>
      <vt:lpstr>Quick Note: Key Principles and Results</vt:lpstr>
      <vt:lpstr>New Genome Sequencing Technologies</vt:lpstr>
      <vt:lpstr>Nanopore Genome Assembly Pipeline</vt:lpstr>
      <vt:lpstr>Recall Our Dream</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Accelerating Genome Analysis: Overview</vt:lpstr>
      <vt:lpstr>More on Fast Genome Analysis …</vt:lpstr>
      <vt:lpstr>Detailed Lectures on Genome Analysis</vt:lpstr>
      <vt:lpstr>Challenge and Opportunity for Future</vt:lpstr>
      <vt:lpstr>Challenge and Opportunity for Future</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Referenced Papers, Talks, Artifacts</vt:lpstr>
      <vt:lpstr>Readings, Videos, Reference Materials</vt:lpstr>
      <vt:lpstr>Research &amp; Teaching: Some Overview Talks</vt:lpstr>
      <vt:lpstr>Accelerated Memory Course (~6.5 hours)</vt:lpstr>
      <vt:lpstr>Longer Memory Course (~18 hours)</vt:lpstr>
      <vt:lpstr>An Interview on Research and Education</vt:lpstr>
      <vt:lpstr>More Thoughts and Suggestions</vt:lpstr>
      <vt:lpstr>Reference Overview Paper</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Talks, Artifacts</vt:lpstr>
      <vt:lpstr>An Interview on Research and Education</vt:lpstr>
      <vt:lpstr>More Thoughts and Suggestions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2857</cp:revision>
  <cp:lastPrinted>2017-09-14T13:39:03Z</cp:lastPrinted>
  <dcterms:created xsi:type="dcterms:W3CDTF">2010-10-08T20:41:54Z</dcterms:created>
  <dcterms:modified xsi:type="dcterms:W3CDTF">2021-10-15T09:46:33Z</dcterms:modified>
</cp:coreProperties>
</file>