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theme/theme48.xml" ContentType="application/vnd.openxmlformats-officedocument.theme+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49.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theme/theme50.xml" ContentType="application/vnd.openxmlformats-officedocument.theme+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theme/theme53.xml" ContentType="application/vnd.openxmlformats-officedocument.theme+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theme/theme54.xml" ContentType="application/vnd.openxmlformats-officedocument.theme+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theme/theme55.xml" ContentType="application/vnd.openxmlformats-officedocument.theme+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theme/theme57.xml" ContentType="application/vnd.openxmlformats-officedocument.theme+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8.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9.xml" ContentType="application/vnd.openxmlformats-officedocument.theme+xml"/>
  <Override PartName="/ppt/theme/theme60.xml" ContentType="application/vnd.openxmlformats-officedocument.theme+xml"/>
  <Override PartName="/ppt/theme/theme6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30" r:id="rId45"/>
    <p:sldMasterId id="2147488442" r:id="rId46"/>
    <p:sldMasterId id="2147488455" r:id="rId47"/>
    <p:sldMasterId id="2147488480" r:id="rId48"/>
    <p:sldMasterId id="2147488534" r:id="rId49"/>
    <p:sldMasterId id="2147488547" r:id="rId50"/>
    <p:sldMasterId id="2147488560" r:id="rId51"/>
    <p:sldMasterId id="2147488573" r:id="rId52"/>
    <p:sldMasterId id="2147488599" r:id="rId53"/>
    <p:sldMasterId id="2147488661" r:id="rId54"/>
    <p:sldMasterId id="2147488674" r:id="rId55"/>
    <p:sldMasterId id="2147488687" r:id="rId56"/>
    <p:sldMasterId id="2147488695" r:id="rId57"/>
    <p:sldMasterId id="2147488708" r:id="rId58"/>
    <p:sldMasterId id="2147488713" r:id="rId59"/>
  </p:sldMasterIdLst>
  <p:notesMasterIdLst>
    <p:notesMasterId r:id="rId251"/>
  </p:notesMasterIdLst>
  <p:handoutMasterIdLst>
    <p:handoutMasterId r:id="rId252"/>
  </p:handoutMasterIdLst>
  <p:sldIdLst>
    <p:sldId id="5602" r:id="rId60"/>
    <p:sldId id="656" r:id="rId61"/>
    <p:sldId id="5603" r:id="rId62"/>
    <p:sldId id="3581" r:id="rId63"/>
    <p:sldId id="3582" r:id="rId64"/>
    <p:sldId id="3609" r:id="rId65"/>
    <p:sldId id="4145" r:id="rId66"/>
    <p:sldId id="3583" r:id="rId67"/>
    <p:sldId id="3614" r:id="rId68"/>
    <p:sldId id="3615" r:id="rId69"/>
    <p:sldId id="4146" r:id="rId70"/>
    <p:sldId id="5594" r:id="rId71"/>
    <p:sldId id="2476" r:id="rId72"/>
    <p:sldId id="4961" r:id="rId73"/>
    <p:sldId id="4930" r:id="rId74"/>
    <p:sldId id="5071" r:id="rId75"/>
    <p:sldId id="5072" r:id="rId76"/>
    <p:sldId id="5073" r:id="rId77"/>
    <p:sldId id="5592" r:id="rId78"/>
    <p:sldId id="5833" r:id="rId79"/>
    <p:sldId id="5921" r:id="rId80"/>
    <p:sldId id="3584" r:id="rId81"/>
    <p:sldId id="3585" r:id="rId82"/>
    <p:sldId id="3586" r:id="rId83"/>
    <p:sldId id="3848" r:id="rId84"/>
    <p:sldId id="3710" r:id="rId85"/>
    <p:sldId id="3711" r:id="rId86"/>
    <p:sldId id="3712" r:id="rId87"/>
    <p:sldId id="3943" r:id="rId88"/>
    <p:sldId id="3944" r:id="rId89"/>
    <p:sldId id="3945" r:id="rId90"/>
    <p:sldId id="3946" r:id="rId91"/>
    <p:sldId id="3947" r:id="rId92"/>
    <p:sldId id="3948" r:id="rId93"/>
    <p:sldId id="3719" r:id="rId94"/>
    <p:sldId id="3950" r:id="rId95"/>
    <p:sldId id="3720" r:id="rId96"/>
    <p:sldId id="4860" r:id="rId97"/>
    <p:sldId id="4861" r:id="rId98"/>
    <p:sldId id="4862" r:id="rId99"/>
    <p:sldId id="4863" r:id="rId100"/>
    <p:sldId id="2408" r:id="rId101"/>
    <p:sldId id="2409" r:id="rId102"/>
    <p:sldId id="4864" r:id="rId103"/>
    <p:sldId id="2406" r:id="rId104"/>
    <p:sldId id="2410" r:id="rId105"/>
    <p:sldId id="4865" r:id="rId106"/>
    <p:sldId id="4893" r:id="rId107"/>
    <p:sldId id="5066" r:id="rId108"/>
    <p:sldId id="5067" r:id="rId109"/>
    <p:sldId id="475" r:id="rId110"/>
    <p:sldId id="3721" r:id="rId111"/>
    <p:sldId id="3722" r:id="rId112"/>
    <p:sldId id="4894" r:id="rId113"/>
    <p:sldId id="4895" r:id="rId114"/>
    <p:sldId id="4699" r:id="rId115"/>
    <p:sldId id="5521" r:id="rId116"/>
    <p:sldId id="5036" r:id="rId117"/>
    <p:sldId id="3723" r:id="rId118"/>
    <p:sldId id="1863" r:id="rId119"/>
    <p:sldId id="5045" r:id="rId120"/>
    <p:sldId id="4899" r:id="rId121"/>
    <p:sldId id="3958" r:id="rId122"/>
    <p:sldId id="3978" r:id="rId123"/>
    <p:sldId id="4901" r:id="rId124"/>
    <p:sldId id="5029" r:id="rId125"/>
    <p:sldId id="5028" r:id="rId126"/>
    <p:sldId id="3602" r:id="rId127"/>
    <p:sldId id="3855" r:id="rId128"/>
    <p:sldId id="5607" r:id="rId129"/>
    <p:sldId id="4980" r:id="rId130"/>
    <p:sldId id="5222" r:id="rId131"/>
    <p:sldId id="5606" r:id="rId132"/>
    <p:sldId id="5752" r:id="rId133"/>
    <p:sldId id="5690" r:id="rId134"/>
    <p:sldId id="5753" r:id="rId135"/>
    <p:sldId id="5908" r:id="rId136"/>
    <p:sldId id="5909" r:id="rId137"/>
    <p:sldId id="5910" r:id="rId138"/>
    <p:sldId id="5912" r:id="rId139"/>
    <p:sldId id="5913" r:id="rId140"/>
    <p:sldId id="5918" r:id="rId141"/>
    <p:sldId id="5914" r:id="rId142"/>
    <p:sldId id="5916" r:id="rId143"/>
    <p:sldId id="257" r:id="rId144"/>
    <p:sldId id="544" r:id="rId145"/>
    <p:sldId id="535" r:id="rId146"/>
    <p:sldId id="517" r:id="rId147"/>
    <p:sldId id="533" r:id="rId148"/>
    <p:sldId id="587" r:id="rId149"/>
    <p:sldId id="524" r:id="rId150"/>
    <p:sldId id="589" r:id="rId151"/>
    <p:sldId id="552" r:id="rId152"/>
    <p:sldId id="569" r:id="rId153"/>
    <p:sldId id="570" r:id="rId154"/>
    <p:sldId id="571" r:id="rId155"/>
    <p:sldId id="553" r:id="rId156"/>
    <p:sldId id="511" r:id="rId157"/>
    <p:sldId id="557" r:id="rId158"/>
    <p:sldId id="5754" r:id="rId159"/>
    <p:sldId id="5755" r:id="rId160"/>
    <p:sldId id="5756" r:id="rId161"/>
    <p:sldId id="5757" r:id="rId162"/>
    <p:sldId id="5920" r:id="rId163"/>
    <p:sldId id="4879" r:id="rId164"/>
    <p:sldId id="4948" r:id="rId165"/>
    <p:sldId id="5141" r:id="rId166"/>
    <p:sldId id="5030" r:id="rId167"/>
    <p:sldId id="4983" r:id="rId168"/>
    <p:sldId id="5069" r:id="rId169"/>
    <p:sldId id="5070" r:id="rId170"/>
    <p:sldId id="4986" r:id="rId171"/>
    <p:sldId id="3985" r:id="rId172"/>
    <p:sldId id="5041" r:id="rId173"/>
    <p:sldId id="5058" r:id="rId174"/>
    <p:sldId id="5059" r:id="rId175"/>
    <p:sldId id="5060" r:id="rId176"/>
    <p:sldId id="5215" r:id="rId177"/>
    <p:sldId id="5042" r:id="rId178"/>
    <p:sldId id="5043" r:id="rId179"/>
    <p:sldId id="5212" r:id="rId180"/>
    <p:sldId id="5777" r:id="rId181"/>
    <p:sldId id="5778" r:id="rId182"/>
    <p:sldId id="5779" r:id="rId183"/>
    <p:sldId id="5217" r:id="rId184"/>
    <p:sldId id="5775" r:id="rId185"/>
    <p:sldId id="5774" r:id="rId186"/>
    <p:sldId id="5776" r:id="rId187"/>
    <p:sldId id="5700" r:id="rId188"/>
    <p:sldId id="5409" r:id="rId189"/>
    <p:sldId id="5919" r:id="rId190"/>
    <p:sldId id="5214" r:id="rId191"/>
    <p:sldId id="5815" r:id="rId192"/>
    <p:sldId id="5816" r:id="rId193"/>
    <p:sldId id="5605" r:id="rId194"/>
    <p:sldId id="4968" r:id="rId195"/>
    <p:sldId id="660" r:id="rId196"/>
    <p:sldId id="661" r:id="rId197"/>
    <p:sldId id="4969" r:id="rId198"/>
    <p:sldId id="4970" r:id="rId199"/>
    <p:sldId id="4971" r:id="rId200"/>
    <p:sldId id="5037" r:id="rId201"/>
    <p:sldId id="4972" r:id="rId202"/>
    <p:sldId id="4973" r:id="rId203"/>
    <p:sldId id="4974" r:id="rId204"/>
    <p:sldId id="4975" r:id="rId205"/>
    <p:sldId id="4976" r:id="rId206"/>
    <p:sldId id="4977" r:id="rId207"/>
    <p:sldId id="4978" r:id="rId208"/>
    <p:sldId id="4979" r:id="rId209"/>
    <p:sldId id="5782" r:id="rId210"/>
    <p:sldId id="4900" r:id="rId211"/>
    <p:sldId id="4943" r:id="rId212"/>
    <p:sldId id="5038" r:id="rId213"/>
    <p:sldId id="3604" r:id="rId214"/>
    <p:sldId id="3726" r:id="rId215"/>
    <p:sldId id="5783" r:id="rId216"/>
    <p:sldId id="492" r:id="rId217"/>
    <p:sldId id="555" r:id="rId218"/>
    <p:sldId id="556" r:id="rId219"/>
    <p:sldId id="583" r:id="rId220"/>
    <p:sldId id="518" r:id="rId221"/>
    <p:sldId id="536" r:id="rId222"/>
    <p:sldId id="526" r:id="rId223"/>
    <p:sldId id="501" r:id="rId224"/>
    <p:sldId id="531" r:id="rId225"/>
    <p:sldId id="505" r:id="rId226"/>
    <p:sldId id="585" r:id="rId227"/>
    <p:sldId id="522" r:id="rId228"/>
    <p:sldId id="504" r:id="rId229"/>
    <p:sldId id="507" r:id="rId230"/>
    <p:sldId id="506" r:id="rId231"/>
    <p:sldId id="500" r:id="rId232"/>
    <p:sldId id="573" r:id="rId233"/>
    <p:sldId id="510" r:id="rId234"/>
    <p:sldId id="549" r:id="rId235"/>
    <p:sldId id="548" r:id="rId236"/>
    <p:sldId id="547" r:id="rId237"/>
    <p:sldId id="546" r:id="rId238"/>
    <p:sldId id="543" r:id="rId239"/>
    <p:sldId id="534" r:id="rId240"/>
    <p:sldId id="5781" r:id="rId241"/>
    <p:sldId id="5587" r:id="rId242"/>
    <p:sldId id="5511" r:id="rId243"/>
    <p:sldId id="5512" r:id="rId244"/>
    <p:sldId id="5589" r:id="rId245"/>
    <p:sldId id="5598" r:id="rId246"/>
    <p:sldId id="5599" r:id="rId247"/>
    <p:sldId id="680" r:id="rId248"/>
    <p:sldId id="5601" r:id="rId249"/>
    <p:sldId id="5047" r:id="rId25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1A6A"/>
    <a:srgbClr val="8C0000"/>
    <a:srgbClr val="0000FF"/>
    <a:srgbClr val="1A5712"/>
    <a:srgbClr val="CC8D2A"/>
    <a:srgbClr val="0432FF"/>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79" autoAdjust="0"/>
    <p:restoredTop sz="93041" autoAdjust="0"/>
  </p:normalViewPr>
  <p:slideViewPr>
    <p:cSldViewPr>
      <p:cViewPr varScale="1">
        <p:scale>
          <a:sx n="92" d="100"/>
          <a:sy n="92" d="100"/>
        </p:scale>
        <p:origin x="1384"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8.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4.xml"/><Relationship Id="rId84" Type="http://schemas.openxmlformats.org/officeDocument/2006/relationships/slide" Target="slides/slide25.xml"/><Relationship Id="rId138" Type="http://schemas.openxmlformats.org/officeDocument/2006/relationships/slide" Target="slides/slide79.xml"/><Relationship Id="rId159" Type="http://schemas.openxmlformats.org/officeDocument/2006/relationships/slide" Target="slides/slide100.xml"/><Relationship Id="rId170" Type="http://schemas.openxmlformats.org/officeDocument/2006/relationships/slide" Target="slides/slide111.xml"/><Relationship Id="rId191" Type="http://schemas.openxmlformats.org/officeDocument/2006/relationships/slide" Target="slides/slide132.xml"/><Relationship Id="rId205" Type="http://schemas.openxmlformats.org/officeDocument/2006/relationships/slide" Target="slides/slide146.xml"/><Relationship Id="rId226" Type="http://schemas.openxmlformats.org/officeDocument/2006/relationships/slide" Target="slides/slide167.xml"/><Relationship Id="rId247" Type="http://schemas.openxmlformats.org/officeDocument/2006/relationships/slide" Target="slides/slide188.xml"/><Relationship Id="rId107" Type="http://schemas.openxmlformats.org/officeDocument/2006/relationships/slide" Target="slides/slide48.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5.xml"/><Relationship Id="rId128" Type="http://schemas.openxmlformats.org/officeDocument/2006/relationships/slide" Target="slides/slide69.xml"/><Relationship Id="rId149" Type="http://schemas.openxmlformats.org/officeDocument/2006/relationships/slide" Target="slides/slide90.xml"/><Relationship Id="rId5" Type="http://schemas.openxmlformats.org/officeDocument/2006/relationships/slideMaster" Target="slideMasters/slideMaster5.xml"/><Relationship Id="rId95" Type="http://schemas.openxmlformats.org/officeDocument/2006/relationships/slide" Target="slides/slide36.xml"/><Relationship Id="rId160" Type="http://schemas.openxmlformats.org/officeDocument/2006/relationships/slide" Target="slides/slide101.xml"/><Relationship Id="rId181" Type="http://schemas.openxmlformats.org/officeDocument/2006/relationships/slide" Target="slides/slide122.xml"/><Relationship Id="rId216" Type="http://schemas.openxmlformats.org/officeDocument/2006/relationships/slide" Target="slides/slide157.xml"/><Relationship Id="rId237" Type="http://schemas.openxmlformats.org/officeDocument/2006/relationships/slide" Target="slides/slide178.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5.xml"/><Relationship Id="rId118" Type="http://schemas.openxmlformats.org/officeDocument/2006/relationships/slide" Target="slides/slide59.xml"/><Relationship Id="rId139" Type="http://schemas.openxmlformats.org/officeDocument/2006/relationships/slide" Target="slides/slide80.xml"/><Relationship Id="rId85" Type="http://schemas.openxmlformats.org/officeDocument/2006/relationships/slide" Target="slides/slide26.xml"/><Relationship Id="rId150" Type="http://schemas.openxmlformats.org/officeDocument/2006/relationships/slide" Target="slides/slide91.xml"/><Relationship Id="rId171" Type="http://schemas.openxmlformats.org/officeDocument/2006/relationships/slide" Target="slides/slide112.xml"/><Relationship Id="rId192" Type="http://schemas.openxmlformats.org/officeDocument/2006/relationships/slide" Target="slides/slide133.xml"/><Relationship Id="rId206" Type="http://schemas.openxmlformats.org/officeDocument/2006/relationships/slide" Target="slides/slide147.xml"/><Relationship Id="rId227" Type="http://schemas.openxmlformats.org/officeDocument/2006/relationships/slide" Target="slides/slide168.xml"/><Relationship Id="rId248" Type="http://schemas.openxmlformats.org/officeDocument/2006/relationships/slide" Target="slides/slide189.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49.xml"/><Relationship Id="rId129" Type="http://schemas.openxmlformats.org/officeDocument/2006/relationships/slide" Target="slides/slide70.xml"/><Relationship Id="rId54" Type="http://schemas.openxmlformats.org/officeDocument/2006/relationships/slideMaster" Target="slideMasters/slideMaster54.xml"/><Relationship Id="rId75" Type="http://schemas.openxmlformats.org/officeDocument/2006/relationships/slide" Target="slides/slide16.xml"/><Relationship Id="rId96" Type="http://schemas.openxmlformats.org/officeDocument/2006/relationships/slide" Target="slides/slide37.xml"/><Relationship Id="rId140" Type="http://schemas.openxmlformats.org/officeDocument/2006/relationships/slide" Target="slides/slide81.xml"/><Relationship Id="rId161" Type="http://schemas.openxmlformats.org/officeDocument/2006/relationships/slide" Target="slides/slide102.xml"/><Relationship Id="rId182" Type="http://schemas.openxmlformats.org/officeDocument/2006/relationships/slide" Target="slides/slide123.xml"/><Relationship Id="rId217" Type="http://schemas.openxmlformats.org/officeDocument/2006/relationships/slide" Target="slides/slide158.xml"/><Relationship Id="rId6" Type="http://schemas.openxmlformats.org/officeDocument/2006/relationships/slideMaster" Target="slideMasters/slideMaster6.xml"/><Relationship Id="rId238" Type="http://schemas.openxmlformats.org/officeDocument/2006/relationships/slide" Target="slides/slide179.xml"/><Relationship Id="rId23" Type="http://schemas.openxmlformats.org/officeDocument/2006/relationships/slideMaster" Target="slideMasters/slideMaster23.xml"/><Relationship Id="rId119" Type="http://schemas.openxmlformats.org/officeDocument/2006/relationships/slide" Target="slides/slide60.xml"/><Relationship Id="rId44" Type="http://schemas.openxmlformats.org/officeDocument/2006/relationships/slideMaster" Target="slideMasters/slideMaster44.xml"/><Relationship Id="rId65" Type="http://schemas.openxmlformats.org/officeDocument/2006/relationships/slide" Target="slides/slide6.xml"/><Relationship Id="rId86" Type="http://schemas.openxmlformats.org/officeDocument/2006/relationships/slide" Target="slides/slide27.xml"/><Relationship Id="rId130" Type="http://schemas.openxmlformats.org/officeDocument/2006/relationships/slide" Target="slides/slide71.xml"/><Relationship Id="rId151" Type="http://schemas.openxmlformats.org/officeDocument/2006/relationships/slide" Target="slides/slide92.xml"/><Relationship Id="rId172" Type="http://schemas.openxmlformats.org/officeDocument/2006/relationships/slide" Target="slides/slide113.xml"/><Relationship Id="rId193" Type="http://schemas.openxmlformats.org/officeDocument/2006/relationships/slide" Target="slides/slide134.xml"/><Relationship Id="rId207" Type="http://schemas.openxmlformats.org/officeDocument/2006/relationships/slide" Target="slides/slide148.xml"/><Relationship Id="rId228" Type="http://schemas.openxmlformats.org/officeDocument/2006/relationships/slide" Target="slides/slide169.xml"/><Relationship Id="rId249" Type="http://schemas.openxmlformats.org/officeDocument/2006/relationships/slide" Target="slides/slide190.xml"/><Relationship Id="rId13" Type="http://schemas.openxmlformats.org/officeDocument/2006/relationships/slideMaster" Target="slideMasters/slideMaster13.xml"/><Relationship Id="rId109" Type="http://schemas.openxmlformats.org/officeDocument/2006/relationships/slide" Target="slides/slide50.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7.xml"/><Relationship Id="rId97" Type="http://schemas.openxmlformats.org/officeDocument/2006/relationships/slide" Target="slides/slide38.xml"/><Relationship Id="rId120" Type="http://schemas.openxmlformats.org/officeDocument/2006/relationships/slide" Target="slides/slide61.xml"/><Relationship Id="rId141" Type="http://schemas.openxmlformats.org/officeDocument/2006/relationships/slide" Target="slides/slide82.xml"/><Relationship Id="rId7" Type="http://schemas.openxmlformats.org/officeDocument/2006/relationships/slideMaster" Target="slideMasters/slideMaster7.xml"/><Relationship Id="rId162" Type="http://schemas.openxmlformats.org/officeDocument/2006/relationships/slide" Target="slides/slide103.xml"/><Relationship Id="rId183" Type="http://schemas.openxmlformats.org/officeDocument/2006/relationships/slide" Target="slides/slide124.xml"/><Relationship Id="rId218" Type="http://schemas.openxmlformats.org/officeDocument/2006/relationships/slide" Target="slides/slide159.xml"/><Relationship Id="rId239" Type="http://schemas.openxmlformats.org/officeDocument/2006/relationships/slide" Target="slides/slide180.xml"/><Relationship Id="rId250" Type="http://schemas.openxmlformats.org/officeDocument/2006/relationships/slide" Target="slides/slide191.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7.xml"/><Relationship Id="rId87" Type="http://schemas.openxmlformats.org/officeDocument/2006/relationships/slide" Target="slides/slide28.xml"/><Relationship Id="rId110" Type="http://schemas.openxmlformats.org/officeDocument/2006/relationships/slide" Target="slides/slide51.xml"/><Relationship Id="rId131" Type="http://schemas.openxmlformats.org/officeDocument/2006/relationships/slide" Target="slides/slide72.xml"/><Relationship Id="rId152" Type="http://schemas.openxmlformats.org/officeDocument/2006/relationships/slide" Target="slides/slide93.xml"/><Relationship Id="rId173" Type="http://schemas.openxmlformats.org/officeDocument/2006/relationships/slide" Target="slides/slide114.xml"/><Relationship Id="rId194" Type="http://schemas.openxmlformats.org/officeDocument/2006/relationships/slide" Target="slides/slide135.xml"/><Relationship Id="rId208" Type="http://schemas.openxmlformats.org/officeDocument/2006/relationships/slide" Target="slides/slide149.xml"/><Relationship Id="rId229" Type="http://schemas.openxmlformats.org/officeDocument/2006/relationships/slide" Target="slides/slide170.xml"/><Relationship Id="rId240" Type="http://schemas.openxmlformats.org/officeDocument/2006/relationships/slide" Target="slides/slide181.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8.xml"/><Relationship Id="rId100" Type="http://schemas.openxmlformats.org/officeDocument/2006/relationships/slide" Target="slides/slide41.xml"/><Relationship Id="rId8" Type="http://schemas.openxmlformats.org/officeDocument/2006/relationships/slideMaster" Target="slideMasters/slideMaster8.xml"/><Relationship Id="rId98" Type="http://schemas.openxmlformats.org/officeDocument/2006/relationships/slide" Target="slides/slide39.xml"/><Relationship Id="rId121" Type="http://schemas.openxmlformats.org/officeDocument/2006/relationships/slide" Target="slides/slide62.xml"/><Relationship Id="rId142" Type="http://schemas.openxmlformats.org/officeDocument/2006/relationships/slide" Target="slides/slide83.xml"/><Relationship Id="rId163" Type="http://schemas.openxmlformats.org/officeDocument/2006/relationships/slide" Target="slides/slide104.xml"/><Relationship Id="rId184" Type="http://schemas.openxmlformats.org/officeDocument/2006/relationships/slide" Target="slides/slide125.xml"/><Relationship Id="rId219" Type="http://schemas.openxmlformats.org/officeDocument/2006/relationships/slide" Target="slides/slide160.xml"/><Relationship Id="rId230" Type="http://schemas.openxmlformats.org/officeDocument/2006/relationships/slide" Target="slides/slide171.xml"/><Relationship Id="rId251" Type="http://schemas.openxmlformats.org/officeDocument/2006/relationships/notesMaster" Target="notesMasters/notesMaster1.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8.xml"/><Relationship Id="rId88" Type="http://schemas.openxmlformats.org/officeDocument/2006/relationships/slide" Target="slides/slide29.xml"/><Relationship Id="rId111" Type="http://schemas.openxmlformats.org/officeDocument/2006/relationships/slide" Target="slides/slide52.xml"/><Relationship Id="rId132" Type="http://schemas.openxmlformats.org/officeDocument/2006/relationships/slide" Target="slides/slide73.xml"/><Relationship Id="rId153" Type="http://schemas.openxmlformats.org/officeDocument/2006/relationships/slide" Target="slides/slide94.xml"/><Relationship Id="rId174" Type="http://schemas.openxmlformats.org/officeDocument/2006/relationships/slide" Target="slides/slide115.xml"/><Relationship Id="rId195" Type="http://schemas.openxmlformats.org/officeDocument/2006/relationships/slide" Target="slides/slide136.xml"/><Relationship Id="rId209" Type="http://schemas.openxmlformats.org/officeDocument/2006/relationships/slide" Target="slides/slide150.xml"/><Relationship Id="rId220" Type="http://schemas.openxmlformats.org/officeDocument/2006/relationships/slide" Target="slides/slide161.xml"/><Relationship Id="rId241" Type="http://schemas.openxmlformats.org/officeDocument/2006/relationships/slide" Target="slides/slide182.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78" Type="http://schemas.openxmlformats.org/officeDocument/2006/relationships/slide" Target="slides/slide19.xml"/><Relationship Id="rId99" Type="http://schemas.openxmlformats.org/officeDocument/2006/relationships/slide" Target="slides/slide40.xml"/><Relationship Id="rId101" Type="http://schemas.openxmlformats.org/officeDocument/2006/relationships/slide" Target="slides/slide42.xml"/><Relationship Id="rId122" Type="http://schemas.openxmlformats.org/officeDocument/2006/relationships/slide" Target="slides/slide63.xml"/><Relationship Id="rId143" Type="http://schemas.openxmlformats.org/officeDocument/2006/relationships/slide" Target="slides/slide84.xml"/><Relationship Id="rId164" Type="http://schemas.openxmlformats.org/officeDocument/2006/relationships/slide" Target="slides/slide105.xml"/><Relationship Id="rId185" Type="http://schemas.openxmlformats.org/officeDocument/2006/relationships/slide" Target="slides/slide126.xml"/><Relationship Id="rId9" Type="http://schemas.openxmlformats.org/officeDocument/2006/relationships/slideMaster" Target="slideMasters/slideMaster9.xml"/><Relationship Id="rId210" Type="http://schemas.openxmlformats.org/officeDocument/2006/relationships/slide" Target="slides/slide151.xml"/><Relationship Id="rId26" Type="http://schemas.openxmlformats.org/officeDocument/2006/relationships/slideMaster" Target="slideMasters/slideMaster26.xml"/><Relationship Id="rId231" Type="http://schemas.openxmlformats.org/officeDocument/2006/relationships/slide" Target="slides/slide172.xml"/><Relationship Id="rId252" Type="http://schemas.openxmlformats.org/officeDocument/2006/relationships/handoutMaster" Target="handoutMasters/handoutMaster1.xml"/><Relationship Id="rId47" Type="http://schemas.openxmlformats.org/officeDocument/2006/relationships/slideMaster" Target="slideMasters/slideMaster47.xml"/><Relationship Id="rId68" Type="http://schemas.openxmlformats.org/officeDocument/2006/relationships/slide" Target="slides/slide9.xml"/><Relationship Id="rId89" Type="http://schemas.openxmlformats.org/officeDocument/2006/relationships/slide" Target="slides/slide30.xml"/><Relationship Id="rId112" Type="http://schemas.openxmlformats.org/officeDocument/2006/relationships/slide" Target="slides/slide53.xml"/><Relationship Id="rId133" Type="http://schemas.openxmlformats.org/officeDocument/2006/relationships/slide" Target="slides/slide74.xml"/><Relationship Id="rId154" Type="http://schemas.openxmlformats.org/officeDocument/2006/relationships/slide" Target="slides/slide95.xml"/><Relationship Id="rId175" Type="http://schemas.openxmlformats.org/officeDocument/2006/relationships/slide" Target="slides/slide116.xml"/><Relationship Id="rId196" Type="http://schemas.openxmlformats.org/officeDocument/2006/relationships/slide" Target="slides/slide137.xml"/><Relationship Id="rId200" Type="http://schemas.openxmlformats.org/officeDocument/2006/relationships/slide" Target="slides/slide141.xml"/><Relationship Id="rId16" Type="http://schemas.openxmlformats.org/officeDocument/2006/relationships/slideMaster" Target="slideMasters/slideMaster16.xml"/><Relationship Id="rId221" Type="http://schemas.openxmlformats.org/officeDocument/2006/relationships/slide" Target="slides/slide162.xml"/><Relationship Id="rId242" Type="http://schemas.openxmlformats.org/officeDocument/2006/relationships/slide" Target="slides/slide183.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20.xml"/><Relationship Id="rId102" Type="http://schemas.openxmlformats.org/officeDocument/2006/relationships/slide" Target="slides/slide43.xml"/><Relationship Id="rId123" Type="http://schemas.openxmlformats.org/officeDocument/2006/relationships/slide" Target="slides/slide64.xml"/><Relationship Id="rId144" Type="http://schemas.openxmlformats.org/officeDocument/2006/relationships/slide" Target="slides/slide85.xml"/><Relationship Id="rId90" Type="http://schemas.openxmlformats.org/officeDocument/2006/relationships/slide" Target="slides/slide31.xml"/><Relationship Id="rId165" Type="http://schemas.openxmlformats.org/officeDocument/2006/relationships/slide" Target="slides/slide106.xml"/><Relationship Id="rId186" Type="http://schemas.openxmlformats.org/officeDocument/2006/relationships/slide" Target="slides/slide127.xml"/><Relationship Id="rId211" Type="http://schemas.openxmlformats.org/officeDocument/2006/relationships/slide" Target="slides/slide152.xml"/><Relationship Id="rId232" Type="http://schemas.openxmlformats.org/officeDocument/2006/relationships/slide" Target="slides/slide173.xml"/><Relationship Id="rId253" Type="http://schemas.openxmlformats.org/officeDocument/2006/relationships/presProps" Target="presProps.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0.xml"/><Relationship Id="rId113" Type="http://schemas.openxmlformats.org/officeDocument/2006/relationships/slide" Target="slides/slide54.xml"/><Relationship Id="rId134" Type="http://schemas.openxmlformats.org/officeDocument/2006/relationships/slide" Target="slides/slide75.xml"/><Relationship Id="rId80" Type="http://schemas.openxmlformats.org/officeDocument/2006/relationships/slide" Target="slides/slide21.xml"/><Relationship Id="rId155" Type="http://schemas.openxmlformats.org/officeDocument/2006/relationships/slide" Target="slides/slide96.xml"/><Relationship Id="rId176" Type="http://schemas.openxmlformats.org/officeDocument/2006/relationships/slide" Target="slides/slide117.xml"/><Relationship Id="rId197" Type="http://schemas.openxmlformats.org/officeDocument/2006/relationships/slide" Target="slides/slide138.xml"/><Relationship Id="rId201" Type="http://schemas.openxmlformats.org/officeDocument/2006/relationships/slide" Target="slides/slide142.xml"/><Relationship Id="rId222" Type="http://schemas.openxmlformats.org/officeDocument/2006/relationships/slide" Target="slides/slide163.xml"/><Relationship Id="rId243" Type="http://schemas.openxmlformats.org/officeDocument/2006/relationships/slide" Target="slides/slide184.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4.xml"/><Relationship Id="rId124" Type="http://schemas.openxmlformats.org/officeDocument/2006/relationships/slide" Target="slides/slide65.xml"/><Relationship Id="rId70" Type="http://schemas.openxmlformats.org/officeDocument/2006/relationships/slide" Target="slides/slide11.xml"/><Relationship Id="rId91" Type="http://schemas.openxmlformats.org/officeDocument/2006/relationships/slide" Target="slides/slide32.xml"/><Relationship Id="rId145" Type="http://schemas.openxmlformats.org/officeDocument/2006/relationships/slide" Target="slides/slide86.xml"/><Relationship Id="rId166" Type="http://schemas.openxmlformats.org/officeDocument/2006/relationships/slide" Target="slides/slide107.xml"/><Relationship Id="rId187" Type="http://schemas.openxmlformats.org/officeDocument/2006/relationships/slide" Target="slides/slide128.xml"/><Relationship Id="rId1" Type="http://schemas.openxmlformats.org/officeDocument/2006/relationships/slideMaster" Target="slideMasters/slideMaster1.xml"/><Relationship Id="rId212" Type="http://schemas.openxmlformats.org/officeDocument/2006/relationships/slide" Target="slides/slide153.xml"/><Relationship Id="rId233" Type="http://schemas.openxmlformats.org/officeDocument/2006/relationships/slide" Target="slides/slide174.xml"/><Relationship Id="rId254" Type="http://schemas.openxmlformats.org/officeDocument/2006/relationships/viewProps" Target="viewProps.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5.xml"/><Relationship Id="rId60" Type="http://schemas.openxmlformats.org/officeDocument/2006/relationships/slide" Target="slides/slide1.xml"/><Relationship Id="rId81" Type="http://schemas.openxmlformats.org/officeDocument/2006/relationships/slide" Target="slides/slide22.xml"/><Relationship Id="rId135" Type="http://schemas.openxmlformats.org/officeDocument/2006/relationships/slide" Target="slides/slide76.xml"/><Relationship Id="rId156" Type="http://schemas.openxmlformats.org/officeDocument/2006/relationships/slide" Target="slides/slide97.xml"/><Relationship Id="rId177" Type="http://schemas.openxmlformats.org/officeDocument/2006/relationships/slide" Target="slides/slide118.xml"/><Relationship Id="rId198" Type="http://schemas.openxmlformats.org/officeDocument/2006/relationships/slide" Target="slides/slide139.xml"/><Relationship Id="rId202" Type="http://schemas.openxmlformats.org/officeDocument/2006/relationships/slide" Target="slides/slide143.xml"/><Relationship Id="rId223" Type="http://schemas.openxmlformats.org/officeDocument/2006/relationships/slide" Target="slides/slide164.xml"/><Relationship Id="rId244" Type="http://schemas.openxmlformats.org/officeDocument/2006/relationships/slide" Target="slides/slide185.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45.xml"/><Relationship Id="rId125" Type="http://schemas.openxmlformats.org/officeDocument/2006/relationships/slide" Target="slides/slide66.xml"/><Relationship Id="rId146" Type="http://schemas.openxmlformats.org/officeDocument/2006/relationships/slide" Target="slides/slide87.xml"/><Relationship Id="rId167" Type="http://schemas.openxmlformats.org/officeDocument/2006/relationships/slide" Target="slides/slide108.xml"/><Relationship Id="rId188" Type="http://schemas.openxmlformats.org/officeDocument/2006/relationships/slide" Target="slides/slide129.xml"/><Relationship Id="rId71" Type="http://schemas.openxmlformats.org/officeDocument/2006/relationships/slide" Target="slides/slide12.xml"/><Relationship Id="rId92" Type="http://schemas.openxmlformats.org/officeDocument/2006/relationships/slide" Target="slides/slide33.xml"/><Relationship Id="rId213" Type="http://schemas.openxmlformats.org/officeDocument/2006/relationships/slide" Target="slides/slide154.xml"/><Relationship Id="rId234" Type="http://schemas.openxmlformats.org/officeDocument/2006/relationships/slide" Target="slides/slide175.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theme" Target="theme/theme1.xml"/><Relationship Id="rId40" Type="http://schemas.openxmlformats.org/officeDocument/2006/relationships/slideMaster" Target="slideMasters/slideMaster40.xml"/><Relationship Id="rId115" Type="http://schemas.openxmlformats.org/officeDocument/2006/relationships/slide" Target="slides/slide56.xml"/><Relationship Id="rId136" Type="http://schemas.openxmlformats.org/officeDocument/2006/relationships/slide" Target="slides/slide77.xml"/><Relationship Id="rId157" Type="http://schemas.openxmlformats.org/officeDocument/2006/relationships/slide" Target="slides/slide98.xml"/><Relationship Id="rId178" Type="http://schemas.openxmlformats.org/officeDocument/2006/relationships/slide" Target="slides/slide119.xml"/><Relationship Id="rId61" Type="http://schemas.openxmlformats.org/officeDocument/2006/relationships/slide" Target="slides/slide2.xml"/><Relationship Id="rId82" Type="http://schemas.openxmlformats.org/officeDocument/2006/relationships/slide" Target="slides/slide23.xml"/><Relationship Id="rId199" Type="http://schemas.openxmlformats.org/officeDocument/2006/relationships/slide" Target="slides/slide140.xml"/><Relationship Id="rId203" Type="http://schemas.openxmlformats.org/officeDocument/2006/relationships/slide" Target="slides/slide144.xml"/><Relationship Id="rId19" Type="http://schemas.openxmlformats.org/officeDocument/2006/relationships/slideMaster" Target="slideMasters/slideMaster19.xml"/><Relationship Id="rId224" Type="http://schemas.openxmlformats.org/officeDocument/2006/relationships/slide" Target="slides/slide165.xml"/><Relationship Id="rId245" Type="http://schemas.openxmlformats.org/officeDocument/2006/relationships/slide" Target="slides/slide186.xml"/><Relationship Id="rId30" Type="http://schemas.openxmlformats.org/officeDocument/2006/relationships/slideMaster" Target="slideMasters/slideMaster30.xml"/><Relationship Id="rId105" Type="http://schemas.openxmlformats.org/officeDocument/2006/relationships/slide" Target="slides/slide46.xml"/><Relationship Id="rId126" Type="http://schemas.openxmlformats.org/officeDocument/2006/relationships/slide" Target="slides/slide67.xml"/><Relationship Id="rId147" Type="http://schemas.openxmlformats.org/officeDocument/2006/relationships/slide" Target="slides/slide88.xml"/><Relationship Id="rId168" Type="http://schemas.openxmlformats.org/officeDocument/2006/relationships/slide" Target="slides/slide109.xml"/><Relationship Id="rId51" Type="http://schemas.openxmlformats.org/officeDocument/2006/relationships/slideMaster" Target="slideMasters/slideMaster51.xml"/><Relationship Id="rId72" Type="http://schemas.openxmlformats.org/officeDocument/2006/relationships/slide" Target="slides/slide13.xml"/><Relationship Id="rId93" Type="http://schemas.openxmlformats.org/officeDocument/2006/relationships/slide" Target="slides/slide34.xml"/><Relationship Id="rId189" Type="http://schemas.openxmlformats.org/officeDocument/2006/relationships/slide" Target="slides/slide130.xml"/><Relationship Id="rId3" Type="http://schemas.openxmlformats.org/officeDocument/2006/relationships/slideMaster" Target="slideMasters/slideMaster3.xml"/><Relationship Id="rId214" Type="http://schemas.openxmlformats.org/officeDocument/2006/relationships/slide" Target="slides/slide155.xml"/><Relationship Id="rId235" Type="http://schemas.openxmlformats.org/officeDocument/2006/relationships/slide" Target="slides/slide176.xml"/><Relationship Id="rId256" Type="http://schemas.openxmlformats.org/officeDocument/2006/relationships/tableStyles" Target="tableStyles.xml"/><Relationship Id="rId116" Type="http://schemas.openxmlformats.org/officeDocument/2006/relationships/slide" Target="slides/slide57.xml"/><Relationship Id="rId137" Type="http://schemas.openxmlformats.org/officeDocument/2006/relationships/slide" Target="slides/slide78.xml"/><Relationship Id="rId158" Type="http://schemas.openxmlformats.org/officeDocument/2006/relationships/slide" Target="slides/slide99.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3.xml"/><Relationship Id="rId83" Type="http://schemas.openxmlformats.org/officeDocument/2006/relationships/slide" Target="slides/slide24.xml"/><Relationship Id="rId179" Type="http://schemas.openxmlformats.org/officeDocument/2006/relationships/slide" Target="slides/slide120.xml"/><Relationship Id="rId190" Type="http://schemas.openxmlformats.org/officeDocument/2006/relationships/slide" Target="slides/slide131.xml"/><Relationship Id="rId204" Type="http://schemas.openxmlformats.org/officeDocument/2006/relationships/slide" Target="slides/slide145.xml"/><Relationship Id="rId225" Type="http://schemas.openxmlformats.org/officeDocument/2006/relationships/slide" Target="slides/slide166.xml"/><Relationship Id="rId246" Type="http://schemas.openxmlformats.org/officeDocument/2006/relationships/slide" Target="slides/slide187.xml"/><Relationship Id="rId106" Type="http://schemas.openxmlformats.org/officeDocument/2006/relationships/slide" Target="slides/slide47.xml"/><Relationship Id="rId127" Type="http://schemas.openxmlformats.org/officeDocument/2006/relationships/slide" Target="slides/slide68.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4.xml"/><Relationship Id="rId94" Type="http://schemas.openxmlformats.org/officeDocument/2006/relationships/slide" Target="slides/slide35.xml"/><Relationship Id="rId148" Type="http://schemas.openxmlformats.org/officeDocument/2006/relationships/slide" Target="slides/slide89.xml"/><Relationship Id="rId169" Type="http://schemas.openxmlformats.org/officeDocument/2006/relationships/slide" Target="slides/slide110.xml"/><Relationship Id="rId4" Type="http://schemas.openxmlformats.org/officeDocument/2006/relationships/slideMaster" Target="slideMasters/slideMaster4.xml"/><Relationship Id="rId180" Type="http://schemas.openxmlformats.org/officeDocument/2006/relationships/slide" Target="slides/slide121.xml"/><Relationship Id="rId215" Type="http://schemas.openxmlformats.org/officeDocument/2006/relationships/slide" Target="slides/slide156.xml"/><Relationship Id="rId236" Type="http://schemas.openxmlformats.org/officeDocument/2006/relationships/slide" Target="slides/slide17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10/9/20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10/9/20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3851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376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7004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7620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8046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56219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60891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4424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41891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64538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1788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9544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86910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7699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2376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6873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2557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02289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28764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8016163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54768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8574414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16042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24534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54573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11302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30800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75983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07207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we show that there</a:t>
            </a:r>
            <a:r>
              <a:rPr lang="en-US" baseline="0" dirty="0"/>
              <a:t> are as many as four errors per </a:t>
            </a:r>
            <a:r>
              <a:rPr lang="en-US" baseline="0" dirty="0" err="1"/>
              <a:t>cacheline</a:t>
            </a:r>
            <a:r>
              <a:rPr lang="en-US" baseline="0" dirty="0"/>
              <a:t>. From this, we conclude that simple ECC schemes (for example, SECDED) cannot prevent all errors.</a:t>
            </a:r>
          </a:p>
          <a:p>
            <a:endParaRPr lang="en-US" baseline="0" dirty="0"/>
          </a:p>
          <a:p>
            <a:r>
              <a:rPr lang="en-US" baseline="0" dirty="0"/>
              <a:t>Fifth, we show that the number of cells &amp; rows affected by an aggressor can be as high as 110 or 9, respectively.</a:t>
            </a:r>
          </a:p>
          <a:p>
            <a:endParaRPr lang="en-US" baseline="0" dirty="0"/>
          </a:p>
          <a:p>
            <a:r>
              <a:rPr lang="en-US" baseline="0" dirty="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78878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7505629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10/9/20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10/9/20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7521027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736377045"/>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59957319"/>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31724539"/>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27500869"/>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37415801"/>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21166423"/>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5099226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8536394"/>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3868361"/>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98859908"/>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165513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35505656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33550382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2838476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1533580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886382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8739894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37712248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783643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8672466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28216739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124716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10304925"/>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329663184"/>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840104998"/>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599231964"/>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059072835"/>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4191262658"/>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966668856"/>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30273698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657618468"/>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583464380"/>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1684174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006151973"/>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0798582"/>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762514864"/>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015372"/>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15993650"/>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theme" Target="../theme/theme4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slideLayout" Target="../slideLayouts/slideLayout500.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3"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1.xml"/><Relationship Id="rId13" Type="http://schemas.openxmlformats.org/officeDocument/2006/relationships/theme" Target="../theme/theme49.xml"/><Relationship Id="rId3" Type="http://schemas.openxmlformats.org/officeDocument/2006/relationships/slideLayout" Target="../slideLayouts/slideLayout516.xml"/><Relationship Id="rId7" Type="http://schemas.openxmlformats.org/officeDocument/2006/relationships/slideLayout" Target="../slideLayouts/slideLayout520.xml"/><Relationship Id="rId12" Type="http://schemas.openxmlformats.org/officeDocument/2006/relationships/slideLayout" Target="../slideLayouts/slideLayout525.xml"/><Relationship Id="rId2" Type="http://schemas.openxmlformats.org/officeDocument/2006/relationships/slideLayout" Target="../slideLayouts/slideLayout515.xml"/><Relationship Id="rId1" Type="http://schemas.openxmlformats.org/officeDocument/2006/relationships/slideLayout" Target="../slideLayouts/slideLayout514.xml"/><Relationship Id="rId6" Type="http://schemas.openxmlformats.org/officeDocument/2006/relationships/slideLayout" Target="../slideLayouts/slideLayout519.xml"/><Relationship Id="rId11" Type="http://schemas.openxmlformats.org/officeDocument/2006/relationships/slideLayout" Target="../slideLayouts/slideLayout524.xml"/><Relationship Id="rId5" Type="http://schemas.openxmlformats.org/officeDocument/2006/relationships/slideLayout" Target="../slideLayouts/slideLayout518.xml"/><Relationship Id="rId10" Type="http://schemas.openxmlformats.org/officeDocument/2006/relationships/slideLayout" Target="../slideLayouts/slideLayout523.xml"/><Relationship Id="rId4" Type="http://schemas.openxmlformats.org/officeDocument/2006/relationships/slideLayout" Target="../slideLayouts/slideLayout517.xml"/><Relationship Id="rId9" Type="http://schemas.openxmlformats.org/officeDocument/2006/relationships/slideLayout" Target="../slideLayouts/slideLayout52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3.xml"/><Relationship Id="rId13" Type="http://schemas.openxmlformats.org/officeDocument/2006/relationships/theme" Target="../theme/theme50.xml"/><Relationship Id="rId3" Type="http://schemas.openxmlformats.org/officeDocument/2006/relationships/slideLayout" Target="../slideLayouts/slideLayout528.xml"/><Relationship Id="rId7" Type="http://schemas.openxmlformats.org/officeDocument/2006/relationships/slideLayout" Target="../slideLayouts/slideLayout532.xml"/><Relationship Id="rId12" Type="http://schemas.openxmlformats.org/officeDocument/2006/relationships/slideLayout" Target="../slideLayouts/slideLayout537.xml"/><Relationship Id="rId2" Type="http://schemas.openxmlformats.org/officeDocument/2006/relationships/slideLayout" Target="../slideLayouts/slideLayout527.xml"/><Relationship Id="rId1" Type="http://schemas.openxmlformats.org/officeDocument/2006/relationships/slideLayout" Target="../slideLayouts/slideLayout526.xml"/><Relationship Id="rId6" Type="http://schemas.openxmlformats.org/officeDocument/2006/relationships/slideLayout" Target="../slideLayouts/slideLayout531.xml"/><Relationship Id="rId11" Type="http://schemas.openxmlformats.org/officeDocument/2006/relationships/slideLayout" Target="../slideLayouts/slideLayout536.xml"/><Relationship Id="rId5" Type="http://schemas.openxmlformats.org/officeDocument/2006/relationships/slideLayout" Target="../slideLayouts/slideLayout530.xml"/><Relationship Id="rId10" Type="http://schemas.openxmlformats.org/officeDocument/2006/relationships/slideLayout" Target="../slideLayouts/slideLayout535.xml"/><Relationship Id="rId4" Type="http://schemas.openxmlformats.org/officeDocument/2006/relationships/slideLayout" Target="../slideLayouts/slideLayout529.xml"/><Relationship Id="rId9" Type="http://schemas.openxmlformats.org/officeDocument/2006/relationships/slideLayout" Target="../slideLayouts/slideLayout534.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5.xml"/><Relationship Id="rId13" Type="http://schemas.openxmlformats.org/officeDocument/2006/relationships/theme" Target="../theme/theme51.xml"/><Relationship Id="rId3" Type="http://schemas.openxmlformats.org/officeDocument/2006/relationships/slideLayout" Target="../slideLayouts/slideLayout540.xml"/><Relationship Id="rId7" Type="http://schemas.openxmlformats.org/officeDocument/2006/relationships/slideLayout" Target="../slideLayouts/slideLayout544.xml"/><Relationship Id="rId12" Type="http://schemas.openxmlformats.org/officeDocument/2006/relationships/slideLayout" Target="../slideLayouts/slideLayout549.xml"/><Relationship Id="rId2" Type="http://schemas.openxmlformats.org/officeDocument/2006/relationships/slideLayout" Target="../slideLayouts/slideLayout539.xml"/><Relationship Id="rId1" Type="http://schemas.openxmlformats.org/officeDocument/2006/relationships/slideLayout" Target="../slideLayouts/slideLayout538.xml"/><Relationship Id="rId6" Type="http://schemas.openxmlformats.org/officeDocument/2006/relationships/slideLayout" Target="../slideLayouts/slideLayout543.xml"/><Relationship Id="rId11" Type="http://schemas.openxmlformats.org/officeDocument/2006/relationships/slideLayout" Target="../slideLayouts/slideLayout548.xml"/><Relationship Id="rId5" Type="http://schemas.openxmlformats.org/officeDocument/2006/relationships/slideLayout" Target="../slideLayouts/slideLayout542.xml"/><Relationship Id="rId10" Type="http://schemas.openxmlformats.org/officeDocument/2006/relationships/slideLayout" Target="../slideLayouts/slideLayout547.xml"/><Relationship Id="rId4" Type="http://schemas.openxmlformats.org/officeDocument/2006/relationships/slideLayout" Target="../slideLayouts/slideLayout541.xml"/><Relationship Id="rId9" Type="http://schemas.openxmlformats.org/officeDocument/2006/relationships/slideLayout" Target="../slideLayouts/slideLayout546.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image" Target="../media/image1.png"/><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theme" Target="../theme/theme5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0.xml"/><Relationship Id="rId13" Type="http://schemas.openxmlformats.org/officeDocument/2006/relationships/theme" Target="../theme/theme54.xml"/><Relationship Id="rId3" Type="http://schemas.openxmlformats.org/officeDocument/2006/relationships/slideLayout" Target="../slideLayouts/slideLayout575.xml"/><Relationship Id="rId7" Type="http://schemas.openxmlformats.org/officeDocument/2006/relationships/slideLayout" Target="../slideLayouts/slideLayout579.xml"/><Relationship Id="rId12" Type="http://schemas.openxmlformats.org/officeDocument/2006/relationships/slideLayout" Target="../slideLayouts/slideLayout584.xml"/><Relationship Id="rId2" Type="http://schemas.openxmlformats.org/officeDocument/2006/relationships/slideLayout" Target="../slideLayouts/slideLayout574.xml"/><Relationship Id="rId1" Type="http://schemas.openxmlformats.org/officeDocument/2006/relationships/slideLayout" Target="../slideLayouts/slideLayout573.xml"/><Relationship Id="rId6" Type="http://schemas.openxmlformats.org/officeDocument/2006/relationships/slideLayout" Target="../slideLayouts/slideLayout578.xml"/><Relationship Id="rId11" Type="http://schemas.openxmlformats.org/officeDocument/2006/relationships/slideLayout" Target="../slideLayouts/slideLayout583.xml"/><Relationship Id="rId5" Type="http://schemas.openxmlformats.org/officeDocument/2006/relationships/slideLayout" Target="../slideLayouts/slideLayout577.xml"/><Relationship Id="rId10" Type="http://schemas.openxmlformats.org/officeDocument/2006/relationships/slideLayout" Target="../slideLayouts/slideLayout582.xml"/><Relationship Id="rId4" Type="http://schemas.openxmlformats.org/officeDocument/2006/relationships/slideLayout" Target="../slideLayouts/slideLayout576.xml"/><Relationship Id="rId9" Type="http://schemas.openxmlformats.org/officeDocument/2006/relationships/slideLayout" Target="../slideLayouts/slideLayout581.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2.xml"/><Relationship Id="rId13" Type="http://schemas.openxmlformats.org/officeDocument/2006/relationships/theme" Target="../theme/theme55.xml"/><Relationship Id="rId3" Type="http://schemas.openxmlformats.org/officeDocument/2006/relationships/slideLayout" Target="../slideLayouts/slideLayout587.xml"/><Relationship Id="rId7" Type="http://schemas.openxmlformats.org/officeDocument/2006/relationships/slideLayout" Target="../slideLayouts/slideLayout591.xml"/><Relationship Id="rId12" Type="http://schemas.openxmlformats.org/officeDocument/2006/relationships/slideLayout" Target="../slideLayouts/slideLayout596.xml"/><Relationship Id="rId2" Type="http://schemas.openxmlformats.org/officeDocument/2006/relationships/slideLayout" Target="../slideLayouts/slideLayout586.xml"/><Relationship Id="rId1" Type="http://schemas.openxmlformats.org/officeDocument/2006/relationships/slideLayout" Target="../slideLayouts/slideLayout585.xml"/><Relationship Id="rId6" Type="http://schemas.openxmlformats.org/officeDocument/2006/relationships/slideLayout" Target="../slideLayouts/slideLayout590.xml"/><Relationship Id="rId11" Type="http://schemas.openxmlformats.org/officeDocument/2006/relationships/slideLayout" Target="../slideLayouts/slideLayout595.xml"/><Relationship Id="rId5" Type="http://schemas.openxmlformats.org/officeDocument/2006/relationships/slideLayout" Target="../slideLayouts/slideLayout589.xml"/><Relationship Id="rId10" Type="http://schemas.openxmlformats.org/officeDocument/2006/relationships/slideLayout" Target="../slideLayouts/slideLayout594.xml"/><Relationship Id="rId4" Type="http://schemas.openxmlformats.org/officeDocument/2006/relationships/slideLayout" Target="../slideLayouts/slideLayout588.xml"/><Relationship Id="rId9" Type="http://schemas.openxmlformats.org/officeDocument/2006/relationships/slideLayout" Target="../slideLayouts/slideLayout593.xml"/><Relationship Id="rId14" Type="http://schemas.openxmlformats.org/officeDocument/2006/relationships/image" Target="../media/image1.png"/></Relationships>
</file>

<file path=ppt/slideMasters/_rels/slideMaster56.xml.rels><?xml version="1.0" encoding="UTF-8" standalone="yes"?>
<Relationships xmlns="http://schemas.openxmlformats.org/package/2006/relationships"><Relationship Id="rId3" Type="http://schemas.openxmlformats.org/officeDocument/2006/relationships/theme" Target="../theme/theme56.xml"/><Relationship Id="rId2" Type="http://schemas.openxmlformats.org/officeDocument/2006/relationships/slideLayout" Target="../slideLayouts/slideLayout598.xml"/><Relationship Id="rId1" Type="http://schemas.openxmlformats.org/officeDocument/2006/relationships/slideLayout" Target="../slideLayouts/slideLayout597.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theme" Target="../theme/theme57.xml"/><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slideLayout" Target="../slideLayouts/slideLayout610.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3" Type="http://schemas.openxmlformats.org/officeDocument/2006/relationships/slideLayout" Target="../slideLayouts/slideLayout613.xml"/><Relationship Id="rId2" Type="http://schemas.openxmlformats.org/officeDocument/2006/relationships/slideLayout" Target="../slideLayouts/slideLayout612.xml"/><Relationship Id="rId1" Type="http://schemas.openxmlformats.org/officeDocument/2006/relationships/slideLayout" Target="../slideLayouts/slideLayout611.xml"/><Relationship Id="rId5" Type="http://schemas.openxmlformats.org/officeDocument/2006/relationships/theme" Target="../theme/theme58.xml"/><Relationship Id="rId4" Type="http://schemas.openxmlformats.org/officeDocument/2006/relationships/slideLayout" Target="../slideLayouts/slideLayout61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2.xml"/><Relationship Id="rId13" Type="http://schemas.openxmlformats.org/officeDocument/2006/relationships/image" Target="../media/image1.png"/><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9.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2020. 10. 9.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10/9/20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2898299689"/>
      </p:ext>
    </p:extLst>
  </p:cSld>
  <p:clrMap bg1="lt1" tx1="dk1" bg2="lt2" tx2="dk2" accent1="accent1" accent2="accent2" accent3="accent3" accent4="accent4" accent5="accent5" accent6="accent6" hlink="hlink" folHlink="folHlink"/>
  <p:sldLayoutIdLst>
    <p:sldLayoutId id="2147488431" r:id="rId1"/>
    <p:sldLayoutId id="2147488432" r:id="rId2"/>
    <p:sldLayoutId id="2147488433" r:id="rId3"/>
    <p:sldLayoutId id="2147488434" r:id="rId4"/>
    <p:sldLayoutId id="2147488435" r:id="rId5"/>
    <p:sldLayoutId id="2147488436" r:id="rId6"/>
    <p:sldLayoutId id="2147488437" r:id="rId7"/>
    <p:sldLayoutId id="2147488438" r:id="rId8"/>
    <p:sldLayoutId id="2147488439" r:id="rId9"/>
    <p:sldLayoutId id="2147488440" r:id="rId10"/>
    <p:sldLayoutId id="214748844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090645397"/>
      </p:ext>
    </p:extLst>
  </p:cSld>
  <p:clrMap bg1="lt1" tx1="dk1" bg2="lt2" tx2="dk2" accent1="accent1" accent2="accent2" accent3="accent3" accent4="accent4" accent5="accent5" accent6="accent6" hlink="hlink" folHlink="folHlink"/>
  <p:sldLayoutIdLst>
    <p:sldLayoutId id="2147488535" r:id="rId1"/>
    <p:sldLayoutId id="2147488536" r:id="rId2"/>
    <p:sldLayoutId id="2147488537" r:id="rId3"/>
    <p:sldLayoutId id="2147488538" r:id="rId4"/>
    <p:sldLayoutId id="2147488539" r:id="rId5"/>
    <p:sldLayoutId id="2147488540" r:id="rId6"/>
    <p:sldLayoutId id="2147488541" r:id="rId7"/>
    <p:sldLayoutId id="2147488542" r:id="rId8"/>
    <p:sldLayoutId id="2147488543" r:id="rId9"/>
    <p:sldLayoutId id="2147488544" r:id="rId10"/>
    <p:sldLayoutId id="2147488545" r:id="rId11"/>
    <p:sldLayoutId id="2147488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58684480"/>
      </p:ext>
    </p:extLst>
  </p:cSld>
  <p:clrMap bg1="lt1" tx1="dk1" bg2="lt2" tx2="dk2" accent1="accent1" accent2="accent2" accent3="accent3" accent4="accent4" accent5="accent5" accent6="accent6" hlink="hlink" folHlink="folHlink"/>
  <p:sldLayoutIdLst>
    <p:sldLayoutId id="2147488696" r:id="rId1"/>
    <p:sldLayoutId id="2147488697" r:id="rId2"/>
    <p:sldLayoutId id="2147488698" r:id="rId3"/>
    <p:sldLayoutId id="2147488699" r:id="rId4"/>
    <p:sldLayoutId id="2147488700" r:id="rId5"/>
    <p:sldLayoutId id="2147488701" r:id="rId6"/>
    <p:sldLayoutId id="2147488702" r:id="rId7"/>
    <p:sldLayoutId id="2147488703" r:id="rId8"/>
    <p:sldLayoutId id="2147488704" r:id="rId9"/>
    <p:sldLayoutId id="2147488705" r:id="rId10"/>
    <p:sldLayoutId id="2147488706" r:id="rId11"/>
    <p:sldLayoutId id="21474887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2706"/>
      </p:ext>
    </p:extLst>
  </p:cSld>
  <p:clrMap bg1="lt1" tx1="dk1" bg2="lt2" tx2="dk2" accent1="accent1" accent2="accent2" accent3="accent3" accent4="accent4" accent5="accent5" accent6="accent6" hlink="hlink" folHlink="folHlink"/>
  <p:sldLayoutIdLst>
    <p:sldLayoutId id="2147488709" r:id="rId1"/>
    <p:sldLayoutId id="2147488710" r:id="rId2"/>
    <p:sldLayoutId id="2147488711" r:id="rId3"/>
    <p:sldLayoutId id="2147488712"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22.xml"/></Relationships>
</file>

<file path=ppt/slides/_rels/slide3.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0.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74.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3.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15.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5.xml"/><Relationship Id="rId5" Type="http://schemas.openxmlformats.org/officeDocument/2006/relationships/image" Target="../media/image21.png"/><Relationship Id="rId4" Type="http://schemas.openxmlformats.org/officeDocument/2006/relationships/hyperlink" Target="http://users.ece.cmu.edu/~omutlu/pub/liu_isca12_talk.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24.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27.xml"/><Relationship Id="rId6" Type="http://schemas.openxmlformats.org/officeDocument/2006/relationships/image" Target="../media/image25.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27.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26.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27.png"/><Relationship Id="rId1" Type="http://schemas.openxmlformats.org/officeDocument/2006/relationships/slideLayout" Target="../slideLayouts/slideLayout527.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27.xml"/><Relationship Id="rId5" Type="http://schemas.openxmlformats.org/officeDocument/2006/relationships/image" Target="../media/image28.png"/><Relationship Id="rId4" Type="http://schemas.openxmlformats.org/officeDocument/2006/relationships/hyperlink" Target="https://github.com/CMU-SAFARI/EINSim"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27.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29.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32.jpg"/></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445.xml"/><Relationship Id="rId4" Type="http://schemas.openxmlformats.org/officeDocument/2006/relationships/image" Target="../media/image32.jpg"/></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7.xml"/><Relationship Id="rId1" Type="http://schemas.openxmlformats.org/officeDocument/2006/relationships/slideLayout" Target="../slideLayouts/slideLayout445.xml"/><Relationship Id="rId4" Type="http://schemas.openxmlformats.org/officeDocument/2006/relationships/image" Target="../media/image32.jp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34.jpe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34.jpe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34.jpe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34.jpe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34.jpe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45.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467.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467.xml"/><Relationship Id="rId5" Type="http://schemas.openxmlformats.org/officeDocument/2006/relationships/image" Target="../media/image40.pn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42.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43.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44.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45.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46.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48.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45.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79.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67.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90.xml"/></Relationships>
</file>

<file path=ppt/slides/_rels/slide5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90.xml"/></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90.xml"/><Relationship Id="rId4" Type="http://schemas.openxmlformats.org/officeDocument/2006/relationships/image" Target="../media/image54.png"/></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39.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467.xml"/><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6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67.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4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02.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67.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63.jpg"/><Relationship Id="rId1" Type="http://schemas.openxmlformats.org/officeDocument/2006/relationships/slideLayout" Target="../slideLayouts/slideLayout248.xml"/></Relationships>
</file>

<file path=ppt/slides/_rels/slide6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4.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7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4.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5.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48.xml"/><Relationship Id="rId4" Type="http://schemas.openxmlformats.org/officeDocument/2006/relationships/image" Target="../media/image66.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4.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86.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75.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68.png"/></Relationships>
</file>

<file path=ppt/slides/_rels/slide76.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6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6.xml"/></Relationships>
</file>

<file path=ppt/slides/_rels/slide78.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6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86.xml"/></Relationships>
</file>

<file path=ppt/slides/_rels/slide8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586.xml"/><Relationship Id="rId4" Type="http://schemas.openxmlformats.org/officeDocument/2006/relationships/image" Target="../media/image7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8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86.xml"/></Relationships>
</file>

<file path=ppt/slides/_rels/slide83.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68.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66.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4.xml"/><Relationship Id="rId1" Type="http://schemas.openxmlformats.org/officeDocument/2006/relationships/slideLayout" Target="../slideLayouts/slideLayout512.xml"/><Relationship Id="rId6" Type="http://schemas.openxmlformats.org/officeDocument/2006/relationships/image" Target="../media/image76.jpeg"/><Relationship Id="rId5" Type="http://schemas.openxmlformats.org/officeDocument/2006/relationships/image" Target="../media/image75.svg"/><Relationship Id="rId4" Type="http://schemas.openxmlformats.org/officeDocument/2006/relationships/image" Target="../media/image74.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98.xml"/></Relationships>
</file>

<file path=ppt/slides/_rels/slide8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6.xml"/><Relationship Id="rId1" Type="http://schemas.openxmlformats.org/officeDocument/2006/relationships/slideLayout" Target="../slideLayouts/slideLayout598.xml"/></Relationships>
</file>

<file path=ppt/slides/_rels/slide88.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27.xml"/><Relationship Id="rId1" Type="http://schemas.openxmlformats.org/officeDocument/2006/relationships/slideLayout" Target="../slideLayouts/slideLayout598.xml"/></Relationships>
</file>

<file path=ppt/slides/_rels/slide89.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28.xml"/><Relationship Id="rId1" Type="http://schemas.openxmlformats.org/officeDocument/2006/relationships/slideLayout" Target="../slideLayouts/slideLayout598.xml"/></Relationships>
</file>

<file path=ppt/slides/_rels/slide90.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29.xml"/><Relationship Id="rId1" Type="http://schemas.openxmlformats.org/officeDocument/2006/relationships/slideLayout" Target="../slideLayouts/slideLayout598.xml"/></Relationships>
</file>

<file path=ppt/slides/_rels/slide91.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30.xml"/><Relationship Id="rId1" Type="http://schemas.openxmlformats.org/officeDocument/2006/relationships/slideLayout" Target="../slideLayouts/slideLayout598.xml"/></Relationships>
</file>

<file path=ppt/slides/_rels/slide92.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31.xml"/><Relationship Id="rId1" Type="http://schemas.openxmlformats.org/officeDocument/2006/relationships/slideLayout" Target="../slideLayouts/slideLayout598.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98.xml"/></Relationships>
</file>

<file path=ppt/slides/_rels/slide94.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image" Target="../media/image82.emf"/><Relationship Id="rId7" Type="http://schemas.openxmlformats.org/officeDocument/2006/relationships/image" Target="../media/image86.emf"/><Relationship Id="rId2" Type="http://schemas.openxmlformats.org/officeDocument/2006/relationships/notesSlide" Target="../notesSlides/notesSlide33.xml"/><Relationship Id="rId1" Type="http://schemas.openxmlformats.org/officeDocument/2006/relationships/slideLayout" Target="../slideLayouts/slideLayout598.xml"/><Relationship Id="rId6" Type="http://schemas.openxmlformats.org/officeDocument/2006/relationships/image" Target="../media/image85.emf"/><Relationship Id="rId11" Type="http://schemas.openxmlformats.org/officeDocument/2006/relationships/image" Target="../media/image90.emf"/><Relationship Id="rId5" Type="http://schemas.openxmlformats.org/officeDocument/2006/relationships/image" Target="../media/image84.emf"/><Relationship Id="rId10" Type="http://schemas.openxmlformats.org/officeDocument/2006/relationships/image" Target="../media/image89.emf"/><Relationship Id="rId4" Type="http://schemas.openxmlformats.org/officeDocument/2006/relationships/image" Target="../media/image83.emf"/><Relationship Id="rId9" Type="http://schemas.openxmlformats.org/officeDocument/2006/relationships/image" Target="../media/image88.emf"/></Relationships>
</file>

<file path=ppt/slides/_rels/slide95.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image" Target="../media/image82.emf"/><Relationship Id="rId7" Type="http://schemas.openxmlformats.org/officeDocument/2006/relationships/image" Target="../media/image86.emf"/><Relationship Id="rId2" Type="http://schemas.openxmlformats.org/officeDocument/2006/relationships/notesSlide" Target="../notesSlides/notesSlide34.xml"/><Relationship Id="rId1" Type="http://schemas.openxmlformats.org/officeDocument/2006/relationships/slideLayout" Target="../slideLayouts/slideLayout598.xml"/><Relationship Id="rId6" Type="http://schemas.openxmlformats.org/officeDocument/2006/relationships/image" Target="../media/image85.emf"/><Relationship Id="rId11" Type="http://schemas.openxmlformats.org/officeDocument/2006/relationships/image" Target="../media/image90.emf"/><Relationship Id="rId5" Type="http://schemas.openxmlformats.org/officeDocument/2006/relationships/image" Target="../media/image84.emf"/><Relationship Id="rId10" Type="http://schemas.openxmlformats.org/officeDocument/2006/relationships/image" Target="../media/image89.emf"/><Relationship Id="rId4" Type="http://schemas.openxmlformats.org/officeDocument/2006/relationships/image" Target="../media/image83.emf"/><Relationship Id="rId9" Type="http://schemas.openxmlformats.org/officeDocument/2006/relationships/image" Target="../media/image88.emf"/></Relationships>
</file>

<file path=ppt/slides/_rels/slide96.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image" Target="../media/image82.emf"/><Relationship Id="rId7" Type="http://schemas.openxmlformats.org/officeDocument/2006/relationships/image" Target="../media/image86.emf"/><Relationship Id="rId2" Type="http://schemas.openxmlformats.org/officeDocument/2006/relationships/notesSlide" Target="../notesSlides/notesSlide35.xml"/><Relationship Id="rId1" Type="http://schemas.openxmlformats.org/officeDocument/2006/relationships/slideLayout" Target="../slideLayouts/slideLayout598.xml"/><Relationship Id="rId6" Type="http://schemas.openxmlformats.org/officeDocument/2006/relationships/image" Target="../media/image85.emf"/><Relationship Id="rId11" Type="http://schemas.openxmlformats.org/officeDocument/2006/relationships/image" Target="../media/image90.emf"/><Relationship Id="rId5" Type="http://schemas.openxmlformats.org/officeDocument/2006/relationships/image" Target="../media/image84.emf"/><Relationship Id="rId10" Type="http://schemas.openxmlformats.org/officeDocument/2006/relationships/image" Target="../media/image89.emf"/><Relationship Id="rId4" Type="http://schemas.openxmlformats.org/officeDocument/2006/relationships/image" Target="../media/image83.emf"/><Relationship Id="rId9" Type="http://schemas.openxmlformats.org/officeDocument/2006/relationships/image" Target="../media/image88.emf"/></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9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98.xml"/></Relationships>
</file>

<file path=ppt/slides/_rels/slide9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8.xml"/><Relationship Id="rId1" Type="http://schemas.openxmlformats.org/officeDocument/2006/relationships/slideLayout" Target="../slideLayouts/slideLayout597.xml"/><Relationship Id="rId6" Type="http://schemas.openxmlformats.org/officeDocument/2006/relationships/image" Target="../media/image76.jpeg"/><Relationship Id="rId5" Type="http://schemas.openxmlformats.org/officeDocument/2006/relationships/image" Target="../media/image75.svg"/><Relationship Id="rId4" Type="http://schemas.openxmlformats.org/officeDocument/2006/relationships/image" Target="../media/image74.png"/></Relationships>
</file>

<file path=ppt/slides/_rels/slide10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86.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0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86.xml"/></Relationships>
</file>

<file path=ppt/slides/_rels/slide10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86.xml"/></Relationships>
</file>

<file path=ppt/slides/_rels/slide10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8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6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6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6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467.xml"/></Relationships>
</file>

<file path=ppt/slides/_rels/slide114.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125.xml"/></Relationships>
</file>

<file path=ppt/slides/_rels/slide115.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125.xml"/></Relationships>
</file>

<file path=ppt/slides/_rels/slide116.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125.xml"/></Relationships>
</file>

<file path=ppt/slides/_rels/slide117.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12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21.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48.xml"/><Relationship Id="rId4" Type="http://schemas.openxmlformats.org/officeDocument/2006/relationships/image" Target="../media/image66.png"/></Relationships>
</file>

<file path=ppt/slides/_rels/slide122.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86.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23.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68.png"/></Relationships>
</file>

<file path=ppt/slides/_rels/slide124.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6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248.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2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1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0.png"/><Relationship Id="rId1" Type="http://schemas.openxmlformats.org/officeDocument/2006/relationships/slideLayout" Target="../slideLayouts/slideLayout612.xml"/><Relationship Id="rId6" Type="http://schemas.openxmlformats.org/officeDocument/2006/relationships/hyperlink" Target="https://safari.ethz.ch/safari-newsletter-april-2020/" TargetMode="External"/><Relationship Id="rId5" Type="http://schemas.openxmlformats.org/officeDocument/2006/relationships/image" Target="../media/image101.jpeg"/><Relationship Id="rId4" Type="http://schemas.openxmlformats.org/officeDocument/2006/relationships/hyperlink" Target="http://www.safari.ethz.ch/"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0.xml"/></Relationships>
</file>

<file path=ppt/slides/_rels/slide13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411.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134.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135.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61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6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02.xml"/></Relationships>
</file>

<file path=ppt/slides/_rels/slide140.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15.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51.xml"/></Relationships>
</file>

<file path=ppt/slides/_rels/slide143.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48.xml"/><Relationship Id="rId1" Type="http://schemas.openxmlformats.org/officeDocument/2006/relationships/slideLayout" Target="../slideLayouts/slideLayout502.xml"/></Relationships>
</file>

<file path=ppt/slides/_rels/slide14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49.xml"/><Relationship Id="rId1" Type="http://schemas.openxmlformats.org/officeDocument/2006/relationships/slideLayout" Target="../slideLayouts/slideLayout502.xml"/><Relationship Id="rId4" Type="http://schemas.openxmlformats.org/officeDocument/2006/relationships/image" Target="../media/image105.jpg"/></Relationships>
</file>

<file path=ppt/slides/_rels/slide145.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50.xml"/><Relationship Id="rId1" Type="http://schemas.openxmlformats.org/officeDocument/2006/relationships/slideLayout" Target="../slideLayouts/slideLayout502.xml"/><Relationship Id="rId4" Type="http://schemas.openxmlformats.org/officeDocument/2006/relationships/image" Target="../media/image107.jpg"/></Relationships>
</file>

<file path=ppt/slides/_rels/slide14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51.xml"/><Relationship Id="rId1" Type="http://schemas.openxmlformats.org/officeDocument/2006/relationships/slideLayout" Target="../slideLayouts/slideLayout502.xml"/><Relationship Id="rId4" Type="http://schemas.openxmlformats.org/officeDocument/2006/relationships/image" Target="../media/image109.jp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0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0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02.xml"/></Relationships>
</file>

<file path=ppt/slides/_rels/slide15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4.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66.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0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02.xml"/></Relationships>
</file>

<file path=ppt/slides/_rels/slide15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48.xml"/></Relationships>
</file>

<file path=ppt/slides/_rels/slide15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48.xml"/></Relationships>
</file>

<file path=ppt/slides/_rels/slide15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467.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66.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13.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98.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98.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98.xml"/></Relationships>
</file>

<file path=ppt/slides/_rels/slide162.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notesSlide" Target="../notesSlides/notesSlide62.xml"/><Relationship Id="rId1" Type="http://schemas.openxmlformats.org/officeDocument/2006/relationships/slideLayout" Target="../slideLayouts/slideLayout598.xml"/><Relationship Id="rId4" Type="http://schemas.openxmlformats.org/officeDocument/2006/relationships/image" Target="../media/image113.emf"/></Relationships>
</file>

<file path=ppt/slides/_rels/slide163.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notesSlide" Target="../notesSlides/notesSlide63.xml"/><Relationship Id="rId1" Type="http://schemas.openxmlformats.org/officeDocument/2006/relationships/slideLayout" Target="../slideLayouts/slideLayout598.xml"/><Relationship Id="rId4" Type="http://schemas.openxmlformats.org/officeDocument/2006/relationships/image" Target="../media/image113.emf"/></Relationships>
</file>

<file path=ppt/slides/_rels/slide164.xml.rels><?xml version="1.0" encoding="UTF-8" standalone="yes"?>
<Relationships xmlns="http://schemas.openxmlformats.org/package/2006/relationships"><Relationship Id="rId3" Type="http://schemas.openxmlformats.org/officeDocument/2006/relationships/image" Target="../media/image114.emf"/><Relationship Id="rId2" Type="http://schemas.openxmlformats.org/officeDocument/2006/relationships/notesSlide" Target="../notesSlides/notesSlide64.xml"/><Relationship Id="rId1" Type="http://schemas.openxmlformats.org/officeDocument/2006/relationships/slideLayout" Target="../slideLayouts/slideLayout598.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98.xml"/></Relationships>
</file>

<file path=ppt/slides/_rels/slide166.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notesSlide" Target="../notesSlides/notesSlide66.xml"/><Relationship Id="rId1" Type="http://schemas.openxmlformats.org/officeDocument/2006/relationships/slideLayout" Target="../slideLayouts/slideLayout598.xml"/></Relationships>
</file>

<file path=ppt/slides/_rels/slide167.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notesSlide" Target="../notesSlides/notesSlide67.xml"/><Relationship Id="rId1" Type="http://schemas.openxmlformats.org/officeDocument/2006/relationships/slideLayout" Target="../slideLayouts/slideLayout598.xml"/></Relationships>
</file>

<file path=ppt/slides/_rels/slide168.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68.xml"/><Relationship Id="rId1" Type="http://schemas.openxmlformats.org/officeDocument/2006/relationships/slideLayout" Target="../slideLayouts/slideLayout598.xml"/></Relationships>
</file>

<file path=ppt/slides/_rels/slide169.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69.xml"/><Relationship Id="rId1" Type="http://schemas.openxmlformats.org/officeDocument/2006/relationships/slideLayout" Target="../slideLayouts/slideLayout598.xml"/></Relationships>
</file>

<file path=ppt/slides/_rels/slide170.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notesSlide" Target="../notesSlides/notesSlide70.xml"/><Relationship Id="rId1" Type="http://schemas.openxmlformats.org/officeDocument/2006/relationships/slideLayout" Target="../slideLayouts/slideLayout598.xml"/><Relationship Id="rId4" Type="http://schemas.openxmlformats.org/officeDocument/2006/relationships/image" Target="../media/image119.emf"/></Relationships>
</file>

<file path=ppt/slides/_rels/slide171.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notesSlide" Target="../notesSlides/notesSlide71.xml"/><Relationship Id="rId1" Type="http://schemas.openxmlformats.org/officeDocument/2006/relationships/slideLayout" Target="../slideLayouts/slideLayout598.xml"/></Relationships>
</file>

<file path=ppt/slides/_rels/slide172.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72.xml"/><Relationship Id="rId1" Type="http://schemas.openxmlformats.org/officeDocument/2006/relationships/slideLayout" Target="../slideLayouts/slideLayout598.xml"/></Relationships>
</file>

<file path=ppt/slides/_rels/slide173.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73.xml"/><Relationship Id="rId1" Type="http://schemas.openxmlformats.org/officeDocument/2006/relationships/slideLayout" Target="../slideLayouts/slideLayout598.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98.xml"/></Relationships>
</file>

<file path=ppt/slides/_rels/slide175.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notesSlide" Target="../notesSlides/notesSlide75.xml"/><Relationship Id="rId1" Type="http://schemas.openxmlformats.org/officeDocument/2006/relationships/slideLayout" Target="../slideLayouts/slideLayout598.xml"/><Relationship Id="rId6" Type="http://schemas.openxmlformats.org/officeDocument/2006/relationships/image" Target="../media/image90.emf"/><Relationship Id="rId5" Type="http://schemas.openxmlformats.org/officeDocument/2006/relationships/image" Target="../media/image89.emf"/><Relationship Id="rId4" Type="http://schemas.openxmlformats.org/officeDocument/2006/relationships/image" Target="../media/image83.emf"/></Relationships>
</file>

<file path=ppt/slides/_rels/slide176.xml.rels><?xml version="1.0" encoding="UTF-8" standalone="yes"?>
<Relationships xmlns="http://schemas.openxmlformats.org/package/2006/relationships"><Relationship Id="rId3" Type="http://schemas.openxmlformats.org/officeDocument/2006/relationships/image" Target="../media/image82.emf"/><Relationship Id="rId7" Type="http://schemas.openxmlformats.org/officeDocument/2006/relationships/image" Target="../media/image89.emf"/><Relationship Id="rId2" Type="http://schemas.openxmlformats.org/officeDocument/2006/relationships/notesSlide" Target="../notesSlides/notesSlide76.xml"/><Relationship Id="rId1" Type="http://schemas.openxmlformats.org/officeDocument/2006/relationships/slideLayout" Target="../slideLayouts/slideLayout598.xml"/><Relationship Id="rId6" Type="http://schemas.openxmlformats.org/officeDocument/2006/relationships/image" Target="../media/image90.emf"/><Relationship Id="rId5" Type="http://schemas.openxmlformats.org/officeDocument/2006/relationships/image" Target="../media/image84.emf"/><Relationship Id="rId4" Type="http://schemas.openxmlformats.org/officeDocument/2006/relationships/image" Target="../media/image83.emf"/></Relationships>
</file>

<file path=ppt/slides/_rels/slide177.xml.rels><?xml version="1.0" encoding="UTF-8" standalone="yes"?>
<Relationships xmlns="http://schemas.openxmlformats.org/package/2006/relationships"><Relationship Id="rId8" Type="http://schemas.openxmlformats.org/officeDocument/2006/relationships/image" Target="../media/image90.emf"/><Relationship Id="rId3" Type="http://schemas.openxmlformats.org/officeDocument/2006/relationships/image" Target="../media/image82.emf"/><Relationship Id="rId7" Type="http://schemas.openxmlformats.org/officeDocument/2006/relationships/image" Target="../media/image89.emf"/><Relationship Id="rId2" Type="http://schemas.openxmlformats.org/officeDocument/2006/relationships/notesSlide" Target="../notesSlides/notesSlide77.xml"/><Relationship Id="rId1" Type="http://schemas.openxmlformats.org/officeDocument/2006/relationships/slideLayout" Target="../slideLayouts/slideLayout598.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s>
</file>

<file path=ppt/slides/_rels/slide178.xml.rels><?xml version="1.0" encoding="UTF-8" standalone="yes"?>
<Relationships xmlns="http://schemas.openxmlformats.org/package/2006/relationships"><Relationship Id="rId8" Type="http://schemas.openxmlformats.org/officeDocument/2006/relationships/image" Target="../media/image89.emf"/><Relationship Id="rId3" Type="http://schemas.openxmlformats.org/officeDocument/2006/relationships/image" Target="../media/image82.emf"/><Relationship Id="rId7" Type="http://schemas.openxmlformats.org/officeDocument/2006/relationships/image" Target="../media/image86.emf"/><Relationship Id="rId2" Type="http://schemas.openxmlformats.org/officeDocument/2006/relationships/notesSlide" Target="../notesSlides/notesSlide78.xml"/><Relationship Id="rId1" Type="http://schemas.openxmlformats.org/officeDocument/2006/relationships/slideLayout" Target="../slideLayouts/slideLayout598.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 Id="rId9" Type="http://schemas.openxmlformats.org/officeDocument/2006/relationships/image" Target="../media/image90.emf"/></Relationships>
</file>

<file path=ppt/slides/_rels/slide179.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image" Target="../media/image82.emf"/><Relationship Id="rId7" Type="http://schemas.openxmlformats.org/officeDocument/2006/relationships/image" Target="../media/image86.emf"/><Relationship Id="rId2" Type="http://schemas.openxmlformats.org/officeDocument/2006/relationships/notesSlide" Target="../notesSlides/notesSlide79.xml"/><Relationship Id="rId1" Type="http://schemas.openxmlformats.org/officeDocument/2006/relationships/slideLayout" Target="../slideLayouts/slideLayout598.xml"/><Relationship Id="rId6" Type="http://schemas.openxmlformats.org/officeDocument/2006/relationships/image" Target="../media/image85.emf"/><Relationship Id="rId5" Type="http://schemas.openxmlformats.org/officeDocument/2006/relationships/image" Target="../media/image84.emf"/><Relationship Id="rId10" Type="http://schemas.openxmlformats.org/officeDocument/2006/relationships/image" Target="../media/image90.emf"/><Relationship Id="rId4" Type="http://schemas.openxmlformats.org/officeDocument/2006/relationships/image" Target="../media/image83.emf"/><Relationship Id="rId9" Type="http://schemas.openxmlformats.org/officeDocument/2006/relationships/image" Target="../media/image89.emf"/></Relationships>
</file>

<file path=ppt/slides/_rels/slide180.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image" Target="../media/image82.emf"/><Relationship Id="rId7" Type="http://schemas.openxmlformats.org/officeDocument/2006/relationships/image" Target="../media/image86.emf"/><Relationship Id="rId2" Type="http://schemas.openxmlformats.org/officeDocument/2006/relationships/notesSlide" Target="../notesSlides/notesSlide80.xml"/><Relationship Id="rId1" Type="http://schemas.openxmlformats.org/officeDocument/2006/relationships/slideLayout" Target="../slideLayouts/slideLayout598.xml"/><Relationship Id="rId6" Type="http://schemas.openxmlformats.org/officeDocument/2006/relationships/image" Target="../media/image85.emf"/><Relationship Id="rId11" Type="http://schemas.openxmlformats.org/officeDocument/2006/relationships/image" Target="../media/image90.emf"/><Relationship Id="rId5" Type="http://schemas.openxmlformats.org/officeDocument/2006/relationships/image" Target="../media/image84.emf"/><Relationship Id="rId10" Type="http://schemas.openxmlformats.org/officeDocument/2006/relationships/image" Target="../media/image89.emf"/><Relationship Id="rId4" Type="http://schemas.openxmlformats.org/officeDocument/2006/relationships/image" Target="../media/image83.emf"/><Relationship Id="rId9" Type="http://schemas.openxmlformats.org/officeDocument/2006/relationships/image" Target="../media/image88.emf"/></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98.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62.xml"/></Relationships>
</file>

<file path=ppt/slides/_rels/slide18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563.xml"/></Relationships>
</file>

<file path=ppt/slides/_rels/slide18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563.xml"/><Relationship Id="rId4" Type="http://schemas.openxmlformats.org/officeDocument/2006/relationships/image" Target="../media/image124.png"/></Relationships>
</file>

<file path=ppt/slides/_rels/slide18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563.xml"/></Relationships>
</file>

<file path=ppt/slides/_rels/slide18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563.xml"/></Relationships>
</file>

<file path=ppt/slides/_rels/slide18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31.png"/></Relationships>
</file>

<file path=ppt/slides/_rels/slide18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29.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551.xml"/></Relationships>
</file>

<file path=ppt/slides/_rels/slide190.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133.png"/><Relationship Id="rId1" Type="http://schemas.openxmlformats.org/officeDocument/2006/relationships/slideLayout" Target="../slideLayouts/slideLayout551.xml"/></Relationships>
</file>

<file path=ppt/slides/_rels/slide1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9 October 2020</a:t>
            </a:r>
          </a:p>
          <a:p>
            <a:r>
              <a:rPr lang="en-US" sz="2200" dirty="0"/>
              <a:t>VLSI-SoC</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Revisiting RowHammer</a:t>
            </a:r>
            <a:endParaRPr lang="en-US" sz="3800" dirty="0">
              <a:solidFill>
                <a:srgbClr val="FF0000"/>
              </a:solidFill>
            </a:endParaRPr>
          </a:p>
        </p:txBody>
      </p:sp>
    </p:spTree>
    <p:extLst>
      <p:ext uri="{BB962C8B-B14F-4D97-AF65-F5344CB8AC3E}">
        <p14:creationId xmlns:p14="http://schemas.microsoft.com/office/powerpoint/2010/main" val="2830755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r>
              <a:rPr lang="en-US" sz="1500" dirty="0"/>
              <a:t>Liu+, “</a:t>
            </a:r>
            <a:r>
              <a:rPr lang="en-US" sz="1500" dirty="0">
                <a:solidFill>
                  <a:srgbClr val="0000FF"/>
                </a:solidFill>
              </a:rPr>
              <a:t>RAIDR: Retention-Aware Intelligent DRAM Refresh</a:t>
            </a:r>
            <a:r>
              <a:rPr lang="en-US" sz="1500" dirty="0"/>
              <a:t>,” ISCA 2012.</a:t>
            </a:r>
          </a:p>
        </p:txBody>
      </p:sp>
    </p:spTree>
    <p:extLst>
      <p:ext uri="{BB962C8B-B14F-4D97-AF65-F5344CB8AC3E}">
        <p14:creationId xmlns:p14="http://schemas.microsoft.com/office/powerpoint/2010/main" val="1744443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854188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12252047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224295959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hlinkClick r:id="rId2"/>
              </a:rPr>
              <a:t>"AVATAR: A Variable-Retention-Time (VRT) Aware Refresh for DRAM Systems"</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2728653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312949872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7718445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3767332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r>
              <a:rPr lang="en-US" sz="2000" dirty="0"/>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675670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hlinkClick r:id="rId2"/>
              </a:rPr>
              <a:t>"Bit-Exact ECC Recovery (BEER): Determining DRAM On-Die ECC Functions by Exploiting DRAM Data Retention Characteristics"</a:t>
            </a:r>
            <a:br>
              <a:rPr lang="en-US" sz="1800" dirty="0"/>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5802444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50017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31495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55489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0966712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62746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955709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364632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89040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543951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14744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618127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39161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642689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1939355382"/>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13321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62</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3495696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Best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624116817"/>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706051916"/>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87705042"/>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885028083"/>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14266817"/>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367226174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990772813"/>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3442572698"/>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800940893"/>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68342360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that shows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Hammer many rows to bypass TRR mitigations (e.g., by overflowing proprietary TRR tables that detect aggressor rows)</a:t>
            </a:r>
          </a:p>
          <a:p>
            <a:endParaRPr lang="en-US" dirty="0"/>
          </a:p>
          <a:p>
            <a:r>
              <a:rPr lang="en-US" dirty="0"/>
              <a:t>(Partially) reverse-engineers the TRR and </a:t>
            </a:r>
            <a:r>
              <a:rPr lang="en-US" dirty="0" err="1"/>
              <a:t>pTRR</a:t>
            </a:r>
            <a:r>
              <a:rPr lang="en-US" dirty="0"/>
              <a:t> mitigation mechanisms implemented in DRAM chips and memory controllers</a:t>
            </a:r>
          </a:p>
          <a:p>
            <a:endParaRPr lang="en-US" dirty="0"/>
          </a:p>
          <a:p>
            <a:r>
              <a:rPr lang="en-US" dirty="0"/>
              <a:t>Provides an automatic tool that can effectively create many-sided RowHammer attacks 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384901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275369138"/>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19371560"/>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6983150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More on </a:t>
            </a:r>
            <a:r>
              <a:rPr lang="en-US" dirty="0" err="1">
                <a:solidFill>
                  <a:srgbClr val="006633"/>
                </a:solidFill>
              </a:rPr>
              <a:t>TRRespass</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582561032"/>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95202743"/>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692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262958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279505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18483659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66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58976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25506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7435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54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138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2035763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4651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68023876"/>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(IV)</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(V)</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(VI)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Reinforced</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57893344"/>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315965031"/>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9749860"/>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859198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For More on RowHammer…</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121</a:t>
            </a:fld>
            <a:endParaRPr lang="en-US">
              <a:solidFill>
                <a:srgbClr val="000000"/>
              </a:solidFill>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292383840"/>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596319633"/>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586922533"/>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a:t>
            </a:r>
            <a:r>
              <a:rPr lang="en-US" sz="2000" u="sng" dirty="0"/>
              <a:t>Onur Mutlu</a:t>
            </a:r>
            <a:r>
              <a:rPr lang="en-US" sz="2000" dirty="0"/>
              <a:t>,</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3507041659"/>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239981"/>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8627705"/>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04504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hlinkClick r:id="rId2"/>
              </a:rPr>
              <a:t>https://safari.ethz.ch/safari-newsletter-april-2020/</a:t>
            </a:r>
            <a:endParaRPr lang="en-US" dirty="0"/>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819605825"/>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9 October 2020</a:t>
            </a:r>
          </a:p>
          <a:p>
            <a:r>
              <a:rPr lang="en-US" sz="2200" dirty="0"/>
              <a:t>VLSI-SoC</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Revisiting RowHammer</a:t>
            </a:r>
            <a:endParaRPr lang="en-US" sz="3800" dirty="0">
              <a:solidFill>
                <a:srgbClr val="FF0000"/>
              </a:solidFill>
            </a:endParaRPr>
          </a:p>
        </p:txBody>
      </p:sp>
    </p:spTree>
    <p:extLst>
      <p:ext uri="{BB962C8B-B14F-4D97-AF65-F5344CB8AC3E}">
        <p14:creationId xmlns:p14="http://schemas.microsoft.com/office/powerpoint/2010/main" val="36465526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1097583"/>
            <a:ext cx="8915400" cy="5267672"/>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11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11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11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11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13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335415394"/>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38751271"/>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2566679510"/>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48880925"/>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787300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306103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391975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805052629"/>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Where RowHammer Was Discovered</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84626813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592560"/>
            <a:ext cx="2903240" cy="56528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10887750"/>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90223113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345834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76561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340822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64748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a:t>
            </a:r>
          </a:p>
        </p:txBody>
      </p:sp>
      <p:sp>
        <p:nvSpPr>
          <p:cNvPr id="3" name="Content Placeholder 2"/>
          <p:cNvSpPr>
            <a:spLocks noGrp="1"/>
          </p:cNvSpPr>
          <p:nvPr>
            <p:ph idx="1"/>
          </p:nvPr>
        </p:nvSpPr>
        <p:spPr/>
        <p:txBody>
          <a:bodyPr/>
          <a:lstStyle/>
          <a:p>
            <a:r>
              <a:rPr lang="en-US" sz="3200" i="1" dirty="0">
                <a:solidFill>
                  <a:schemeClr val="tx2"/>
                </a:solidFill>
              </a:rPr>
              <a:t>Victim 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a:p>
          <a:p>
            <a:r>
              <a:rPr lang="en-US" sz="3200" i="1" dirty="0">
                <a:solidFill>
                  <a:schemeClr val="tx2"/>
                </a:solidFill>
              </a:rPr>
              <a:t>Errors not 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2702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 cont’d</a:t>
            </a:r>
          </a:p>
        </p:txBody>
      </p:sp>
      <p:sp>
        <p:nvSpPr>
          <p:cNvPr id="3" name="Content Placeholder 2"/>
          <p:cNvSpPr>
            <a:spLocks noGrp="1"/>
          </p:cNvSpPr>
          <p:nvPr>
            <p:ph idx="1"/>
          </p:nvPr>
        </p:nvSpPr>
        <p:spPr/>
        <p:txBody>
          <a:bodyPr/>
          <a:lstStyle/>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dirty="0"/>
          </a:p>
          <a:p>
            <a:r>
              <a:rPr lang="en-US" sz="3200" i="1" dirty="0">
                <a:solidFill>
                  <a:schemeClr val="tx2"/>
                </a:solidFill>
              </a:rPr>
              <a:t>Number of cells &amp; rows affected by aggressor</a:t>
            </a:r>
          </a:p>
          <a:p>
            <a:pPr lvl="1"/>
            <a:r>
              <a:rPr lang="en-US" sz="2800" dirty="0"/>
              <a:t>Victims cells per aggressor:  </a:t>
            </a:r>
            <a:r>
              <a:rPr lang="en-US" sz="2600" dirty="0">
                <a:latin typeface="Cambria Math" panose="02040503050406030204" pitchFamily="18" charset="0"/>
                <a:ea typeface="Cambria Math" panose="02040503050406030204" pitchFamily="18" charset="0"/>
              </a:rPr>
              <a:t>≤110</a:t>
            </a:r>
          </a:p>
          <a:p>
            <a:pPr lvl="1"/>
            <a:r>
              <a:rPr lang="en-US" sz="2800" dirty="0"/>
              <a:t>Victims rows per aggressor:  </a:t>
            </a:r>
            <a:r>
              <a:rPr lang="en-US" sz="2600" dirty="0">
                <a:latin typeface="Cambria Math" panose="02040503050406030204" pitchFamily="18" charset="0"/>
                <a:ea typeface="Cambria Math" panose="02040503050406030204" pitchFamily="18" charset="0"/>
              </a:rPr>
              <a:t>≤9</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Very small fraction of victim cells (</a:t>
            </a:r>
            <a:r>
              <a:rPr lang="en-US" sz="2600" dirty="0">
                <a:latin typeface="Cambria Math" panose="02040503050406030204" pitchFamily="18" charset="0"/>
                <a:ea typeface="Cambria Math" panose="02040503050406030204" pitchFamily="18" charset="0"/>
              </a:rPr>
              <a:t>&lt;100</a:t>
            </a:r>
            <a:r>
              <a:rPr lang="en-US" sz="2800" dirty="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11258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3112478605"/>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05059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801606459"/>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Revisiting 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963225303"/>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00482329"/>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46604574"/>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Aside: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3236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Satyanarayanan, CMU, 15-440, Spring 2015</a:t>
            </a:r>
          </a:p>
        </p:txBody>
      </p:sp>
    </p:spTree>
    <p:extLst>
      <p:ext uri="{BB962C8B-B14F-4D97-AF65-F5344CB8AC3E}">
        <p14:creationId xmlns:p14="http://schemas.microsoft.com/office/powerpoint/2010/main" val="5805495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043471964"/>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RowHammer, Revisited</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258515"/>
      </p:ext>
    </p:extLst>
  </p:cSld>
  <p:clrMapOvr>
    <a:masterClrMapping/>
  </p:clrMapOvr>
  <p:transition/>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201778</TotalTime>
  <Words>16747</Words>
  <Application>Microsoft Macintosh PowerPoint</Application>
  <PresentationFormat>On-screen Show (4:3)</PresentationFormat>
  <Paragraphs>2005</Paragraphs>
  <Slides>191</Slides>
  <Notes>82</Notes>
  <HiddenSlides>0</HiddenSlides>
  <MMClips>0</MMClips>
  <ScaleCrop>false</ScaleCrop>
  <HeadingPairs>
    <vt:vector size="6" baseType="variant">
      <vt:variant>
        <vt:lpstr>Fonts Used</vt:lpstr>
      </vt:variant>
      <vt:variant>
        <vt:i4>19</vt:i4>
      </vt:variant>
      <vt:variant>
        <vt:lpstr>Theme</vt:lpstr>
      </vt:variant>
      <vt:variant>
        <vt:i4>59</vt:i4>
      </vt:variant>
      <vt:variant>
        <vt:lpstr>Slide Titles</vt:lpstr>
      </vt:variant>
      <vt:variant>
        <vt:i4>191</vt:i4>
      </vt:variant>
    </vt:vector>
  </HeadingPairs>
  <TitlesOfParts>
    <vt:vector size="269" baseType="lpstr">
      <vt:lpstr>ＭＳ Ｐゴシック</vt:lpstr>
      <vt:lpstr>ＭＳ Ｐゴシック</vt:lpstr>
      <vt:lpstr>Apple Chancery</vt:lpstr>
      <vt:lpstr>Arial</vt:lpstr>
      <vt:lpstr>Arial Narrow</vt:lpstr>
      <vt:lpstr>Calibri</vt:lpstr>
      <vt:lpstr>Calibri Light</vt:lpstr>
      <vt:lpstr>Cambria</vt:lpstr>
      <vt:lpstr>Cambria Math</vt:lpstr>
      <vt:lpstr>Chalkduster</vt:lpstr>
      <vt:lpstr>Courier New</vt:lpstr>
      <vt:lpstr>Garamond</vt:lpstr>
      <vt:lpstr>LinLibertineT</vt:lpstr>
      <vt:lpstr>LinLibertineTI</vt:lpstr>
      <vt:lpstr>나눔고딕</vt:lpstr>
      <vt:lpstr>Tahoma</vt:lpstr>
      <vt:lpstr>Times New Roman</vt:lpstr>
      <vt:lpstr>Vista Sans OT Medium</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1_Office Theme</vt:lpstr>
      <vt:lpstr>2_Edge</vt:lpstr>
      <vt:lpstr>Office Theme</vt:lpstr>
      <vt:lpstr>3_Office Theme</vt:lpstr>
      <vt:lpstr>153_Edge</vt:lpstr>
      <vt:lpstr>99_Edge</vt:lpstr>
      <vt:lpstr>16_Edge</vt:lpstr>
      <vt:lpstr>96_Edge</vt:lpstr>
      <vt:lpstr>43_Edge</vt:lpstr>
      <vt:lpstr>97_Edge</vt:lpstr>
      <vt:lpstr>100_Edge</vt:lpstr>
      <vt:lpstr>4_Office Theme</vt:lpstr>
      <vt:lpstr>62_Edge</vt:lpstr>
      <vt:lpstr>5_Office Theme</vt:lpstr>
      <vt:lpstr>19_Edge</vt:lpstr>
      <vt:lpstr>Revisiting RowHammer</vt:lpstr>
      <vt:lpstr>The Story of RowHammer </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vt:lpstr>
      <vt:lpstr>RowHammer Solutions</vt:lpstr>
      <vt:lpstr>Two Types of RowHammer Solutions</vt:lpstr>
      <vt:lpstr>Some Potential Solutions (ISCA 2014)</vt:lpstr>
      <vt:lpstr>Apple’s Patch for RowHammer</vt:lpstr>
      <vt:lpstr>Our Best Solution to RowHammer</vt:lpstr>
      <vt:lpstr>Advantages of PARA</vt:lpstr>
      <vt:lpstr>Probabilistic Activation in Real Life (I)</vt:lpstr>
      <vt:lpstr>Probabilistic Activation in Real Life (II)</vt:lpstr>
      <vt:lpstr>Seven RowHammer Solutions Proposed</vt:lpstr>
      <vt:lpstr>A Takeaway</vt:lpstr>
      <vt:lpstr>First RowHammer Analysis</vt:lpstr>
      <vt:lpstr>Retrospective on RowHammer &amp; Future</vt:lpstr>
      <vt:lpstr>A More Recent RowHammer Retrospective</vt:lpstr>
      <vt:lpstr>RowHammer in 2020</vt:lpstr>
      <vt:lpstr>RowHammer in 2020 (I)</vt:lpstr>
      <vt:lpstr>RowHammer in 2020 (II)</vt:lpstr>
      <vt:lpstr>RowHammer in 2020 (III)</vt:lpstr>
      <vt:lpstr>TRRespass</vt:lpstr>
      <vt:lpstr>RowHammer in 2020 (II)</vt:lpstr>
      <vt:lpstr>TRRespass</vt:lpstr>
      <vt:lpstr>BitFlips vs. Number of Aggressor Rows</vt:lpstr>
      <vt:lpstr>TRRespass Key Results</vt:lpstr>
      <vt:lpstr>TRRespass Key Takeaways</vt:lpstr>
      <vt:lpstr>More on TRRespass</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Revisiting RowHammer in 2020 (I)</vt:lpstr>
      <vt:lpstr>RowHammer in 2020 (IV)</vt:lpstr>
      <vt:lpstr>RowHammer in 2020 (V)</vt:lpstr>
      <vt:lpstr>RowHammer in 2020 (VI)</vt:lpstr>
      <vt:lpstr>More to Come…</vt:lpstr>
      <vt:lpstr>Future Memory Reliability/Security Challenges</vt:lpstr>
      <vt:lpstr>Future of Main Memory Security</vt:lpstr>
      <vt:lpstr>The Takeaway, Reinforced</vt:lpstr>
      <vt:lpstr>Keeping Future Memory Secure</vt:lpstr>
      <vt:lpstr>How Do We Keep Memory Secure?</vt:lpstr>
      <vt:lpstr>Solution Direction: Principled Designs</vt:lpstr>
      <vt:lpstr>Architecting Future Memory for Security </vt:lpstr>
      <vt:lpstr>PowerPoint Presentation</vt:lpstr>
      <vt:lpstr>Understand and Model with Experiments (Flash)</vt:lpstr>
      <vt:lpstr>Collapse of the “Galloping Gertie” (1940)</vt:lpstr>
      <vt:lpstr>Another Example (1994)</vt:lpstr>
      <vt:lpstr>Yet Another Example (2007)</vt:lpstr>
      <vt:lpstr>A More Recent Example (2018)</vt:lpstr>
      <vt:lpstr>The Takeaway, Again</vt:lpstr>
      <vt:lpstr>Conclusion</vt:lpstr>
      <vt:lpstr>Summary: RowHammer</vt:lpstr>
      <vt:lpstr>For More on RowHammer…</vt:lpstr>
      <vt:lpstr>RowHammer in 2020 (I)</vt:lpstr>
      <vt:lpstr>RowHammer in 2020 (II)</vt:lpstr>
      <vt:lpstr>RowHammer in 2020 (III)</vt:lpstr>
      <vt:lpstr>PowerPoint Presentation</vt:lpstr>
      <vt:lpstr>Funding Acknowledgments</vt:lpstr>
      <vt:lpstr>Acknowledgments</vt:lpstr>
      <vt:lpstr>Acknowledgments</vt:lpstr>
      <vt:lpstr>PowerPoint Presentation</vt:lpstr>
      <vt:lpstr>SAFARI Newsletter April 2020 Edition</vt:lpstr>
      <vt:lpstr>Revisiting RowHammer</vt:lpstr>
      <vt:lpstr>Backup Slides for Further Info</vt:lpstr>
      <vt:lpstr>Research &amp; Teaching: Some Overview Talks</vt:lpstr>
      <vt:lpstr>An Interview on Research and Education</vt:lpstr>
      <vt:lpstr>More Thoughts and Suggestions</vt:lpstr>
      <vt:lpstr>Understanding RowHammer</vt:lpstr>
      <vt:lpstr>Why Is This Happening?</vt:lpstr>
      <vt:lpstr>Higher-Level Implications</vt:lpstr>
      <vt:lpstr>Root Causes of Disturbance Errors</vt:lpstr>
      <vt:lpstr>Experimental DRAM Testing Infrastructure</vt:lpstr>
      <vt:lpstr>Where RowHammer Was Discovered</vt:lpstr>
      <vt:lpstr>PowerPoint Presentation</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First RowHammer Analysis</vt:lpstr>
      <vt:lpstr>RowHammer Solutions</vt:lpstr>
      <vt:lpstr>Naive Solutions</vt:lpstr>
      <vt:lpstr>Requirements for PARA</vt:lpstr>
      <vt:lpstr>Industry Is Writing Papers About It, Too</vt:lpstr>
      <vt:lpstr>Industry Is Writing Papers About It, Too</vt:lpstr>
      <vt:lpstr>Aside: Intelligent Controller for NAND Flash</vt:lpstr>
      <vt:lpstr>Revisiting RowHammer in 2020</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Before RowHammer (I)</vt:lpstr>
      <vt:lpstr>Before RowHammer (II)</vt:lpstr>
      <vt:lpstr>Aside: Byzantine Failures</vt:lpstr>
      <vt:lpstr>Aside: Byzantine Generals Problem</vt:lpstr>
      <vt:lpstr>RowHammer, Revisited</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Microsoft Office User</cp:lastModifiedBy>
  <cp:revision>2814</cp:revision>
  <cp:lastPrinted>2017-12-05T03:30:35Z</cp:lastPrinted>
  <dcterms:created xsi:type="dcterms:W3CDTF">2010-10-08T20:41:54Z</dcterms:created>
  <dcterms:modified xsi:type="dcterms:W3CDTF">2020-10-09T16:13:42Z</dcterms:modified>
</cp:coreProperties>
</file>