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Lst>
  <p:notesMasterIdLst>
    <p:notesMasterId r:id="rId371"/>
  </p:notesMasterIdLst>
  <p:handoutMasterIdLst>
    <p:handoutMasterId r:id="rId372"/>
  </p:handoutMasterIdLst>
  <p:sldIdLst>
    <p:sldId id="6879" r:id="rId68"/>
    <p:sldId id="6850" r:id="rId69"/>
    <p:sldId id="6851" r:id="rId70"/>
    <p:sldId id="6852" r:id="rId71"/>
    <p:sldId id="656" r:id="rId72"/>
    <p:sldId id="5603" r:id="rId73"/>
    <p:sldId id="3581" r:id="rId74"/>
    <p:sldId id="3582" r:id="rId75"/>
    <p:sldId id="3609" r:id="rId76"/>
    <p:sldId id="4145" r:id="rId77"/>
    <p:sldId id="3583" r:id="rId78"/>
    <p:sldId id="3614" r:id="rId79"/>
    <p:sldId id="3615" r:id="rId80"/>
    <p:sldId id="6853" r:id="rId81"/>
    <p:sldId id="6854" r:id="rId82"/>
    <p:sldId id="6855" r:id="rId83"/>
    <p:sldId id="6856" r:id="rId84"/>
    <p:sldId id="6857" r:id="rId85"/>
    <p:sldId id="6858" r:id="rId86"/>
    <p:sldId id="6881" r:id="rId87"/>
    <p:sldId id="6882" r:id="rId88"/>
    <p:sldId id="6859" r:id="rId89"/>
    <p:sldId id="6860" r:id="rId90"/>
    <p:sldId id="6861" r:id="rId91"/>
    <p:sldId id="6862" r:id="rId92"/>
    <p:sldId id="6576" r:id="rId93"/>
    <p:sldId id="6883" r:id="rId94"/>
    <p:sldId id="6863" r:id="rId95"/>
    <p:sldId id="3584" r:id="rId96"/>
    <p:sldId id="3585" r:id="rId97"/>
    <p:sldId id="3586" r:id="rId98"/>
    <p:sldId id="3848" r:id="rId99"/>
    <p:sldId id="3712" r:id="rId100"/>
    <p:sldId id="6894" r:id="rId101"/>
    <p:sldId id="6895" r:id="rId102"/>
    <p:sldId id="3943" r:id="rId103"/>
    <p:sldId id="3944" r:id="rId104"/>
    <p:sldId id="3945" r:id="rId105"/>
    <p:sldId id="3946" r:id="rId106"/>
    <p:sldId id="3947" r:id="rId107"/>
    <p:sldId id="3948" r:id="rId108"/>
    <p:sldId id="3719" r:id="rId109"/>
    <p:sldId id="3950" r:id="rId110"/>
    <p:sldId id="3720" r:id="rId111"/>
    <p:sldId id="4860" r:id="rId112"/>
    <p:sldId id="3721" r:id="rId113"/>
    <p:sldId id="3722" r:id="rId114"/>
    <p:sldId id="4894" r:id="rId115"/>
    <p:sldId id="4895" r:id="rId116"/>
    <p:sldId id="4699" r:id="rId117"/>
    <p:sldId id="5521" r:id="rId118"/>
    <p:sldId id="5924" r:id="rId119"/>
    <p:sldId id="5923" r:id="rId120"/>
    <p:sldId id="5036" r:id="rId121"/>
    <p:sldId id="3723" r:id="rId122"/>
    <p:sldId id="6795" r:id="rId123"/>
    <p:sldId id="5938" r:id="rId124"/>
    <p:sldId id="5654" r:id="rId125"/>
    <p:sldId id="5941" r:id="rId126"/>
    <p:sldId id="5942" r:id="rId127"/>
    <p:sldId id="5943" r:id="rId128"/>
    <p:sldId id="6864" r:id="rId129"/>
    <p:sldId id="6865" r:id="rId130"/>
    <p:sldId id="6866" r:id="rId131"/>
    <p:sldId id="6867" r:id="rId132"/>
    <p:sldId id="6884" r:id="rId133"/>
    <p:sldId id="6796" r:id="rId134"/>
    <p:sldId id="6797" r:id="rId135"/>
    <p:sldId id="6798" r:id="rId136"/>
    <p:sldId id="6868" r:id="rId137"/>
    <p:sldId id="1863" r:id="rId138"/>
    <p:sldId id="5045" r:id="rId139"/>
    <p:sldId id="4899" r:id="rId140"/>
    <p:sldId id="3958" r:id="rId141"/>
    <p:sldId id="3978" r:id="rId142"/>
    <p:sldId id="4901" r:id="rId143"/>
    <p:sldId id="5951" r:id="rId144"/>
    <p:sldId id="5029" r:id="rId145"/>
    <p:sldId id="5028" r:id="rId146"/>
    <p:sldId id="5971" r:id="rId147"/>
    <p:sldId id="3855" r:id="rId148"/>
    <p:sldId id="5952" r:id="rId149"/>
    <p:sldId id="5006" r:id="rId150"/>
    <p:sldId id="5963" r:id="rId151"/>
    <p:sldId id="5972" r:id="rId152"/>
    <p:sldId id="5973" r:id="rId153"/>
    <p:sldId id="5974" r:id="rId154"/>
    <p:sldId id="6793" r:id="rId155"/>
    <p:sldId id="6803" r:id="rId156"/>
    <p:sldId id="6505" r:id="rId157"/>
    <p:sldId id="6655" r:id="rId158"/>
    <p:sldId id="6869" r:id="rId159"/>
    <p:sldId id="6870" r:id="rId160"/>
    <p:sldId id="6801" r:id="rId161"/>
    <p:sldId id="6802" r:id="rId162"/>
    <p:sldId id="6871" r:id="rId163"/>
    <p:sldId id="6804" r:id="rId164"/>
    <p:sldId id="6808" r:id="rId165"/>
    <p:sldId id="5908" r:id="rId166"/>
    <p:sldId id="6799" r:id="rId167"/>
    <p:sldId id="5910" r:id="rId168"/>
    <p:sldId id="5956" r:id="rId169"/>
    <p:sldId id="5912" r:id="rId170"/>
    <p:sldId id="5957" r:id="rId171"/>
    <p:sldId id="5958" r:id="rId172"/>
    <p:sldId id="5959" r:id="rId173"/>
    <p:sldId id="5913" r:id="rId174"/>
    <p:sldId id="5918" r:id="rId175"/>
    <p:sldId id="5960" r:id="rId176"/>
    <p:sldId id="6800" r:id="rId177"/>
    <p:sldId id="6805" r:id="rId178"/>
    <p:sldId id="6506" r:id="rId179"/>
    <p:sldId id="6807" r:id="rId180"/>
    <p:sldId id="6301" r:id="rId181"/>
    <p:sldId id="1208" r:id="rId182"/>
    <p:sldId id="1174" r:id="rId183"/>
    <p:sldId id="1179" r:id="rId184"/>
    <p:sldId id="1175" r:id="rId185"/>
    <p:sldId id="1180" r:id="rId186"/>
    <p:sldId id="1206" r:id="rId187"/>
    <p:sldId id="1190" r:id="rId188"/>
    <p:sldId id="1218" r:id="rId189"/>
    <p:sldId id="6809" r:id="rId190"/>
    <p:sldId id="6806" r:id="rId191"/>
    <p:sldId id="6297" r:id="rId192"/>
    <p:sldId id="718" r:id="rId193"/>
    <p:sldId id="6811" r:id="rId194"/>
    <p:sldId id="692" r:id="rId195"/>
    <p:sldId id="6812" r:id="rId196"/>
    <p:sldId id="721" r:id="rId197"/>
    <p:sldId id="727" r:id="rId198"/>
    <p:sldId id="710" r:id="rId199"/>
    <p:sldId id="1008" r:id="rId200"/>
    <p:sldId id="1025" r:id="rId201"/>
    <p:sldId id="712" r:id="rId202"/>
    <p:sldId id="1034" r:id="rId203"/>
    <p:sldId id="6813" r:id="rId204"/>
    <p:sldId id="6887" r:id="rId205"/>
    <p:sldId id="6886" r:id="rId206"/>
    <p:sldId id="6841" r:id="rId207"/>
    <p:sldId id="6810" r:id="rId208"/>
    <p:sldId id="6047" r:id="rId209"/>
    <p:sldId id="6847" r:id="rId210"/>
    <p:sldId id="660" r:id="rId211"/>
    <p:sldId id="645" r:id="rId212"/>
    <p:sldId id="672" r:id="rId213"/>
    <p:sldId id="6888" r:id="rId214"/>
    <p:sldId id="616" r:id="rId215"/>
    <p:sldId id="611" r:id="rId216"/>
    <p:sldId id="6829" r:id="rId217"/>
    <p:sldId id="5964" r:id="rId218"/>
    <p:sldId id="5755" r:id="rId219"/>
    <p:sldId id="5756" r:id="rId220"/>
    <p:sldId id="5757" r:id="rId221"/>
    <p:sldId id="6824" r:id="rId222"/>
    <p:sldId id="6825" r:id="rId223"/>
    <p:sldId id="6826" r:id="rId224"/>
    <p:sldId id="6848" r:id="rId225"/>
    <p:sldId id="6823" r:id="rId226"/>
    <p:sldId id="6849" r:id="rId227"/>
    <p:sldId id="6885" r:id="rId228"/>
    <p:sldId id="6893" r:id="rId229"/>
    <p:sldId id="5920" r:id="rId230"/>
    <p:sldId id="4879" r:id="rId231"/>
    <p:sldId id="4948" r:id="rId232"/>
    <p:sldId id="6827" r:id="rId233"/>
    <p:sldId id="6830" r:id="rId234"/>
    <p:sldId id="6828" r:id="rId235"/>
    <p:sldId id="6872" r:id="rId236"/>
    <p:sldId id="6897" r:id="rId237"/>
    <p:sldId id="6873" r:id="rId238"/>
    <p:sldId id="6874" r:id="rId239"/>
    <p:sldId id="6613" r:id="rId240"/>
    <p:sldId id="6875" r:id="rId241"/>
    <p:sldId id="6876" r:id="rId242"/>
    <p:sldId id="6877" r:id="rId243"/>
    <p:sldId id="6878" r:id="rId244"/>
    <p:sldId id="6902" r:id="rId245"/>
    <p:sldId id="6899" r:id="rId246"/>
    <p:sldId id="6900" r:id="rId247"/>
    <p:sldId id="6901" r:id="rId248"/>
    <p:sldId id="5215" r:id="rId249"/>
    <p:sldId id="6889" r:id="rId250"/>
    <p:sldId id="6890" r:id="rId251"/>
    <p:sldId id="6891" r:id="rId252"/>
    <p:sldId id="5875" r:id="rId253"/>
    <p:sldId id="5934" r:id="rId254"/>
    <p:sldId id="5935" r:id="rId255"/>
    <p:sldId id="6819" r:id="rId256"/>
    <p:sldId id="5880" r:id="rId257"/>
    <p:sldId id="5881" r:id="rId258"/>
    <p:sldId id="5042" r:id="rId259"/>
    <p:sldId id="5043" r:id="rId260"/>
    <p:sldId id="6814" r:id="rId261"/>
    <p:sldId id="6821" r:id="rId262"/>
    <p:sldId id="5217" r:id="rId263"/>
    <p:sldId id="5775" r:id="rId264"/>
    <p:sldId id="5776" r:id="rId265"/>
    <p:sldId id="6659" r:id="rId266"/>
    <p:sldId id="6896" r:id="rId267"/>
    <p:sldId id="6898" r:id="rId268"/>
    <p:sldId id="5214" r:id="rId269"/>
    <p:sldId id="5936" r:id="rId270"/>
    <p:sldId id="5937" r:id="rId271"/>
    <p:sldId id="5970" r:id="rId272"/>
    <p:sldId id="5939" r:id="rId273"/>
    <p:sldId id="5782" r:id="rId274"/>
    <p:sldId id="4900" r:id="rId275"/>
    <p:sldId id="5038" r:id="rId276"/>
    <p:sldId id="3604" r:id="rId277"/>
    <p:sldId id="5916" r:id="rId278"/>
    <p:sldId id="257" r:id="rId279"/>
    <p:sldId id="544" r:id="rId280"/>
    <p:sldId id="535" r:id="rId281"/>
    <p:sldId id="517" r:id="rId282"/>
    <p:sldId id="533" r:id="rId283"/>
    <p:sldId id="587" r:id="rId284"/>
    <p:sldId id="524" r:id="rId285"/>
    <p:sldId id="589" r:id="rId286"/>
    <p:sldId id="552" r:id="rId287"/>
    <p:sldId id="569" r:id="rId288"/>
    <p:sldId id="570" r:id="rId289"/>
    <p:sldId id="571" r:id="rId290"/>
    <p:sldId id="553" r:id="rId291"/>
    <p:sldId id="511" r:id="rId292"/>
    <p:sldId id="557" r:id="rId293"/>
    <p:sldId id="5961" r:id="rId294"/>
    <p:sldId id="5754" r:id="rId295"/>
    <p:sldId id="492" r:id="rId296"/>
    <p:sldId id="555" r:id="rId297"/>
    <p:sldId id="556" r:id="rId298"/>
    <p:sldId id="583" r:id="rId299"/>
    <p:sldId id="518" r:id="rId300"/>
    <p:sldId id="536" r:id="rId301"/>
    <p:sldId id="526" r:id="rId302"/>
    <p:sldId id="501" r:id="rId303"/>
    <p:sldId id="531" r:id="rId304"/>
    <p:sldId id="505" r:id="rId305"/>
    <p:sldId id="585" r:id="rId306"/>
    <p:sldId id="522" r:id="rId307"/>
    <p:sldId id="504" r:id="rId308"/>
    <p:sldId id="507" r:id="rId309"/>
    <p:sldId id="506" r:id="rId310"/>
    <p:sldId id="500" r:id="rId311"/>
    <p:sldId id="573" r:id="rId312"/>
    <p:sldId id="510" r:id="rId313"/>
    <p:sldId id="549" r:id="rId314"/>
    <p:sldId id="548" r:id="rId315"/>
    <p:sldId id="547" r:id="rId316"/>
    <p:sldId id="546" r:id="rId317"/>
    <p:sldId id="543" r:id="rId318"/>
    <p:sldId id="534" r:id="rId319"/>
    <p:sldId id="5781" r:id="rId320"/>
    <p:sldId id="5587" r:id="rId321"/>
    <p:sldId id="5511" r:id="rId322"/>
    <p:sldId id="5512" r:id="rId323"/>
    <p:sldId id="5589" r:id="rId324"/>
    <p:sldId id="5931" r:id="rId325"/>
    <p:sldId id="5596" r:id="rId326"/>
    <p:sldId id="5891" r:id="rId327"/>
    <p:sldId id="5892" r:id="rId328"/>
    <p:sldId id="5893" r:id="rId329"/>
    <p:sldId id="5895" r:id="rId330"/>
    <p:sldId id="5894" r:id="rId331"/>
    <p:sldId id="5896" r:id="rId332"/>
    <p:sldId id="5897" r:id="rId333"/>
    <p:sldId id="5898" r:id="rId334"/>
    <p:sldId id="5899" r:id="rId335"/>
    <p:sldId id="5900" r:id="rId336"/>
    <p:sldId id="5901" r:id="rId337"/>
    <p:sldId id="5902" r:id="rId338"/>
    <p:sldId id="5903" r:id="rId339"/>
    <p:sldId id="5904" r:id="rId340"/>
    <p:sldId id="5905" r:id="rId341"/>
    <p:sldId id="5906" r:id="rId342"/>
    <p:sldId id="5965" r:id="rId343"/>
    <p:sldId id="5966" r:id="rId344"/>
    <p:sldId id="5967" r:id="rId345"/>
    <p:sldId id="5513" r:id="rId346"/>
    <p:sldId id="5932" r:id="rId347"/>
    <p:sldId id="5933" r:id="rId348"/>
    <p:sldId id="5488" r:id="rId349"/>
    <p:sldId id="5486" r:id="rId350"/>
    <p:sldId id="5487" r:id="rId351"/>
    <p:sldId id="5886" r:id="rId352"/>
    <p:sldId id="6818" r:id="rId353"/>
    <p:sldId id="6815" r:id="rId354"/>
    <p:sldId id="6816" r:id="rId355"/>
    <p:sldId id="6820" r:id="rId356"/>
    <p:sldId id="4861" r:id="rId357"/>
    <p:sldId id="4862" r:id="rId358"/>
    <p:sldId id="4863" r:id="rId359"/>
    <p:sldId id="2408" r:id="rId360"/>
    <p:sldId id="2409" r:id="rId361"/>
    <p:sldId id="4864" r:id="rId362"/>
    <p:sldId id="2406" r:id="rId363"/>
    <p:sldId id="2410" r:id="rId364"/>
    <p:sldId id="4865" r:id="rId365"/>
    <p:sldId id="4893" r:id="rId366"/>
    <p:sldId id="5066" r:id="rId367"/>
    <p:sldId id="5067" r:id="rId368"/>
    <p:sldId id="475" r:id="rId369"/>
    <p:sldId id="5030" r:id="rId3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711A6A"/>
    <a:srgbClr val="8C0000"/>
    <a:srgbClr val="1A5712"/>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32" autoAdjust="0"/>
    <p:restoredTop sz="93082" autoAdjust="0"/>
  </p:normalViewPr>
  <p:slideViewPr>
    <p:cSldViewPr>
      <p:cViewPr varScale="1">
        <p:scale>
          <a:sx n="102" d="100"/>
          <a:sy n="102" d="100"/>
        </p:scale>
        <p:origin x="2200"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324" Type="http://schemas.openxmlformats.org/officeDocument/2006/relationships/slide" Target="slides/slide257.xml"/><Relationship Id="rId366" Type="http://schemas.openxmlformats.org/officeDocument/2006/relationships/slide" Target="slides/slide299.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335" Type="http://schemas.openxmlformats.org/officeDocument/2006/relationships/slide" Target="slides/slide268.xml"/><Relationship Id="rId377" Type="http://schemas.openxmlformats.org/officeDocument/2006/relationships/tableStyles" Target="tableStyles.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slide" Target="slides/slide237.xml"/><Relationship Id="rId346" Type="http://schemas.openxmlformats.org/officeDocument/2006/relationships/slide" Target="slides/slide279.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315" Type="http://schemas.openxmlformats.org/officeDocument/2006/relationships/slide" Target="slides/slide248.xml"/><Relationship Id="rId357" Type="http://schemas.openxmlformats.org/officeDocument/2006/relationships/slide" Target="slides/slide290.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326" Type="http://schemas.openxmlformats.org/officeDocument/2006/relationships/slide" Target="slides/slide259.xml"/><Relationship Id="rId65" Type="http://schemas.openxmlformats.org/officeDocument/2006/relationships/slideMaster" Target="slideMasters/slideMaster65.xml"/><Relationship Id="rId130" Type="http://schemas.openxmlformats.org/officeDocument/2006/relationships/slide" Target="slides/slide63.xml"/><Relationship Id="rId368" Type="http://schemas.openxmlformats.org/officeDocument/2006/relationships/slide" Target="slides/slide301.xml"/><Relationship Id="rId172" Type="http://schemas.openxmlformats.org/officeDocument/2006/relationships/slide" Target="slides/slide105.xml"/><Relationship Id="rId228" Type="http://schemas.openxmlformats.org/officeDocument/2006/relationships/slide" Target="slides/slide161.xml"/><Relationship Id="rId281" Type="http://schemas.openxmlformats.org/officeDocument/2006/relationships/slide" Target="slides/slide214.xml"/><Relationship Id="rId337" Type="http://schemas.openxmlformats.org/officeDocument/2006/relationships/slide" Target="slides/slide270.xml"/><Relationship Id="rId34" Type="http://schemas.openxmlformats.org/officeDocument/2006/relationships/slideMaster" Target="slideMasters/slideMaster34.xml"/><Relationship Id="rId76" Type="http://schemas.openxmlformats.org/officeDocument/2006/relationships/slide" Target="slides/slide9.xml"/><Relationship Id="rId141" Type="http://schemas.openxmlformats.org/officeDocument/2006/relationships/slide" Target="slides/slide74.xml"/><Relationship Id="rId7" Type="http://schemas.openxmlformats.org/officeDocument/2006/relationships/slideMaster" Target="slideMasters/slideMaster7.xml"/><Relationship Id="rId183" Type="http://schemas.openxmlformats.org/officeDocument/2006/relationships/slide" Target="slides/slide116.xml"/><Relationship Id="rId239" Type="http://schemas.openxmlformats.org/officeDocument/2006/relationships/slide" Target="slides/slide172.xml"/><Relationship Id="rId250" Type="http://schemas.openxmlformats.org/officeDocument/2006/relationships/slide" Target="slides/slide183.xml"/><Relationship Id="rId292" Type="http://schemas.openxmlformats.org/officeDocument/2006/relationships/slide" Target="slides/slide225.xml"/><Relationship Id="rId306" Type="http://schemas.openxmlformats.org/officeDocument/2006/relationships/slide" Target="slides/slide239.xml"/><Relationship Id="rId45" Type="http://schemas.openxmlformats.org/officeDocument/2006/relationships/slideMaster" Target="slideMasters/slideMaster45.xml"/><Relationship Id="rId87" Type="http://schemas.openxmlformats.org/officeDocument/2006/relationships/slide" Target="slides/slide20.xml"/><Relationship Id="rId110" Type="http://schemas.openxmlformats.org/officeDocument/2006/relationships/slide" Target="slides/slide43.xml"/><Relationship Id="rId348" Type="http://schemas.openxmlformats.org/officeDocument/2006/relationships/slide" Target="slides/slide281.xml"/><Relationship Id="rId152" Type="http://schemas.openxmlformats.org/officeDocument/2006/relationships/slide" Target="slides/slide85.xml"/><Relationship Id="rId194" Type="http://schemas.openxmlformats.org/officeDocument/2006/relationships/slide" Target="slides/slide127.xml"/><Relationship Id="rId208" Type="http://schemas.openxmlformats.org/officeDocument/2006/relationships/slide" Target="slides/slide141.xml"/><Relationship Id="rId261" Type="http://schemas.openxmlformats.org/officeDocument/2006/relationships/slide" Target="slides/slide19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0.xml"/><Relationship Id="rId359" Type="http://schemas.openxmlformats.org/officeDocument/2006/relationships/slide" Target="slides/slide292.xml"/><Relationship Id="rId98" Type="http://schemas.openxmlformats.org/officeDocument/2006/relationships/slide" Target="slides/slide31.xml"/><Relationship Id="rId121" Type="http://schemas.openxmlformats.org/officeDocument/2006/relationships/slide" Target="slides/slide54.xml"/><Relationship Id="rId163" Type="http://schemas.openxmlformats.org/officeDocument/2006/relationships/slide" Target="slides/slide96.xml"/><Relationship Id="rId219" Type="http://schemas.openxmlformats.org/officeDocument/2006/relationships/slide" Target="slides/slide152.xml"/><Relationship Id="rId370" Type="http://schemas.openxmlformats.org/officeDocument/2006/relationships/slide" Target="slides/slide303.xml"/><Relationship Id="rId230" Type="http://schemas.openxmlformats.org/officeDocument/2006/relationships/slide" Target="slides/slide16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5.xml"/><Relationship Id="rId328" Type="http://schemas.openxmlformats.org/officeDocument/2006/relationships/slide" Target="slides/slide261.xml"/><Relationship Id="rId132" Type="http://schemas.openxmlformats.org/officeDocument/2006/relationships/slide" Target="slides/slide65.xml"/><Relationship Id="rId174" Type="http://schemas.openxmlformats.org/officeDocument/2006/relationships/slide" Target="slides/slide107.xml"/><Relationship Id="rId241" Type="http://schemas.openxmlformats.org/officeDocument/2006/relationships/slide" Target="slides/slide174.xml"/><Relationship Id="rId36" Type="http://schemas.openxmlformats.org/officeDocument/2006/relationships/slideMaster" Target="slideMasters/slideMaster36.xml"/><Relationship Id="rId283" Type="http://schemas.openxmlformats.org/officeDocument/2006/relationships/slide" Target="slides/slide216.xml"/><Relationship Id="rId339" Type="http://schemas.openxmlformats.org/officeDocument/2006/relationships/slide" Target="slides/slide272.xml"/><Relationship Id="rId78" Type="http://schemas.openxmlformats.org/officeDocument/2006/relationships/slide" Target="slides/slide11.xml"/><Relationship Id="rId101" Type="http://schemas.openxmlformats.org/officeDocument/2006/relationships/slide" Target="slides/slide34.xml"/><Relationship Id="rId143" Type="http://schemas.openxmlformats.org/officeDocument/2006/relationships/slide" Target="slides/slide76.xml"/><Relationship Id="rId185" Type="http://schemas.openxmlformats.org/officeDocument/2006/relationships/slide" Target="slides/slide118.xml"/><Relationship Id="rId350" Type="http://schemas.openxmlformats.org/officeDocument/2006/relationships/slide" Target="slides/slide283.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slide" Target="slides/slide241.xml"/><Relationship Id="rId329" Type="http://schemas.openxmlformats.org/officeDocument/2006/relationships/slide" Target="slides/slide262.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340" Type="http://schemas.openxmlformats.org/officeDocument/2006/relationships/slide" Target="slides/slide273.xml"/><Relationship Id="rId361" Type="http://schemas.openxmlformats.org/officeDocument/2006/relationships/slide" Target="slides/slide294.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19" Type="http://schemas.openxmlformats.org/officeDocument/2006/relationships/slide" Target="slides/slide25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330" Type="http://schemas.openxmlformats.org/officeDocument/2006/relationships/slide" Target="slides/slide263.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351" Type="http://schemas.openxmlformats.org/officeDocument/2006/relationships/slide" Target="slides/slide284.xml"/><Relationship Id="rId372" Type="http://schemas.openxmlformats.org/officeDocument/2006/relationships/handoutMaster" Target="handoutMasters/handoutMaster1.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309" Type="http://schemas.openxmlformats.org/officeDocument/2006/relationships/slide" Target="slides/slide24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320" Type="http://schemas.openxmlformats.org/officeDocument/2006/relationships/slide" Target="slides/slide253.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341" Type="http://schemas.openxmlformats.org/officeDocument/2006/relationships/slide" Target="slides/slide274.xml"/><Relationship Id="rId362" Type="http://schemas.openxmlformats.org/officeDocument/2006/relationships/slide" Target="slides/slide295.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310" Type="http://schemas.openxmlformats.org/officeDocument/2006/relationships/slide" Target="slides/slide243.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331" Type="http://schemas.openxmlformats.org/officeDocument/2006/relationships/slide" Target="slides/slide264.xml"/><Relationship Id="rId352" Type="http://schemas.openxmlformats.org/officeDocument/2006/relationships/slide" Target="slides/slide285.xml"/><Relationship Id="rId373" Type="http://schemas.openxmlformats.org/officeDocument/2006/relationships/commentAuthors" Target="commentAuthors.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321" Type="http://schemas.openxmlformats.org/officeDocument/2006/relationships/slide" Target="slides/slide254.xml"/><Relationship Id="rId342" Type="http://schemas.openxmlformats.org/officeDocument/2006/relationships/slide" Target="slides/slide275.xml"/><Relationship Id="rId363" Type="http://schemas.openxmlformats.org/officeDocument/2006/relationships/slide" Target="slides/slide296.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311" Type="http://schemas.openxmlformats.org/officeDocument/2006/relationships/slide" Target="slides/slide244.xml"/><Relationship Id="rId332" Type="http://schemas.openxmlformats.org/officeDocument/2006/relationships/slide" Target="slides/slide265.xml"/><Relationship Id="rId353" Type="http://schemas.openxmlformats.org/officeDocument/2006/relationships/slide" Target="slides/slide286.xml"/><Relationship Id="rId374" Type="http://schemas.openxmlformats.org/officeDocument/2006/relationships/presProps" Target="presProps.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322" Type="http://schemas.openxmlformats.org/officeDocument/2006/relationships/slide" Target="slides/slide255.xml"/><Relationship Id="rId343" Type="http://schemas.openxmlformats.org/officeDocument/2006/relationships/slide" Target="slides/slide276.xml"/><Relationship Id="rId364" Type="http://schemas.openxmlformats.org/officeDocument/2006/relationships/slide" Target="slides/slide297.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312" Type="http://schemas.openxmlformats.org/officeDocument/2006/relationships/slide" Target="slides/slide245.xml"/><Relationship Id="rId333" Type="http://schemas.openxmlformats.org/officeDocument/2006/relationships/slide" Target="slides/slide266.xml"/><Relationship Id="rId354" Type="http://schemas.openxmlformats.org/officeDocument/2006/relationships/slide" Target="slides/slide287.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75" Type="http://schemas.openxmlformats.org/officeDocument/2006/relationships/viewProps" Target="viewProps.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323" Type="http://schemas.openxmlformats.org/officeDocument/2006/relationships/slide" Target="slides/slide256.xml"/><Relationship Id="rId344" Type="http://schemas.openxmlformats.org/officeDocument/2006/relationships/slide" Target="slides/slide27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365" Type="http://schemas.openxmlformats.org/officeDocument/2006/relationships/slide" Target="slides/slide298.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313" Type="http://schemas.openxmlformats.org/officeDocument/2006/relationships/slide" Target="slides/slide24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334" Type="http://schemas.openxmlformats.org/officeDocument/2006/relationships/slide" Target="slides/slide267.xml"/><Relationship Id="rId355" Type="http://schemas.openxmlformats.org/officeDocument/2006/relationships/slide" Target="slides/slide288.xml"/><Relationship Id="rId376" Type="http://schemas.openxmlformats.org/officeDocument/2006/relationships/theme" Target="theme/theme1.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slide" Target="slides/slide236.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345" Type="http://schemas.openxmlformats.org/officeDocument/2006/relationships/slide" Target="slides/slide278.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314" Type="http://schemas.openxmlformats.org/officeDocument/2006/relationships/slide" Target="slides/slide247.xml"/><Relationship Id="rId356" Type="http://schemas.openxmlformats.org/officeDocument/2006/relationships/slide" Target="slides/slide289.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325" Type="http://schemas.openxmlformats.org/officeDocument/2006/relationships/slide" Target="slides/slide258.xml"/><Relationship Id="rId367" Type="http://schemas.openxmlformats.org/officeDocument/2006/relationships/slide" Target="slides/slide300.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336" Type="http://schemas.openxmlformats.org/officeDocument/2006/relationships/slide" Target="slides/slide269.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 Id="rId291" Type="http://schemas.openxmlformats.org/officeDocument/2006/relationships/slide" Target="slides/slide224.xml"/><Relationship Id="rId305" Type="http://schemas.openxmlformats.org/officeDocument/2006/relationships/slide" Target="slides/slide238.xml"/><Relationship Id="rId347" Type="http://schemas.openxmlformats.org/officeDocument/2006/relationships/slide" Target="slides/slide280.xml"/><Relationship Id="rId44" Type="http://schemas.openxmlformats.org/officeDocument/2006/relationships/slideMaster" Target="slideMasters/slideMaster44.xml"/><Relationship Id="rId86" Type="http://schemas.openxmlformats.org/officeDocument/2006/relationships/slide" Target="slides/slide19.xml"/><Relationship Id="rId151" Type="http://schemas.openxmlformats.org/officeDocument/2006/relationships/slide" Target="slides/slide84.xml"/><Relationship Id="rId193" Type="http://schemas.openxmlformats.org/officeDocument/2006/relationships/slide" Target="slides/slide126.xml"/><Relationship Id="rId207" Type="http://schemas.openxmlformats.org/officeDocument/2006/relationships/slide" Target="slides/slide140.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316" Type="http://schemas.openxmlformats.org/officeDocument/2006/relationships/slide" Target="slides/slide249.xml"/><Relationship Id="rId55" Type="http://schemas.openxmlformats.org/officeDocument/2006/relationships/slideMaster" Target="slideMasters/slideMaster55.xml"/><Relationship Id="rId97" Type="http://schemas.openxmlformats.org/officeDocument/2006/relationships/slide" Target="slides/slide30.xml"/><Relationship Id="rId120" Type="http://schemas.openxmlformats.org/officeDocument/2006/relationships/slide" Target="slides/slide53.xml"/><Relationship Id="rId358" Type="http://schemas.openxmlformats.org/officeDocument/2006/relationships/slide" Target="slides/slide291.xml"/><Relationship Id="rId162" Type="http://schemas.openxmlformats.org/officeDocument/2006/relationships/slide" Target="slides/slide95.xml"/><Relationship Id="rId218" Type="http://schemas.openxmlformats.org/officeDocument/2006/relationships/slide" Target="slides/slide151.xml"/><Relationship Id="rId271" Type="http://schemas.openxmlformats.org/officeDocument/2006/relationships/slide" Target="slides/slide20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4.xml"/><Relationship Id="rId327" Type="http://schemas.openxmlformats.org/officeDocument/2006/relationships/slide" Target="slides/slide260.xml"/><Relationship Id="rId369" Type="http://schemas.openxmlformats.org/officeDocument/2006/relationships/slide" Target="slides/slide302.xml"/><Relationship Id="rId173" Type="http://schemas.openxmlformats.org/officeDocument/2006/relationships/slide" Target="slides/slide106.xml"/><Relationship Id="rId229" Type="http://schemas.openxmlformats.org/officeDocument/2006/relationships/slide" Target="slides/slide162.xml"/><Relationship Id="rId240" Type="http://schemas.openxmlformats.org/officeDocument/2006/relationships/slide" Target="slides/slide173.xml"/><Relationship Id="rId35" Type="http://schemas.openxmlformats.org/officeDocument/2006/relationships/slideMaster" Target="slideMasters/slideMaster35.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338" Type="http://schemas.openxmlformats.org/officeDocument/2006/relationships/slide" Target="slides/slide271.xml"/><Relationship Id="rId8" Type="http://schemas.openxmlformats.org/officeDocument/2006/relationships/slideMaster" Target="slideMasters/slideMaster8.xml"/><Relationship Id="rId142" Type="http://schemas.openxmlformats.org/officeDocument/2006/relationships/slide" Target="slides/slide75.xml"/><Relationship Id="rId184" Type="http://schemas.openxmlformats.org/officeDocument/2006/relationships/slide" Target="slides/slide117.xml"/><Relationship Id="rId251" Type="http://schemas.openxmlformats.org/officeDocument/2006/relationships/slide" Target="slides/slide184.xml"/><Relationship Id="rId46" Type="http://schemas.openxmlformats.org/officeDocument/2006/relationships/slideMaster" Target="slideMasters/slideMaster46.xml"/><Relationship Id="rId293" Type="http://schemas.openxmlformats.org/officeDocument/2006/relationships/slide" Target="slides/slide226.xml"/><Relationship Id="rId307" Type="http://schemas.openxmlformats.org/officeDocument/2006/relationships/slide" Target="slides/slide240.xml"/><Relationship Id="rId349" Type="http://schemas.openxmlformats.org/officeDocument/2006/relationships/slide" Target="slides/slide282.xml"/><Relationship Id="rId88" Type="http://schemas.openxmlformats.org/officeDocument/2006/relationships/slide" Target="slides/slide21.xml"/><Relationship Id="rId111" Type="http://schemas.openxmlformats.org/officeDocument/2006/relationships/slide" Target="slides/slide44.xml"/><Relationship Id="rId153" Type="http://schemas.openxmlformats.org/officeDocument/2006/relationships/slide" Target="slides/slide86.xml"/><Relationship Id="rId195" Type="http://schemas.openxmlformats.org/officeDocument/2006/relationships/slide" Target="slides/slide128.xml"/><Relationship Id="rId209" Type="http://schemas.openxmlformats.org/officeDocument/2006/relationships/slide" Target="slides/slide142.xml"/><Relationship Id="rId360" Type="http://schemas.openxmlformats.org/officeDocument/2006/relationships/slide" Target="slides/slide293.xml"/><Relationship Id="rId220" Type="http://schemas.openxmlformats.org/officeDocument/2006/relationships/slide" Target="slides/slide15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5.xml"/><Relationship Id="rId318" Type="http://schemas.openxmlformats.org/officeDocument/2006/relationships/slide" Target="slides/slide251.xml"/><Relationship Id="rId99" Type="http://schemas.openxmlformats.org/officeDocument/2006/relationships/slide" Target="slides/slide32.xml"/><Relationship Id="rId122" Type="http://schemas.openxmlformats.org/officeDocument/2006/relationships/slide" Target="slides/slide55.xml"/><Relationship Id="rId164" Type="http://schemas.openxmlformats.org/officeDocument/2006/relationships/slide" Target="slides/slide97.xml"/><Relationship Id="rId37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5/15/22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5/15/22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25358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2022. 5. 15.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6.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3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gif"/><Relationship Id="rId2" Type="http://schemas.openxmlformats.org/officeDocument/2006/relationships/notesSlide" Target="../notesSlides/notesSlide58.xml"/><Relationship Id="rId1" Type="http://schemas.openxmlformats.org/officeDocument/2006/relationships/slideLayout" Target="../slideLayouts/slideLayout660.xml"/><Relationship Id="rId6" Type="http://schemas.openxmlformats.org/officeDocument/2006/relationships/image" Target="../media/image136.gif"/><Relationship Id="rId5" Type="http://schemas.openxmlformats.org/officeDocument/2006/relationships/image" Target="../media/image135.png"/><Relationship Id="rId4" Type="http://schemas.openxmlformats.org/officeDocument/2006/relationships/image" Target="../media/image134.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3.xml"/><Relationship Id="rId1" Type="http://schemas.openxmlformats.org/officeDocument/2006/relationships/slideLayout" Target="../slideLayouts/slideLayout660.xml"/><Relationship Id="rId4" Type="http://schemas.openxmlformats.org/officeDocument/2006/relationships/image" Target="../media/image139.png"/></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63.xml"/></Relationships>
</file>

<file path=ppt/slides/_rels/slide15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6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63.xml"/></Relationships>
</file>

<file path=ppt/slides/_rels/slide15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63.xml"/><Relationship Id="rId5" Type="http://schemas.openxmlformats.org/officeDocument/2006/relationships/image" Target="../media/image152.png"/><Relationship Id="rId4" Type="http://schemas.openxmlformats.org/officeDocument/2006/relationships/image" Target="../media/image151.png"/></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 Id="rId4" Type="http://schemas.openxmlformats.org/officeDocument/2006/relationships/image" Target="../media/image157.png"/></Relationships>
</file>

<file path=ppt/slides/_rels/slide1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563.xml"/><Relationship Id="rId4" Type="http://schemas.openxmlformats.org/officeDocument/2006/relationships/image" Target="../media/image160.png"/></Relationships>
</file>

<file path=ppt/slides/_rels/slide16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6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6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7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7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7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75.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125.xml"/></Relationships>
</file>

<file path=ppt/slides/_rels/slide176.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125.xml"/></Relationships>
</file>

<file path=ppt/slides/_rels/slide177.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125.xml"/></Relationships>
</file>

<file path=ppt/slides/_rels/slide178.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25.xml"/></Relationships>
</file>

<file path=ppt/slides/_rels/slide179.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125.xml"/></Relationships>
</file>

<file path=ppt/slides/_rels/slide180.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125.xml"/></Relationships>
</file>

<file path=ppt/slides/_rels/slide181.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12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84.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18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66.xml"/></Relationships>
</file>

<file path=ppt/slides/_rels/slide18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73.png"/></Relationships>
</file>

<file path=ppt/slides/_rels/slide18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1.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195.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9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0.xml"/><Relationship Id="rId1" Type="http://schemas.openxmlformats.org/officeDocument/2006/relationships/slideLayout" Target="../slideLayouts/slideLayout248.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9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00.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177.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0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91.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91.xml"/></Relationships>
</file>

<file path=ppt/slides/_rels/slide209.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21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48.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66.xml"/></Relationships>
</file>

<file path=ppt/slides/_rels/slide212.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78.xml"/><Relationship Id="rId1" Type="http://schemas.openxmlformats.org/officeDocument/2006/relationships/slideLayout" Target="../slideLayouts/slideLayout501.xml"/><Relationship Id="rId6" Type="http://schemas.openxmlformats.org/officeDocument/2006/relationships/image" Target="../media/image180.jpeg"/><Relationship Id="rId5" Type="http://schemas.openxmlformats.org/officeDocument/2006/relationships/image" Target="../media/image8.svg"/><Relationship Id="rId4" Type="http://schemas.openxmlformats.org/officeDocument/2006/relationships/image" Target="../media/image179.png"/></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75.xml"/></Relationships>
</file>

<file path=ppt/slides/_rels/slide2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0.xml"/><Relationship Id="rId1" Type="http://schemas.openxmlformats.org/officeDocument/2006/relationships/slideLayout" Target="../slideLayouts/slideLayout575.xml"/></Relationships>
</file>

<file path=ppt/slides/_rels/slide215.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81.xml"/><Relationship Id="rId1" Type="http://schemas.openxmlformats.org/officeDocument/2006/relationships/slideLayout" Target="../slideLayouts/slideLayout575.xml"/></Relationships>
</file>

<file path=ppt/slides/_rels/slide216.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82.xml"/><Relationship Id="rId1" Type="http://schemas.openxmlformats.org/officeDocument/2006/relationships/slideLayout" Target="../slideLayouts/slideLayout575.xml"/></Relationships>
</file>

<file path=ppt/slides/_rels/slide217.xml.rels><?xml version="1.0" encoding="UTF-8" standalone="yes"?>
<Relationships xmlns="http://schemas.openxmlformats.org/package/2006/relationships"><Relationship Id="rId3" Type="http://schemas.openxmlformats.org/officeDocument/2006/relationships/image" Target="../media/image181.emf"/><Relationship Id="rId2" Type="http://schemas.openxmlformats.org/officeDocument/2006/relationships/notesSlide" Target="../notesSlides/notesSlide83.xml"/><Relationship Id="rId1" Type="http://schemas.openxmlformats.org/officeDocument/2006/relationships/slideLayout" Target="../slideLayouts/slideLayout575.xml"/></Relationships>
</file>

<file path=ppt/slides/_rels/slide21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4.xml"/><Relationship Id="rId1" Type="http://schemas.openxmlformats.org/officeDocument/2006/relationships/slideLayout" Target="../slideLayouts/slideLayout575.xml"/></Relationships>
</file>

<file path=ppt/slides/_rels/slide21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5.xml"/><Relationship Id="rId1" Type="http://schemas.openxmlformats.org/officeDocument/2006/relationships/slideLayout" Target="../slideLayouts/slideLayout575.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75.xml"/></Relationships>
</file>

<file path=ppt/slides/_rels/slide221.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87.xml"/><Relationship Id="rId1" Type="http://schemas.openxmlformats.org/officeDocument/2006/relationships/slideLayout" Target="../slideLayouts/slideLayout575.xml"/><Relationship Id="rId6" Type="http://schemas.openxmlformats.org/officeDocument/2006/relationships/image" Target="../media/image185.emf"/><Relationship Id="rId11" Type="http://schemas.openxmlformats.org/officeDocument/2006/relationships/image" Target="../media/image190.emf"/><Relationship Id="rId5" Type="http://schemas.openxmlformats.org/officeDocument/2006/relationships/image" Target="../media/image184.emf"/><Relationship Id="rId10" Type="http://schemas.openxmlformats.org/officeDocument/2006/relationships/image" Target="../media/image189.emf"/><Relationship Id="rId4" Type="http://schemas.openxmlformats.org/officeDocument/2006/relationships/image" Target="../media/image183.emf"/><Relationship Id="rId9" Type="http://schemas.openxmlformats.org/officeDocument/2006/relationships/image" Target="../media/image188.emf"/></Relationships>
</file>

<file path=ppt/slides/_rels/slide222.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88.xml"/><Relationship Id="rId1" Type="http://schemas.openxmlformats.org/officeDocument/2006/relationships/slideLayout" Target="../slideLayouts/slideLayout575.xml"/><Relationship Id="rId6" Type="http://schemas.openxmlformats.org/officeDocument/2006/relationships/image" Target="../media/image185.emf"/><Relationship Id="rId11" Type="http://schemas.openxmlformats.org/officeDocument/2006/relationships/image" Target="../media/image190.emf"/><Relationship Id="rId5" Type="http://schemas.openxmlformats.org/officeDocument/2006/relationships/image" Target="../media/image184.emf"/><Relationship Id="rId10" Type="http://schemas.openxmlformats.org/officeDocument/2006/relationships/image" Target="../media/image189.emf"/><Relationship Id="rId4" Type="http://schemas.openxmlformats.org/officeDocument/2006/relationships/image" Target="../media/image183.emf"/><Relationship Id="rId9" Type="http://schemas.openxmlformats.org/officeDocument/2006/relationships/image" Target="../media/image188.emf"/></Relationships>
</file>

<file path=ppt/slides/_rels/slide223.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89.xml"/><Relationship Id="rId1" Type="http://schemas.openxmlformats.org/officeDocument/2006/relationships/slideLayout" Target="../slideLayouts/slideLayout575.xml"/><Relationship Id="rId6" Type="http://schemas.openxmlformats.org/officeDocument/2006/relationships/image" Target="../media/image185.emf"/><Relationship Id="rId11" Type="http://schemas.openxmlformats.org/officeDocument/2006/relationships/image" Target="../media/image190.emf"/><Relationship Id="rId5" Type="http://schemas.openxmlformats.org/officeDocument/2006/relationships/image" Target="../media/image184.emf"/><Relationship Id="rId10" Type="http://schemas.openxmlformats.org/officeDocument/2006/relationships/image" Target="../media/image189.emf"/><Relationship Id="rId4" Type="http://schemas.openxmlformats.org/officeDocument/2006/relationships/image" Target="../media/image183.emf"/><Relationship Id="rId9" Type="http://schemas.openxmlformats.org/officeDocument/2006/relationships/image" Target="../media/image188.emf"/></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26.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92.xml"/><Relationship Id="rId1" Type="http://schemas.openxmlformats.org/officeDocument/2006/relationships/slideLayout" Target="../slideLayouts/slideLayout574.xml"/><Relationship Id="rId6" Type="http://schemas.openxmlformats.org/officeDocument/2006/relationships/image" Target="../media/image180.jpeg"/><Relationship Id="rId5" Type="http://schemas.openxmlformats.org/officeDocument/2006/relationships/image" Target="../media/image8.svg"/><Relationship Id="rId4" Type="http://schemas.openxmlformats.org/officeDocument/2006/relationships/image" Target="../media/image179.png"/></Relationships>
</file>

<file path=ppt/slides/_rels/slide22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2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0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97.xml"/><Relationship Id="rId1" Type="http://schemas.openxmlformats.org/officeDocument/2006/relationships/slideLayout" Target="../slideLayouts/slideLayout575.xml"/><Relationship Id="rId4" Type="http://schemas.openxmlformats.org/officeDocument/2006/relationships/image" Target="../media/image192.emf"/></Relationships>
</file>

<file path=ppt/slides/_rels/slide234.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98.xml"/><Relationship Id="rId1" Type="http://schemas.openxmlformats.org/officeDocument/2006/relationships/slideLayout" Target="../slideLayouts/slideLayout575.xml"/><Relationship Id="rId4" Type="http://schemas.openxmlformats.org/officeDocument/2006/relationships/image" Target="../media/image192.emf"/></Relationships>
</file>

<file path=ppt/slides/_rels/slide235.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37.x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04.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197.emf"/><Relationship Id="rId2" Type="http://schemas.openxmlformats.org/officeDocument/2006/relationships/notesSlide" Target="../notesSlides/notesSlide105.xml"/><Relationship Id="rId1" Type="http://schemas.openxmlformats.org/officeDocument/2006/relationships/slideLayout" Target="../slideLayouts/slideLayout575.xml"/><Relationship Id="rId4" Type="http://schemas.openxmlformats.org/officeDocument/2006/relationships/image" Target="../media/image198.emf"/></Relationships>
</file>

<file path=ppt/slides/_rels/slide242.xml.rels><?xml version="1.0" encoding="UTF-8" standalone="yes"?>
<Relationships xmlns="http://schemas.openxmlformats.org/package/2006/relationships"><Relationship Id="rId3" Type="http://schemas.openxmlformats.org/officeDocument/2006/relationships/image" Target="../media/image198.emf"/><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3" Type="http://schemas.openxmlformats.org/officeDocument/2006/relationships/image" Target="../media/image181.emf"/><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4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75.xml"/></Relationships>
</file>

<file path=ppt/slides/_rels/slide246.xml.rels><?xml version="1.0" encoding="UTF-8" standalone="yes"?>
<Relationships xmlns="http://schemas.openxmlformats.org/package/2006/relationships"><Relationship Id="rId3" Type="http://schemas.openxmlformats.org/officeDocument/2006/relationships/image" Target="../media/image182.emf"/><Relationship Id="rId2" Type="http://schemas.openxmlformats.org/officeDocument/2006/relationships/notesSlide" Target="../notesSlides/notesSlide110.xml"/><Relationship Id="rId1" Type="http://schemas.openxmlformats.org/officeDocument/2006/relationships/slideLayout" Target="../slideLayouts/slideLayout575.xml"/><Relationship Id="rId6" Type="http://schemas.openxmlformats.org/officeDocument/2006/relationships/image" Target="../media/image190.emf"/><Relationship Id="rId5" Type="http://schemas.openxmlformats.org/officeDocument/2006/relationships/image" Target="../media/image189.emf"/><Relationship Id="rId4" Type="http://schemas.openxmlformats.org/officeDocument/2006/relationships/image" Target="../media/image183.emf"/></Relationships>
</file>

<file path=ppt/slides/_rels/slide247.xml.rels><?xml version="1.0" encoding="UTF-8" standalone="yes"?>
<Relationships xmlns="http://schemas.openxmlformats.org/package/2006/relationships"><Relationship Id="rId3" Type="http://schemas.openxmlformats.org/officeDocument/2006/relationships/image" Target="../media/image182.emf"/><Relationship Id="rId7" Type="http://schemas.openxmlformats.org/officeDocument/2006/relationships/image" Target="../media/image189.emf"/><Relationship Id="rId2" Type="http://schemas.openxmlformats.org/officeDocument/2006/relationships/notesSlide" Target="../notesSlides/notesSlide111.xml"/><Relationship Id="rId1" Type="http://schemas.openxmlformats.org/officeDocument/2006/relationships/slideLayout" Target="../slideLayouts/slideLayout575.xml"/><Relationship Id="rId6" Type="http://schemas.openxmlformats.org/officeDocument/2006/relationships/image" Target="../media/image190.emf"/><Relationship Id="rId5" Type="http://schemas.openxmlformats.org/officeDocument/2006/relationships/image" Target="../media/image184.emf"/><Relationship Id="rId4" Type="http://schemas.openxmlformats.org/officeDocument/2006/relationships/image" Target="../media/image183.emf"/></Relationships>
</file>

<file path=ppt/slides/_rels/slide248.xml.rels><?xml version="1.0" encoding="UTF-8" standalone="yes"?>
<Relationships xmlns="http://schemas.openxmlformats.org/package/2006/relationships"><Relationship Id="rId8" Type="http://schemas.openxmlformats.org/officeDocument/2006/relationships/image" Target="../media/image190.emf"/><Relationship Id="rId3" Type="http://schemas.openxmlformats.org/officeDocument/2006/relationships/image" Target="../media/image182.emf"/><Relationship Id="rId7" Type="http://schemas.openxmlformats.org/officeDocument/2006/relationships/image" Target="../media/image189.emf"/><Relationship Id="rId2" Type="http://schemas.openxmlformats.org/officeDocument/2006/relationships/notesSlide" Target="../notesSlides/notesSlide112.xml"/><Relationship Id="rId1" Type="http://schemas.openxmlformats.org/officeDocument/2006/relationships/slideLayout" Target="../slideLayouts/slideLayout575.xml"/><Relationship Id="rId6" Type="http://schemas.openxmlformats.org/officeDocument/2006/relationships/image" Target="../media/image185.emf"/><Relationship Id="rId5" Type="http://schemas.openxmlformats.org/officeDocument/2006/relationships/image" Target="../media/image184.emf"/><Relationship Id="rId4" Type="http://schemas.openxmlformats.org/officeDocument/2006/relationships/image" Target="../media/image183.emf"/></Relationships>
</file>

<file path=ppt/slides/_rels/slide249.xml.rels><?xml version="1.0" encoding="UTF-8" standalone="yes"?>
<Relationships xmlns="http://schemas.openxmlformats.org/package/2006/relationships"><Relationship Id="rId8" Type="http://schemas.openxmlformats.org/officeDocument/2006/relationships/image" Target="../media/image189.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113.xml"/><Relationship Id="rId1" Type="http://schemas.openxmlformats.org/officeDocument/2006/relationships/slideLayout" Target="../slideLayouts/slideLayout575.xml"/><Relationship Id="rId6" Type="http://schemas.openxmlformats.org/officeDocument/2006/relationships/image" Target="../media/image185.emf"/><Relationship Id="rId5" Type="http://schemas.openxmlformats.org/officeDocument/2006/relationships/image" Target="../media/image184.emf"/><Relationship Id="rId4" Type="http://schemas.openxmlformats.org/officeDocument/2006/relationships/image" Target="../media/image183.emf"/><Relationship Id="rId9" Type="http://schemas.openxmlformats.org/officeDocument/2006/relationships/image" Target="../media/image190.emf"/></Relationships>
</file>

<file path=ppt/slides/_rels/slide250.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114.xml"/><Relationship Id="rId1" Type="http://schemas.openxmlformats.org/officeDocument/2006/relationships/slideLayout" Target="../slideLayouts/slideLayout575.xml"/><Relationship Id="rId6" Type="http://schemas.openxmlformats.org/officeDocument/2006/relationships/image" Target="../media/image185.emf"/><Relationship Id="rId5" Type="http://schemas.openxmlformats.org/officeDocument/2006/relationships/image" Target="../media/image184.emf"/><Relationship Id="rId10" Type="http://schemas.openxmlformats.org/officeDocument/2006/relationships/image" Target="../media/image190.emf"/><Relationship Id="rId4" Type="http://schemas.openxmlformats.org/officeDocument/2006/relationships/image" Target="../media/image183.emf"/><Relationship Id="rId9" Type="http://schemas.openxmlformats.org/officeDocument/2006/relationships/image" Target="../media/image189.emf"/></Relationships>
</file>

<file path=ppt/slides/_rels/slide251.xml.rels><?xml version="1.0" encoding="UTF-8" standalone="yes"?>
<Relationships xmlns="http://schemas.openxmlformats.org/package/2006/relationships"><Relationship Id="rId8" Type="http://schemas.openxmlformats.org/officeDocument/2006/relationships/image" Target="../media/image187.emf"/><Relationship Id="rId3" Type="http://schemas.openxmlformats.org/officeDocument/2006/relationships/image" Target="../media/image182.emf"/><Relationship Id="rId7" Type="http://schemas.openxmlformats.org/officeDocument/2006/relationships/image" Target="../media/image186.emf"/><Relationship Id="rId2" Type="http://schemas.openxmlformats.org/officeDocument/2006/relationships/notesSlide" Target="../notesSlides/notesSlide115.xml"/><Relationship Id="rId1" Type="http://schemas.openxmlformats.org/officeDocument/2006/relationships/slideLayout" Target="../slideLayouts/slideLayout575.xml"/><Relationship Id="rId6" Type="http://schemas.openxmlformats.org/officeDocument/2006/relationships/image" Target="../media/image185.emf"/><Relationship Id="rId11" Type="http://schemas.openxmlformats.org/officeDocument/2006/relationships/image" Target="../media/image190.emf"/><Relationship Id="rId5" Type="http://schemas.openxmlformats.org/officeDocument/2006/relationships/image" Target="../media/image184.emf"/><Relationship Id="rId10" Type="http://schemas.openxmlformats.org/officeDocument/2006/relationships/image" Target="../media/image189.emf"/><Relationship Id="rId4" Type="http://schemas.openxmlformats.org/officeDocument/2006/relationships/image" Target="../media/image183.emf"/><Relationship Id="rId9" Type="http://schemas.openxmlformats.org/officeDocument/2006/relationships/image" Target="../media/image188.emf"/></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39.xml"/></Relationships>
</file>

<file path=ppt/slides/_rels/slide25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540.xml"/></Relationships>
</file>

<file path=ppt/slides/_rels/slide25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540.xml"/><Relationship Id="rId4" Type="http://schemas.openxmlformats.org/officeDocument/2006/relationships/image" Target="../media/image203.png"/></Relationships>
</file>

<file path=ppt/slides/_rels/slide256.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540.xml"/></Relationships>
</file>

<file path=ppt/slides/_rels/slide25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540.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60.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540.xml"/></Relationships>
</file>

<file path=ppt/slides/_rels/slide26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540.xml"/></Relationships>
</file>

<file path=ppt/slides/_rels/slide26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540.xml"/></Relationships>
</file>

<file path=ppt/slides/_rels/slide263.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540.xml"/></Relationships>
</file>

<file path=ppt/slides/_rels/slide264.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540.xml"/></Relationships>
</file>

<file path=ppt/slides/_rels/slide265.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540.xml"/></Relationships>
</file>

<file path=ppt/slides/_rels/slide266.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540.xml"/></Relationships>
</file>

<file path=ppt/slides/_rels/slide267.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540.xml"/><Relationship Id="rId4" Type="http://schemas.openxmlformats.org/officeDocument/2006/relationships/image" Target="../media/image221.png"/></Relationships>
</file>

<file path=ppt/slides/_rels/slide268.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540.xml"/></Relationships>
</file>

<file path=ppt/slides/_rels/slide26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540.xml"/></Relationships>
</file>

<file path=ppt/slides/_rels/slide270.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540.xml"/></Relationships>
</file>

<file path=ppt/slides/_rels/slide271.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540.xml"/></Relationships>
</file>

<file path=ppt/slides/_rels/slide272.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540.xml"/><Relationship Id="rId4" Type="http://schemas.openxmlformats.org/officeDocument/2006/relationships/image" Target="../media/image229.png"/></Relationships>
</file>

<file path=ppt/slides/_rels/slide273.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540.xml"/></Relationships>
</file>

<file path=ppt/slides/_rels/slide274.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540.xml"/></Relationships>
</file>

<file path=ppt/slides/_rels/slide27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540.xml"/><Relationship Id="rId5" Type="http://schemas.openxmlformats.org/officeDocument/2006/relationships/image" Target="../media/image236.png"/><Relationship Id="rId4" Type="http://schemas.openxmlformats.org/officeDocument/2006/relationships/image" Target="../media/image235.png"/></Relationships>
</file>

<file path=ppt/slides/_rels/slide276.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540.xml"/></Relationships>
</file>

<file path=ppt/slides/_rels/slide277.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540.xml"/></Relationships>
</file>

<file path=ppt/slides/_rels/slide278.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8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82.xml.rels><?xml version="1.0" encoding="UTF-8" standalone="yes"?>
<Relationships xmlns="http://schemas.openxmlformats.org/package/2006/relationships"><Relationship Id="rId2" Type="http://schemas.openxmlformats.org/officeDocument/2006/relationships/image" Target="../media/image241.tiff"/><Relationship Id="rId1" Type="http://schemas.openxmlformats.org/officeDocument/2006/relationships/slideLayout" Target="../slideLayouts/slideLayout13.xml"/></Relationships>
</file>

<file path=ppt/slides/_rels/slide283.xml.rels><?xml version="1.0" encoding="UTF-8" standalone="yes"?>
<Relationships xmlns="http://schemas.openxmlformats.org/package/2006/relationships"><Relationship Id="rId2" Type="http://schemas.openxmlformats.org/officeDocument/2006/relationships/image" Target="../media/image242.JPG"/><Relationship Id="rId1" Type="http://schemas.openxmlformats.org/officeDocument/2006/relationships/slideLayout" Target="../slideLayouts/slideLayout588.xml"/></Relationships>
</file>

<file path=ppt/slides/_rels/slide284.xml.rels><?xml version="1.0" encoding="UTF-8" standalone="yes"?>
<Relationships xmlns="http://schemas.openxmlformats.org/package/2006/relationships"><Relationship Id="rId2" Type="http://schemas.openxmlformats.org/officeDocument/2006/relationships/image" Target="../media/image243.JPG"/><Relationship Id="rId1" Type="http://schemas.openxmlformats.org/officeDocument/2006/relationships/slideLayout" Target="../slideLayouts/slideLayout588.xml"/></Relationships>
</file>

<file path=ppt/slides/_rels/slide28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39.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88.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5.png"/><Relationship Id="rId1" Type="http://schemas.openxmlformats.org/officeDocument/2006/relationships/slideLayout" Target="../slideLayouts/slideLayout528.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39.xml"/></Relationships>
</file>

<file path=ppt/slides/_rels/slide290.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291.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292.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293.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29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295.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296.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297.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298.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299.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00.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48.png"/><Relationship Id="rId4" Type="http://schemas.openxmlformats.org/officeDocument/2006/relationships/image" Target="../media/image247.png"/></Relationships>
</file>

<file path=ppt/slides/_rels/slide301.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51.png"/></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74.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May 2022</a:t>
            </a:r>
          </a:p>
          <a:p>
            <a:r>
              <a:rPr lang="en-US" sz="2200" dirty="0"/>
              <a:t>IBM Research</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578535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305807"/>
            <a:ext cx="9144000" cy="224638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139</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550767"/>
            <a:ext cx="9144000" cy="2246385"/>
          </a:xfrm>
          <a:prstGeom prst="rect">
            <a:avLst/>
          </a:prstGeom>
        </p:spPr>
      </p:pic>
    </p:spTree>
    <p:extLst>
      <p:ext uri="{BB962C8B-B14F-4D97-AF65-F5344CB8AC3E}">
        <p14:creationId xmlns:p14="http://schemas.microsoft.com/office/powerpoint/2010/main" val="289086047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1C6ADB5-88E6-6940-AA6D-F63E7EBC6507}"/>
              </a:ext>
            </a:extLst>
          </p:cNvPr>
          <p:cNvSpPr txBox="1">
            <a:spLocks/>
          </p:cNvSpPr>
          <p:nvPr/>
        </p:nvSpPr>
        <p:spPr bwMode="auto">
          <a:xfrm>
            <a:off x="193104" y="1113656"/>
            <a:ext cx="8915400" cy="5195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Voltage swing </a:t>
            </a:r>
            <a:r>
              <a:rPr kumimoji="0" lang="en-US" sz="2400" b="0" i="0" u="none" strike="noStrike" kern="1200" cap="none" spc="0" normalizeH="0" baseline="0" noProof="0" dirty="0">
                <a:ln>
                  <a:noFill/>
                </a:ln>
                <a:solidFill>
                  <a:srgbClr val="000000"/>
                </a:solidFill>
                <a:effectLst/>
                <a:uLnTx/>
                <a:uFillTx/>
                <a:latin typeface="Tahoma"/>
                <a:ea typeface="+mn-ea"/>
                <a:cs typeface="+mn-cs"/>
              </a:rPr>
              <a:t>on a DRAM row’s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wordline</a:t>
            </a:r>
            <a:r>
              <a:rPr kumimoji="0" lang="en-US" sz="2400" b="0" i="0" u="none" strike="noStrike" kern="1200" cap="none" spc="0" normalizeH="0" baseline="0" noProof="0" dirty="0">
                <a:ln>
                  <a:noFill/>
                </a:ln>
                <a:solidFill>
                  <a:srgbClr val="000000"/>
                </a:solidFill>
                <a:effectLst/>
                <a:uLnTx/>
                <a:uFillTx/>
                <a:latin typeface="Tahoma"/>
                <a:ea typeface="+mn-ea"/>
                <a:cs typeface="+mn-cs"/>
              </a:rPr>
              <a:t> causes RowHammer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C00000"/>
                </a:solidFill>
                <a:effectLst/>
                <a:uLnTx/>
                <a:uFillTx/>
                <a:latin typeface="Tahoma"/>
                <a:ea typeface="+mn-ea"/>
                <a:cs typeface="+mn-cs"/>
              </a:rPr>
              <a:t>No prior study </a:t>
            </a:r>
            <a:r>
              <a:rPr kumimoji="0" lang="en-US" sz="2400" b="0" i="0" u="none" strike="noStrike" kern="1200" cap="none" spc="0" normalizeH="0" baseline="0" noProof="0" dirty="0">
                <a:ln>
                  <a:noFill/>
                </a:ln>
                <a:solidFill>
                  <a:srgbClr val="000000"/>
                </a:solidFill>
                <a:effectLst/>
                <a:uLnTx/>
                <a:uFillTx/>
                <a:latin typeface="Tahoma"/>
                <a:ea typeface="+mn-ea"/>
                <a:cs typeface="+mn-cs"/>
              </a:rPr>
              <a:t>on the </a:t>
            </a:r>
            <a:r>
              <a:rPr kumimoji="0" lang="en-US" sz="2400" b="0" i="0" u="none" strike="noStrike" kern="1200" cap="none" spc="0" normalizeH="0" baseline="0" noProof="0" dirty="0">
                <a:ln>
                  <a:noFill/>
                </a:ln>
                <a:solidFill>
                  <a:srgbClr val="0000FF"/>
                </a:solidFill>
                <a:effectLst/>
                <a:uLnTx/>
                <a:uFillTx/>
                <a:latin typeface="Tahoma"/>
                <a:ea typeface="+mn-ea"/>
                <a:cs typeface="+mn-cs"/>
              </a:rPr>
              <a:t>impact of voltage </a:t>
            </a:r>
            <a:r>
              <a:rPr kumimoji="0" lang="en-US" sz="2400" b="0" i="0" u="none" strike="noStrike" kern="1200" cap="none" spc="0" normalizeH="0" baseline="0" noProof="0" dirty="0">
                <a:ln>
                  <a:noFill/>
                </a:ln>
                <a:solidFill>
                  <a:srgbClr val="000000"/>
                </a:solidFill>
                <a:effectLst/>
                <a:uLnTx/>
                <a:uFillTx/>
                <a:latin typeface="Tahoma"/>
                <a:ea typeface="+mn-ea"/>
                <a:cs typeface="+mn-cs"/>
              </a:rPr>
              <a:t>on RowHammer</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Title 1">
            <a:extLst>
              <a:ext uri="{FF2B5EF4-FFF2-40B4-BE49-F238E27FC236}">
                <a16:creationId xmlns:a16="http://schemas.microsoft.com/office/drawing/2014/main" id="{DF78012C-7B43-FD43-B164-238A8F2756A6}"/>
              </a:ext>
            </a:extLst>
          </p:cNvPr>
          <p:cNvSpPr>
            <a:spLocks noGrp="1"/>
          </p:cNvSpPr>
          <p:nvPr>
            <p:ph type="title"/>
          </p:nvPr>
        </p:nvSpPr>
        <p:spPr>
          <a:xfrm>
            <a:off x="228600" y="152400"/>
            <a:ext cx="9144000" cy="1066800"/>
          </a:xfrm>
        </p:spPr>
        <p:txBody>
          <a:bodyPr/>
          <a:lstStyle/>
          <a:p>
            <a:r>
              <a:rPr lang="en-US" sz="3800" dirty="0"/>
              <a:t>Sneak Peak: RowHammer vs. Voltage </a:t>
            </a:r>
            <a:r>
              <a:rPr lang="en-US" sz="2600" b="1" dirty="0"/>
              <a:t>[DSN’22]</a:t>
            </a:r>
          </a:p>
        </p:txBody>
      </p:sp>
      <p:sp>
        <p:nvSpPr>
          <p:cNvPr id="4" name="Slide Number Placeholder 3">
            <a:extLst>
              <a:ext uri="{FF2B5EF4-FFF2-40B4-BE49-F238E27FC236}">
                <a16:creationId xmlns:a16="http://schemas.microsoft.com/office/drawing/2014/main" id="{719DFBEE-E714-604A-B9FA-716B2D14429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B2512E9-372D-524B-A808-8E860A8BE7C0}"/>
              </a:ext>
            </a:extLst>
          </p:cNvPr>
          <p:cNvPicPr>
            <a:picLocks noChangeAspect="1"/>
          </p:cNvPicPr>
          <p:nvPr/>
        </p:nvPicPr>
        <p:blipFill>
          <a:blip r:embed="rId2"/>
          <a:stretch>
            <a:fillRect/>
          </a:stretch>
        </p:blipFill>
        <p:spPr>
          <a:xfrm>
            <a:off x="0" y="1998969"/>
            <a:ext cx="9144000" cy="3158223"/>
          </a:xfrm>
          <a:prstGeom prst="rect">
            <a:avLst/>
          </a:prstGeom>
        </p:spPr>
      </p:pic>
      <p:sp>
        <p:nvSpPr>
          <p:cNvPr id="8" name="Rectangle 7">
            <a:extLst>
              <a:ext uri="{FF2B5EF4-FFF2-40B4-BE49-F238E27FC236}">
                <a16:creationId xmlns:a16="http://schemas.microsoft.com/office/drawing/2014/main" id="{3949D77B-9C9C-804E-B468-C5E7E73426D8}"/>
              </a:ext>
            </a:extLst>
          </p:cNvPr>
          <p:cNvSpPr/>
          <p:nvPr/>
        </p:nvSpPr>
        <p:spPr>
          <a:xfrm>
            <a:off x="1676" y="5204048"/>
            <a:ext cx="9144000" cy="914400"/>
          </a:xfrm>
          <a:prstGeom prst="rect">
            <a:avLst/>
          </a:prstGeom>
          <a:solidFill>
            <a:schemeClr val="accent5">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Tahoma"/>
                <a:ea typeface="+mn-ea"/>
                <a:cs typeface="+mn-cs"/>
              </a:rPr>
              <a:t>RowHammer vulnerability can be reduced via voltage scaling</a:t>
            </a:r>
          </a:p>
        </p:txBody>
      </p:sp>
    </p:spTree>
    <p:extLst>
      <p:ext uri="{BB962C8B-B14F-4D97-AF65-F5344CB8AC3E}">
        <p14:creationId xmlns:p14="http://schemas.microsoft.com/office/powerpoint/2010/main" val="2154151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representing</a:t>
            </a:r>
            <a:r>
              <a:rPr lang="en-US" sz="2000" dirty="0">
                <a:solidFill>
                  <a:srgbClr val="00B050"/>
                </a:solidFill>
              </a:rPr>
              <a:t> </a:t>
            </a:r>
            <a:r>
              <a:rPr lang="en-US" sz="2000" b="1" dirty="0">
                <a:solidFill>
                  <a:srgbClr val="00B050"/>
                </a:solidFill>
              </a:rPr>
              <a:t>four mitigation approaches</a:t>
            </a: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159</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161</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16 May 2022</a:t>
            </a:r>
          </a:p>
          <a:p>
            <a:r>
              <a:rPr lang="en-US" sz="2200" dirty="0"/>
              <a:t>IBM Research</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63822021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8152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56868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210398</TotalTime>
  <Words>23305</Words>
  <Application>Microsoft Macintosh PowerPoint</Application>
  <PresentationFormat>On-screen Show (4:3)</PresentationFormat>
  <Paragraphs>2879</Paragraphs>
  <Slides>303</Slides>
  <Notes>122</Notes>
  <HiddenSlides>0</HiddenSlides>
  <MMClips>0</MMClips>
  <ScaleCrop>false</ScaleCrop>
  <HeadingPairs>
    <vt:vector size="6" baseType="variant">
      <vt:variant>
        <vt:lpstr>Fonts Used</vt:lpstr>
      </vt:variant>
      <vt:variant>
        <vt:i4>15</vt:i4>
      </vt:variant>
      <vt:variant>
        <vt:lpstr>Theme</vt:lpstr>
      </vt:variant>
      <vt:variant>
        <vt:i4>67</vt:i4>
      </vt:variant>
      <vt:variant>
        <vt:lpstr>Slide Titles</vt:lpstr>
      </vt:variant>
      <vt:variant>
        <vt:i4>303</vt:i4>
      </vt:variant>
    </vt:vector>
  </HeadingPairs>
  <TitlesOfParts>
    <vt:vector size="385"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Security Aspects of DRAM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Sneak Peak: RowHammer vs. Voltage [DSN’22]</vt:lpstr>
      <vt:lpstr>New RowHammer Solutions</vt:lpstr>
      <vt:lpstr>BlockHammer Solution in 2021</vt:lpstr>
      <vt:lpstr>RowHammer Solution Approaches</vt:lpstr>
      <vt:lpstr>Two Key Challenges</vt:lpstr>
      <vt:lpstr>Our Goal</vt:lpstr>
      <vt:lpstr>BlockHammer  Key Idea</vt:lpstr>
      <vt:lpstr>BlockHammer  Overview of Approach</vt:lpstr>
      <vt:lpstr>Evaluation Scaling with RowHammer Vulnerability</vt:lpstr>
      <vt:lpstr>Key Results: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RowHammer in 2022 (V)</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Comp Arch (Fall’21)</vt:lpstr>
      <vt:lpstr>Security Aspects of DRAM The Story of RowHammer </vt:lpstr>
      <vt:lpstr>Backup Slides for Further Info</vt:lpstr>
      <vt:lpstr>Why Is This Happening?</vt:lpstr>
      <vt:lpstr>Higher-Level Implications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2908</cp:revision>
  <cp:lastPrinted>2017-12-05T03:30:35Z</cp:lastPrinted>
  <dcterms:created xsi:type="dcterms:W3CDTF">2010-10-08T20:41:54Z</dcterms:created>
  <dcterms:modified xsi:type="dcterms:W3CDTF">2022-05-16T16:35:25Z</dcterms:modified>
</cp:coreProperties>
</file>