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3.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4.xml" ContentType="application/vnd.openxmlformats-officedocument.theme+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8.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theme/theme71.xml" ContentType="application/vnd.openxmlformats-officedocument.theme+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theme/theme72.xml" ContentType="application/vnd.openxmlformats-officedocument.theme+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4.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7.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theme/theme78.xml" ContentType="application/vnd.openxmlformats-officedocument.theme+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79.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theme/theme80.xml" ContentType="application/vnd.openxmlformats-officedocument.theme+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81.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2.xml" ContentType="application/vnd.openxmlformats-officedocument.theme+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theme/theme83.xml" ContentType="application/vnd.openxmlformats-officedocument.theme+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4.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theme/theme85.xml" ContentType="application/vnd.openxmlformats-officedocument.theme+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theme/theme86.xml" ContentType="application/vnd.openxmlformats-officedocument.theme+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theme/theme87.xml" ContentType="application/vnd.openxmlformats-officedocument.theme+xml"/>
  <Override PartName="/ppt/theme/theme88.xml" ContentType="application/vnd.openxmlformats-officedocument.theme+xml"/>
  <Override PartName="/ppt/theme/theme8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38.xml" ContentType="application/vnd.openxmlformats-officedocument.presentationml.notesSlide+xml"/>
  <Override PartName="/ppt/tags/tag4.xml" ContentType="application/vnd.openxmlformats-officedocument.presentationml.tags+xml"/>
  <Override PartName="/ppt/notesSlides/notesSlide39.xml" ContentType="application/vnd.openxmlformats-officedocument.presentationml.notesSlide+xml"/>
  <Override PartName="/ppt/tags/tag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rts/chart18.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53.xml" ContentType="application/vnd.openxmlformats-officedocument.presentationml.notesSlide+xml"/>
  <Override PartName="/ppt/charts/chart21.xml" ContentType="application/vnd.openxmlformats-officedocument.drawingml.chart+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03" r:id="rId63"/>
    <p:sldMasterId id="2147489016" r:id="rId64"/>
    <p:sldMasterId id="2147489028" r:id="rId65"/>
    <p:sldMasterId id="2147489066" r:id="rId66"/>
    <p:sldMasterId id="2147489084" r:id="rId67"/>
    <p:sldMasterId id="2147489216" r:id="rId68"/>
    <p:sldMasterId id="2147489228" r:id="rId69"/>
    <p:sldMasterId id="2147489240" r:id="rId70"/>
    <p:sldMasterId id="2147489252" r:id="rId71"/>
    <p:sldMasterId id="2147489265" r:id="rId72"/>
    <p:sldMasterId id="2147489277" r:id="rId73"/>
    <p:sldMasterId id="2147489289" r:id="rId74"/>
    <p:sldMasterId id="2147489302" r:id="rId75"/>
    <p:sldMasterId id="2147489315" r:id="rId76"/>
    <p:sldMasterId id="2147489327" r:id="rId77"/>
    <p:sldMasterId id="2147489339" r:id="rId78"/>
    <p:sldMasterId id="2147489351" r:id="rId79"/>
    <p:sldMasterId id="2147489365" r:id="rId80"/>
    <p:sldMasterId id="2147489377" r:id="rId81"/>
    <p:sldMasterId id="2147489384" r:id="rId82"/>
    <p:sldMasterId id="2147489397" r:id="rId83"/>
    <p:sldMasterId id="2147489409" r:id="rId84"/>
    <p:sldMasterId id="2147489421" r:id="rId85"/>
    <p:sldMasterId id="2147489426" r:id="rId86"/>
    <p:sldMasterId id="2147489439" r:id="rId87"/>
  </p:sldMasterIdLst>
  <p:notesMasterIdLst>
    <p:notesMasterId r:id="rId430"/>
  </p:notesMasterIdLst>
  <p:handoutMasterIdLst>
    <p:handoutMasterId r:id="rId431"/>
  </p:handoutMasterIdLst>
  <p:sldIdLst>
    <p:sldId id="5652" r:id="rId88"/>
    <p:sldId id="5219" r:id="rId89"/>
    <p:sldId id="5218" r:id="rId90"/>
    <p:sldId id="5220" r:id="rId91"/>
    <p:sldId id="5221" r:id="rId92"/>
    <p:sldId id="5222" r:id="rId93"/>
    <p:sldId id="5223" r:id="rId94"/>
    <p:sldId id="4457" r:id="rId95"/>
    <p:sldId id="4436" r:id="rId96"/>
    <p:sldId id="4696" r:id="rId97"/>
    <p:sldId id="5742" r:id="rId98"/>
    <p:sldId id="5835" r:id="rId99"/>
    <p:sldId id="5715" r:id="rId100"/>
    <p:sldId id="5224" r:id="rId101"/>
    <p:sldId id="5225" r:id="rId102"/>
    <p:sldId id="5232" r:id="rId103"/>
    <p:sldId id="5227" r:id="rId104"/>
    <p:sldId id="5226" r:id="rId105"/>
    <p:sldId id="5228" r:id="rId106"/>
    <p:sldId id="5229" r:id="rId107"/>
    <p:sldId id="5230"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5751" r:id="rId128"/>
    <p:sldId id="5839" r:id="rId129"/>
    <p:sldId id="5747" r:id="rId130"/>
    <p:sldId id="5752" r:id="rId131"/>
    <p:sldId id="552" r:id="rId132"/>
    <p:sldId id="5690" r:id="rId133"/>
    <p:sldId id="5840" r:id="rId134"/>
    <p:sldId id="5691" r:id="rId135"/>
    <p:sldId id="4146" r:id="rId136"/>
    <p:sldId id="5061" r:id="rId137"/>
    <p:sldId id="5162" r:id="rId138"/>
    <p:sldId id="5063" r:id="rId139"/>
    <p:sldId id="5066" r:id="rId140"/>
    <p:sldId id="5071" r:id="rId141"/>
    <p:sldId id="5072" r:id="rId142"/>
    <p:sldId id="5084" r:id="rId143"/>
    <p:sldId id="5689" r:id="rId144"/>
    <p:sldId id="5833" r:id="rId145"/>
    <p:sldId id="5753" r:id="rId146"/>
    <p:sldId id="3983" r:id="rId147"/>
    <p:sldId id="3604" r:id="rId148"/>
    <p:sldId id="5754" r:id="rId149"/>
    <p:sldId id="5234" r:id="rId150"/>
    <p:sldId id="5235" r:id="rId151"/>
    <p:sldId id="5236" r:id="rId152"/>
    <p:sldId id="5237" r:id="rId153"/>
    <p:sldId id="5238" r:id="rId154"/>
    <p:sldId id="5239" r:id="rId155"/>
    <p:sldId id="5240" r:id="rId156"/>
    <p:sldId id="5241" r:id="rId157"/>
    <p:sldId id="5242" r:id="rId158"/>
    <p:sldId id="5400" r:id="rId159"/>
    <p:sldId id="5244" r:id="rId160"/>
    <p:sldId id="5245" r:id="rId161"/>
    <p:sldId id="5246" r:id="rId162"/>
    <p:sldId id="5247" r:id="rId163"/>
    <p:sldId id="5248" r:id="rId164"/>
    <p:sldId id="5249" r:id="rId165"/>
    <p:sldId id="5509" r:id="rId166"/>
    <p:sldId id="5251" r:id="rId167"/>
    <p:sldId id="5252" r:id="rId168"/>
    <p:sldId id="5253" r:id="rId169"/>
    <p:sldId id="5254" r:id="rId170"/>
    <p:sldId id="5540" r:id="rId171"/>
    <p:sldId id="5259" r:id="rId172"/>
    <p:sldId id="5260" r:id="rId173"/>
    <p:sldId id="5261" r:id="rId174"/>
    <p:sldId id="5262" r:id="rId175"/>
    <p:sldId id="5263" r:id="rId176"/>
    <p:sldId id="5264" r:id="rId177"/>
    <p:sldId id="5265" r:id="rId178"/>
    <p:sldId id="5266" r:id="rId179"/>
    <p:sldId id="5267" r:id="rId180"/>
    <p:sldId id="5268" r:id="rId181"/>
    <p:sldId id="5269" r:id="rId182"/>
    <p:sldId id="1331" r:id="rId183"/>
    <p:sldId id="5270" r:id="rId184"/>
    <p:sldId id="5273" r:id="rId185"/>
    <p:sldId id="5274" r:id="rId186"/>
    <p:sldId id="5413" r:id="rId187"/>
    <p:sldId id="5277" r:id="rId188"/>
    <p:sldId id="4167" r:id="rId189"/>
    <p:sldId id="5279" r:id="rId190"/>
    <p:sldId id="5593" r:id="rId191"/>
    <p:sldId id="5755" r:id="rId192"/>
    <p:sldId id="5756" r:id="rId193"/>
    <p:sldId id="5280" r:id="rId194"/>
    <p:sldId id="5281" r:id="rId195"/>
    <p:sldId id="5282" r:id="rId196"/>
    <p:sldId id="5283" r:id="rId197"/>
    <p:sldId id="5284" r:id="rId198"/>
    <p:sldId id="5285" r:id="rId199"/>
    <p:sldId id="5286" r:id="rId200"/>
    <p:sldId id="5287" r:id="rId201"/>
    <p:sldId id="5288" r:id="rId202"/>
    <p:sldId id="5289" r:id="rId203"/>
    <p:sldId id="5290" r:id="rId204"/>
    <p:sldId id="5291" r:id="rId205"/>
    <p:sldId id="5292" r:id="rId206"/>
    <p:sldId id="5294" r:id="rId207"/>
    <p:sldId id="5295" r:id="rId208"/>
    <p:sldId id="5296" r:id="rId209"/>
    <p:sldId id="5298" r:id="rId210"/>
    <p:sldId id="5468" r:id="rId211"/>
    <p:sldId id="5532" r:id="rId212"/>
    <p:sldId id="5467" r:id="rId213"/>
    <p:sldId id="5302" r:id="rId214"/>
    <p:sldId id="5303" r:id="rId215"/>
    <p:sldId id="5304" r:id="rId216"/>
    <p:sldId id="5305" r:id="rId217"/>
    <p:sldId id="5533" r:id="rId218"/>
    <p:sldId id="5534" r:id="rId219"/>
    <p:sldId id="5311" r:id="rId220"/>
    <p:sldId id="5312" r:id="rId221"/>
    <p:sldId id="5313" r:id="rId222"/>
    <p:sldId id="5314" r:id="rId223"/>
    <p:sldId id="4279" r:id="rId224"/>
    <p:sldId id="3372" r:id="rId225"/>
    <p:sldId id="5759" r:id="rId226"/>
    <p:sldId id="5834" r:id="rId227"/>
    <p:sldId id="5837" r:id="rId228"/>
    <p:sldId id="5836" r:id="rId229"/>
    <p:sldId id="5208" r:id="rId230"/>
    <p:sldId id="5760" r:id="rId231"/>
    <p:sldId id="5761" r:id="rId232"/>
    <p:sldId id="3381" r:id="rId233"/>
    <p:sldId id="5762" r:id="rId234"/>
    <p:sldId id="5763" r:id="rId235"/>
    <p:sldId id="5764" r:id="rId236"/>
    <p:sldId id="5351" r:id="rId237"/>
    <p:sldId id="5470" r:id="rId238"/>
    <p:sldId id="5471" r:id="rId239"/>
    <p:sldId id="5355" r:id="rId240"/>
    <p:sldId id="5543" r:id="rId241"/>
    <p:sldId id="5155" r:id="rId242"/>
    <p:sldId id="3781" r:id="rId243"/>
    <p:sldId id="3782" r:id="rId244"/>
    <p:sldId id="3908" r:id="rId245"/>
    <p:sldId id="5765" r:id="rId246"/>
    <p:sldId id="5766" r:id="rId247"/>
    <p:sldId id="5767" r:id="rId248"/>
    <p:sldId id="5768" r:id="rId249"/>
    <p:sldId id="5769" r:id="rId250"/>
    <p:sldId id="3910" r:id="rId251"/>
    <p:sldId id="3796" r:id="rId252"/>
    <p:sldId id="5597" r:id="rId253"/>
    <p:sldId id="5558" r:id="rId254"/>
    <p:sldId id="3792" r:id="rId255"/>
    <p:sldId id="5336" r:id="rId256"/>
    <p:sldId id="5337" r:id="rId257"/>
    <p:sldId id="5231" r:id="rId258"/>
    <p:sldId id="5341" r:id="rId259"/>
    <p:sldId id="4920" r:id="rId260"/>
    <p:sldId id="5485" r:id="rId261"/>
    <p:sldId id="5486" r:id="rId262"/>
    <p:sldId id="5487" r:id="rId263"/>
    <p:sldId id="5488" r:id="rId264"/>
    <p:sldId id="5489" r:id="rId265"/>
    <p:sldId id="5490" r:id="rId266"/>
    <p:sldId id="5491" r:id="rId267"/>
    <p:sldId id="5492" r:id="rId268"/>
    <p:sldId id="5493" r:id="rId269"/>
    <p:sldId id="5494" r:id="rId270"/>
    <p:sldId id="5495" r:id="rId271"/>
    <p:sldId id="5496" r:id="rId272"/>
    <p:sldId id="5497" r:id="rId273"/>
    <p:sldId id="5498" r:id="rId274"/>
    <p:sldId id="5499" r:id="rId275"/>
    <p:sldId id="5500" r:id="rId276"/>
    <p:sldId id="5345" r:id="rId277"/>
    <p:sldId id="5343" r:id="rId278"/>
    <p:sldId id="5348" r:id="rId279"/>
    <p:sldId id="5342" r:id="rId280"/>
    <p:sldId id="5372" r:id="rId281"/>
    <p:sldId id="5586" r:id="rId282"/>
    <p:sldId id="5396" r:id="rId283"/>
    <p:sldId id="3853" r:id="rId284"/>
    <p:sldId id="4876" r:id="rId285"/>
    <p:sldId id="4875" r:id="rId286"/>
    <p:sldId id="5788" r:id="rId287"/>
    <p:sldId id="5360" r:id="rId288"/>
    <p:sldId id="5612" r:id="rId289"/>
    <p:sldId id="5613" r:id="rId290"/>
    <p:sldId id="5787" r:id="rId291"/>
    <p:sldId id="5365" r:id="rId292"/>
    <p:sldId id="5614" r:id="rId293"/>
    <p:sldId id="5366" r:id="rId294"/>
    <p:sldId id="5777" r:id="rId295"/>
    <p:sldId id="5778" r:id="rId296"/>
    <p:sldId id="5779" r:id="rId297"/>
    <p:sldId id="5368" r:id="rId298"/>
    <p:sldId id="5771" r:id="rId299"/>
    <p:sldId id="5772" r:id="rId300"/>
    <p:sldId id="5773" r:id="rId301"/>
    <p:sldId id="5843" r:id="rId302"/>
    <p:sldId id="5775" r:id="rId303"/>
    <p:sldId id="5774" r:id="rId304"/>
    <p:sldId id="5776" r:id="rId305"/>
    <p:sldId id="5700" r:id="rId306"/>
    <p:sldId id="5409" r:id="rId307"/>
    <p:sldId id="5842" r:id="rId308"/>
    <p:sldId id="5359" r:id="rId309"/>
    <p:sldId id="5790" r:id="rId310"/>
    <p:sldId id="5791" r:id="rId311"/>
    <p:sldId id="5792" r:id="rId312"/>
    <p:sldId id="5793" r:id="rId313"/>
    <p:sldId id="5794" r:id="rId314"/>
    <p:sldId id="5795" r:id="rId315"/>
    <p:sldId id="5796" r:id="rId316"/>
    <p:sldId id="5797" r:id="rId317"/>
    <p:sldId id="5798" r:id="rId318"/>
    <p:sldId id="5799" r:id="rId319"/>
    <p:sldId id="5800" r:id="rId320"/>
    <p:sldId id="5801" r:id="rId321"/>
    <p:sldId id="1863" r:id="rId322"/>
    <p:sldId id="4834" r:id="rId323"/>
    <p:sldId id="5782" r:id="rId324"/>
    <p:sldId id="5057" r:id="rId325"/>
    <p:sldId id="5537" r:id="rId326"/>
    <p:sldId id="5680" r:id="rId327"/>
    <p:sldId id="5371" r:id="rId328"/>
    <p:sldId id="5783" r:id="rId329"/>
    <p:sldId id="5046" r:id="rId330"/>
    <p:sldId id="5047" r:id="rId331"/>
    <p:sldId id="5048" r:id="rId332"/>
    <p:sldId id="5049" r:id="rId333"/>
    <p:sldId id="5050" r:id="rId334"/>
    <p:sldId id="5504" r:id="rId335"/>
    <p:sldId id="5721" r:id="rId336"/>
    <p:sldId id="5722" r:id="rId337"/>
    <p:sldId id="5723" r:id="rId338"/>
    <p:sldId id="5724" r:id="rId339"/>
    <p:sldId id="5725" r:id="rId340"/>
    <p:sldId id="5644" r:id="rId341"/>
    <p:sldId id="5726" r:id="rId342"/>
    <p:sldId id="5728" r:id="rId343"/>
    <p:sldId id="5757" r:id="rId344"/>
    <p:sldId id="5415" r:id="rId345"/>
    <p:sldId id="5522" r:id="rId346"/>
    <p:sldId id="5758" r:id="rId347"/>
    <p:sldId id="5481" r:id="rId348"/>
    <p:sldId id="5483" r:id="rId349"/>
    <p:sldId id="5510" r:id="rId350"/>
    <p:sldId id="5442" r:id="rId351"/>
    <p:sldId id="5527" r:id="rId352"/>
    <p:sldId id="5530" r:id="rId353"/>
    <p:sldId id="5531" r:id="rId354"/>
    <p:sldId id="5196" r:id="rId355"/>
    <p:sldId id="5195" r:id="rId356"/>
    <p:sldId id="5594" r:id="rId357"/>
    <p:sldId id="5595" r:id="rId358"/>
    <p:sldId id="5596" r:id="rId359"/>
    <p:sldId id="5405" r:id="rId360"/>
    <p:sldId id="5404" r:id="rId361"/>
    <p:sldId id="5378" r:id="rId362"/>
    <p:sldId id="5516" r:id="rId363"/>
    <p:sldId id="5605" r:id="rId364"/>
    <p:sldId id="5648" r:id="rId365"/>
    <p:sldId id="5649" r:id="rId366"/>
    <p:sldId id="679" r:id="rId367"/>
    <p:sldId id="716" r:id="rId368"/>
    <p:sldId id="712" r:id="rId369"/>
    <p:sldId id="688" r:id="rId370"/>
    <p:sldId id="710" r:id="rId371"/>
    <p:sldId id="2535" r:id="rId372"/>
    <p:sldId id="2532" r:id="rId373"/>
    <p:sldId id="5389" r:id="rId374"/>
    <p:sldId id="5391" r:id="rId375"/>
    <p:sldId id="5384" r:id="rId376"/>
    <p:sldId id="3583" r:id="rId377"/>
    <p:sldId id="3614" r:id="rId378"/>
    <p:sldId id="3615" r:id="rId379"/>
    <p:sldId id="5385" r:id="rId380"/>
    <p:sldId id="5394" r:id="rId381"/>
    <p:sldId id="5395" r:id="rId382"/>
    <p:sldId id="5386" r:id="rId383"/>
    <p:sldId id="5390" r:id="rId384"/>
    <p:sldId id="5392" r:id="rId385"/>
    <p:sldId id="3835" r:id="rId386"/>
    <p:sldId id="1413" r:id="rId387"/>
    <p:sldId id="4827" r:id="rId388"/>
    <p:sldId id="3602" r:id="rId389"/>
    <p:sldId id="5505" r:id="rId390"/>
    <p:sldId id="5507" r:id="rId391"/>
    <p:sldId id="1201" r:id="rId392"/>
    <p:sldId id="3156" r:id="rId393"/>
    <p:sldId id="5379" r:id="rId394"/>
    <p:sldId id="5377" r:id="rId395"/>
    <p:sldId id="1089" r:id="rId396"/>
    <p:sldId id="1098" r:id="rId397"/>
    <p:sldId id="1099" r:id="rId398"/>
    <p:sldId id="1096" r:id="rId399"/>
    <p:sldId id="1097" r:id="rId400"/>
    <p:sldId id="5646" r:id="rId401"/>
    <p:sldId id="5784" r:id="rId402"/>
    <p:sldId id="5786" r:id="rId403"/>
    <p:sldId id="256" r:id="rId404"/>
    <p:sldId id="257" r:id="rId405"/>
    <p:sldId id="258" r:id="rId406"/>
    <p:sldId id="259" r:id="rId407"/>
    <p:sldId id="260" r:id="rId408"/>
    <p:sldId id="5785" r:id="rId409"/>
    <p:sldId id="5506" r:id="rId410"/>
    <p:sldId id="4907" r:id="rId411"/>
    <p:sldId id="4918" r:id="rId412"/>
    <p:sldId id="5393" r:id="rId413"/>
    <p:sldId id="4906" r:id="rId414"/>
    <p:sldId id="5508" r:id="rId415"/>
    <p:sldId id="4914" r:id="rId416"/>
    <p:sldId id="5158" r:id="rId417"/>
    <p:sldId id="4233" r:id="rId418"/>
    <p:sldId id="4234" r:id="rId419"/>
    <p:sldId id="4235" r:id="rId420"/>
    <p:sldId id="4236" r:id="rId421"/>
    <p:sldId id="4237" r:id="rId422"/>
    <p:sldId id="4238" r:id="rId423"/>
    <p:sldId id="4239" r:id="rId424"/>
    <p:sldId id="4240" r:id="rId425"/>
    <p:sldId id="4241" r:id="rId426"/>
    <p:sldId id="1198" r:id="rId427"/>
    <p:sldId id="4242" r:id="rId428"/>
    <p:sldId id="5159" r:id="rId4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49" autoAdjust="0"/>
    <p:restoredTop sz="99433" autoAdjust="0"/>
  </p:normalViewPr>
  <p:slideViewPr>
    <p:cSldViewPr>
      <p:cViewPr varScale="1">
        <p:scale>
          <a:sx n="85" d="100"/>
          <a:sy n="85" d="100"/>
        </p:scale>
        <p:origin x="304"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0.xml"/><Relationship Id="rId299" Type="http://schemas.openxmlformats.org/officeDocument/2006/relationships/slide" Target="slides/slide21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2.xml"/><Relationship Id="rId324" Type="http://schemas.openxmlformats.org/officeDocument/2006/relationships/slide" Target="slides/slide237.xml"/><Relationship Id="rId366" Type="http://schemas.openxmlformats.org/officeDocument/2006/relationships/slide" Target="slides/slide279.xml"/><Relationship Id="rId170" Type="http://schemas.openxmlformats.org/officeDocument/2006/relationships/slide" Target="slides/slide83.xml"/><Relationship Id="rId226" Type="http://schemas.openxmlformats.org/officeDocument/2006/relationships/slide" Target="slides/slide139.xml"/><Relationship Id="rId433" Type="http://schemas.openxmlformats.org/officeDocument/2006/relationships/viewProps" Target="viewProps.xml"/><Relationship Id="rId268" Type="http://schemas.openxmlformats.org/officeDocument/2006/relationships/slide" Target="slides/slide18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1.xml"/><Relationship Id="rId335" Type="http://schemas.openxmlformats.org/officeDocument/2006/relationships/slide" Target="slides/slide248.xml"/><Relationship Id="rId377" Type="http://schemas.openxmlformats.org/officeDocument/2006/relationships/slide" Target="slides/slide290.xml"/><Relationship Id="rId5" Type="http://schemas.openxmlformats.org/officeDocument/2006/relationships/slideMaster" Target="slideMasters/slideMaster5.xml"/><Relationship Id="rId181" Type="http://schemas.openxmlformats.org/officeDocument/2006/relationships/slide" Target="slides/slide94.xml"/><Relationship Id="rId237" Type="http://schemas.openxmlformats.org/officeDocument/2006/relationships/slide" Target="slides/slide150.xml"/><Relationship Id="rId402" Type="http://schemas.openxmlformats.org/officeDocument/2006/relationships/slide" Target="slides/slide315.xml"/><Relationship Id="rId279" Type="http://schemas.openxmlformats.org/officeDocument/2006/relationships/slide" Target="slides/slide192.xml"/><Relationship Id="rId43" Type="http://schemas.openxmlformats.org/officeDocument/2006/relationships/slideMaster" Target="slideMasters/slideMaster43.xml"/><Relationship Id="rId139" Type="http://schemas.openxmlformats.org/officeDocument/2006/relationships/slide" Target="slides/slide52.xml"/><Relationship Id="rId290" Type="http://schemas.openxmlformats.org/officeDocument/2006/relationships/slide" Target="slides/slide203.xml"/><Relationship Id="rId304" Type="http://schemas.openxmlformats.org/officeDocument/2006/relationships/slide" Target="slides/slide217.xml"/><Relationship Id="rId346" Type="http://schemas.openxmlformats.org/officeDocument/2006/relationships/slide" Target="slides/slide259.xml"/><Relationship Id="rId388" Type="http://schemas.openxmlformats.org/officeDocument/2006/relationships/slide" Target="slides/slide301.xml"/><Relationship Id="rId85" Type="http://schemas.openxmlformats.org/officeDocument/2006/relationships/slideMaster" Target="slideMasters/slideMaster85.xml"/><Relationship Id="rId150" Type="http://schemas.openxmlformats.org/officeDocument/2006/relationships/slide" Target="slides/slide63.xml"/><Relationship Id="rId192" Type="http://schemas.openxmlformats.org/officeDocument/2006/relationships/slide" Target="slides/slide105.xml"/><Relationship Id="rId206" Type="http://schemas.openxmlformats.org/officeDocument/2006/relationships/slide" Target="slides/slide119.xml"/><Relationship Id="rId413" Type="http://schemas.openxmlformats.org/officeDocument/2006/relationships/slide" Target="slides/slide326.xml"/><Relationship Id="rId248" Type="http://schemas.openxmlformats.org/officeDocument/2006/relationships/slide" Target="slides/slide161.xml"/><Relationship Id="rId12" Type="http://schemas.openxmlformats.org/officeDocument/2006/relationships/slideMaster" Target="slideMasters/slideMaster12.xml"/><Relationship Id="rId108" Type="http://schemas.openxmlformats.org/officeDocument/2006/relationships/slide" Target="slides/slide21.xml"/><Relationship Id="rId315" Type="http://schemas.openxmlformats.org/officeDocument/2006/relationships/slide" Target="slides/slide228.xml"/><Relationship Id="rId357" Type="http://schemas.openxmlformats.org/officeDocument/2006/relationships/slide" Target="slides/slide270.xml"/><Relationship Id="rId54" Type="http://schemas.openxmlformats.org/officeDocument/2006/relationships/slideMaster" Target="slideMasters/slideMaster54.xml"/><Relationship Id="rId96" Type="http://schemas.openxmlformats.org/officeDocument/2006/relationships/slide" Target="slides/slide9.xml"/><Relationship Id="rId161" Type="http://schemas.openxmlformats.org/officeDocument/2006/relationships/slide" Target="slides/slide74.xml"/><Relationship Id="rId217" Type="http://schemas.openxmlformats.org/officeDocument/2006/relationships/slide" Target="slides/slide130.xml"/><Relationship Id="rId399" Type="http://schemas.openxmlformats.org/officeDocument/2006/relationships/slide" Target="slides/slide312.xml"/><Relationship Id="rId259" Type="http://schemas.openxmlformats.org/officeDocument/2006/relationships/slide" Target="slides/slide172.xml"/><Relationship Id="rId424" Type="http://schemas.openxmlformats.org/officeDocument/2006/relationships/slide" Target="slides/slide337.xml"/><Relationship Id="rId23" Type="http://schemas.openxmlformats.org/officeDocument/2006/relationships/slideMaster" Target="slideMasters/slideMaster23.xml"/><Relationship Id="rId119" Type="http://schemas.openxmlformats.org/officeDocument/2006/relationships/slide" Target="slides/slide32.xml"/><Relationship Id="rId270" Type="http://schemas.openxmlformats.org/officeDocument/2006/relationships/slide" Target="slides/slide183.xml"/><Relationship Id="rId326" Type="http://schemas.openxmlformats.org/officeDocument/2006/relationships/slide" Target="slides/slide239.xml"/><Relationship Id="rId65" Type="http://schemas.openxmlformats.org/officeDocument/2006/relationships/slideMaster" Target="slideMasters/slideMaster65.xml"/><Relationship Id="rId130" Type="http://schemas.openxmlformats.org/officeDocument/2006/relationships/slide" Target="slides/slide43.xml"/><Relationship Id="rId368" Type="http://schemas.openxmlformats.org/officeDocument/2006/relationships/slide" Target="slides/slide281.xml"/><Relationship Id="rId172" Type="http://schemas.openxmlformats.org/officeDocument/2006/relationships/slide" Target="slides/slide85.xml"/><Relationship Id="rId228" Type="http://schemas.openxmlformats.org/officeDocument/2006/relationships/slide" Target="slides/slide141.xml"/><Relationship Id="rId435" Type="http://schemas.openxmlformats.org/officeDocument/2006/relationships/tableStyles" Target="tableStyles.xml"/><Relationship Id="rId281" Type="http://schemas.openxmlformats.org/officeDocument/2006/relationships/slide" Target="slides/slide194.xml"/><Relationship Id="rId337" Type="http://schemas.openxmlformats.org/officeDocument/2006/relationships/slide" Target="slides/slide250.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4.xml"/><Relationship Id="rId379" Type="http://schemas.openxmlformats.org/officeDocument/2006/relationships/slide" Target="slides/slide292.xml"/><Relationship Id="rId7" Type="http://schemas.openxmlformats.org/officeDocument/2006/relationships/slideMaster" Target="slideMasters/slideMaster7.xml"/><Relationship Id="rId183" Type="http://schemas.openxmlformats.org/officeDocument/2006/relationships/slide" Target="slides/slide96.xml"/><Relationship Id="rId239" Type="http://schemas.openxmlformats.org/officeDocument/2006/relationships/slide" Target="slides/slide152.xml"/><Relationship Id="rId390" Type="http://schemas.openxmlformats.org/officeDocument/2006/relationships/slide" Target="slides/slide303.xml"/><Relationship Id="rId404" Type="http://schemas.openxmlformats.org/officeDocument/2006/relationships/slide" Target="slides/slide317.xml"/><Relationship Id="rId250" Type="http://schemas.openxmlformats.org/officeDocument/2006/relationships/slide" Target="slides/slide163.xml"/><Relationship Id="rId292" Type="http://schemas.openxmlformats.org/officeDocument/2006/relationships/slide" Target="slides/slide205.xml"/><Relationship Id="rId306" Type="http://schemas.openxmlformats.org/officeDocument/2006/relationships/slide" Target="slides/slide219.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3.xml"/><Relationship Id="rId348" Type="http://schemas.openxmlformats.org/officeDocument/2006/relationships/slide" Target="slides/slide261.xml"/><Relationship Id="rId152" Type="http://schemas.openxmlformats.org/officeDocument/2006/relationships/slide" Target="slides/slide65.xml"/><Relationship Id="rId194" Type="http://schemas.openxmlformats.org/officeDocument/2006/relationships/slide" Target="slides/slide107.xml"/><Relationship Id="rId208" Type="http://schemas.openxmlformats.org/officeDocument/2006/relationships/slide" Target="slides/slide121.xml"/><Relationship Id="rId415" Type="http://schemas.openxmlformats.org/officeDocument/2006/relationships/slide" Target="slides/slide328.xml"/><Relationship Id="rId261" Type="http://schemas.openxmlformats.org/officeDocument/2006/relationships/slide" Target="slides/slide17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0.xml"/><Relationship Id="rId359" Type="http://schemas.openxmlformats.org/officeDocument/2006/relationships/slide" Target="slides/slide272.xml"/><Relationship Id="rId98" Type="http://schemas.openxmlformats.org/officeDocument/2006/relationships/slide" Target="slides/slide11.xml"/><Relationship Id="rId121" Type="http://schemas.openxmlformats.org/officeDocument/2006/relationships/slide" Target="slides/slide34.xml"/><Relationship Id="rId163" Type="http://schemas.openxmlformats.org/officeDocument/2006/relationships/slide" Target="slides/slide76.xml"/><Relationship Id="rId219" Type="http://schemas.openxmlformats.org/officeDocument/2006/relationships/slide" Target="slides/slide132.xml"/><Relationship Id="rId370" Type="http://schemas.openxmlformats.org/officeDocument/2006/relationships/slide" Target="slides/slide283.xml"/><Relationship Id="rId426" Type="http://schemas.openxmlformats.org/officeDocument/2006/relationships/slide" Target="slides/slide339.xml"/><Relationship Id="rId230" Type="http://schemas.openxmlformats.org/officeDocument/2006/relationships/slide" Target="slides/slide14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5.xml"/><Relationship Id="rId328" Type="http://schemas.openxmlformats.org/officeDocument/2006/relationships/slide" Target="slides/slide241.xml"/><Relationship Id="rId132" Type="http://schemas.openxmlformats.org/officeDocument/2006/relationships/slide" Target="slides/slide45.xml"/><Relationship Id="rId174" Type="http://schemas.openxmlformats.org/officeDocument/2006/relationships/slide" Target="slides/slide87.xml"/><Relationship Id="rId381" Type="http://schemas.openxmlformats.org/officeDocument/2006/relationships/slide" Target="slides/slide294.xml"/><Relationship Id="rId241" Type="http://schemas.openxmlformats.org/officeDocument/2006/relationships/slide" Target="slides/slide154.xml"/><Relationship Id="rId36" Type="http://schemas.openxmlformats.org/officeDocument/2006/relationships/slideMaster" Target="slideMasters/slideMaster36.xml"/><Relationship Id="rId283" Type="http://schemas.openxmlformats.org/officeDocument/2006/relationships/slide" Target="slides/slide196.xml"/><Relationship Id="rId339" Type="http://schemas.openxmlformats.org/officeDocument/2006/relationships/slide" Target="slides/slide252.xml"/><Relationship Id="rId78" Type="http://schemas.openxmlformats.org/officeDocument/2006/relationships/slideMaster" Target="slideMasters/slideMaster78.xml"/><Relationship Id="rId101" Type="http://schemas.openxmlformats.org/officeDocument/2006/relationships/slide" Target="slides/slide14.xml"/><Relationship Id="rId143" Type="http://schemas.openxmlformats.org/officeDocument/2006/relationships/slide" Target="slides/slide56.xml"/><Relationship Id="rId185" Type="http://schemas.openxmlformats.org/officeDocument/2006/relationships/slide" Target="slides/slide98.xml"/><Relationship Id="rId350" Type="http://schemas.openxmlformats.org/officeDocument/2006/relationships/slide" Target="slides/slide263.xml"/><Relationship Id="rId406" Type="http://schemas.openxmlformats.org/officeDocument/2006/relationships/slide" Target="slides/slide319.xml"/><Relationship Id="rId9" Type="http://schemas.openxmlformats.org/officeDocument/2006/relationships/slideMaster" Target="slideMasters/slideMaster9.xml"/><Relationship Id="rId210" Type="http://schemas.openxmlformats.org/officeDocument/2006/relationships/slide" Target="slides/slide123.xml"/><Relationship Id="rId392" Type="http://schemas.openxmlformats.org/officeDocument/2006/relationships/slide" Target="slides/slide305.xml"/><Relationship Id="rId252" Type="http://schemas.openxmlformats.org/officeDocument/2006/relationships/slide" Target="slides/slide165.xml"/><Relationship Id="rId294" Type="http://schemas.openxmlformats.org/officeDocument/2006/relationships/slide" Target="slides/slide207.xml"/><Relationship Id="rId308" Type="http://schemas.openxmlformats.org/officeDocument/2006/relationships/slide" Target="slides/slide221.xml"/><Relationship Id="rId47" Type="http://schemas.openxmlformats.org/officeDocument/2006/relationships/slideMaster" Target="slideMasters/slideMaster47.xml"/><Relationship Id="rId89" Type="http://schemas.openxmlformats.org/officeDocument/2006/relationships/slide" Target="slides/slide2.xml"/><Relationship Id="rId112" Type="http://schemas.openxmlformats.org/officeDocument/2006/relationships/slide" Target="slides/slide25.xml"/><Relationship Id="rId154" Type="http://schemas.openxmlformats.org/officeDocument/2006/relationships/slide" Target="slides/slide67.xml"/><Relationship Id="rId361" Type="http://schemas.openxmlformats.org/officeDocument/2006/relationships/slide" Target="slides/slide274.xml"/><Relationship Id="rId196" Type="http://schemas.openxmlformats.org/officeDocument/2006/relationships/slide" Target="slides/slide109.xml"/><Relationship Id="rId417" Type="http://schemas.openxmlformats.org/officeDocument/2006/relationships/slide" Target="slides/slide330.xml"/><Relationship Id="rId16" Type="http://schemas.openxmlformats.org/officeDocument/2006/relationships/slideMaster" Target="slideMasters/slideMaster16.xml"/><Relationship Id="rId221" Type="http://schemas.openxmlformats.org/officeDocument/2006/relationships/slide" Target="slides/slide134.xml"/><Relationship Id="rId263" Type="http://schemas.openxmlformats.org/officeDocument/2006/relationships/slide" Target="slides/slide176.xml"/><Relationship Id="rId319" Type="http://schemas.openxmlformats.org/officeDocument/2006/relationships/slide" Target="slides/slide232.xml"/><Relationship Id="rId58" Type="http://schemas.openxmlformats.org/officeDocument/2006/relationships/slideMaster" Target="slideMasters/slideMaster58.xml"/><Relationship Id="rId123" Type="http://schemas.openxmlformats.org/officeDocument/2006/relationships/slide" Target="slides/slide36.xml"/><Relationship Id="rId330" Type="http://schemas.openxmlformats.org/officeDocument/2006/relationships/slide" Target="slides/slide243.xml"/><Relationship Id="rId165" Type="http://schemas.openxmlformats.org/officeDocument/2006/relationships/slide" Target="slides/slide78.xml"/><Relationship Id="rId372" Type="http://schemas.openxmlformats.org/officeDocument/2006/relationships/slide" Target="slides/slide285.xml"/><Relationship Id="rId428" Type="http://schemas.openxmlformats.org/officeDocument/2006/relationships/slide" Target="slides/slide341.xml"/><Relationship Id="rId232" Type="http://schemas.openxmlformats.org/officeDocument/2006/relationships/slide" Target="slides/slide145.xml"/><Relationship Id="rId274" Type="http://schemas.openxmlformats.org/officeDocument/2006/relationships/slide" Target="slides/slide187.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7.xml"/><Relationship Id="rId80" Type="http://schemas.openxmlformats.org/officeDocument/2006/relationships/slideMaster" Target="slideMasters/slideMaster80.xml"/><Relationship Id="rId176" Type="http://schemas.openxmlformats.org/officeDocument/2006/relationships/slide" Target="slides/slide89.xml"/><Relationship Id="rId341" Type="http://schemas.openxmlformats.org/officeDocument/2006/relationships/slide" Target="slides/slide254.xml"/><Relationship Id="rId383" Type="http://schemas.openxmlformats.org/officeDocument/2006/relationships/slide" Target="slides/slide296.xml"/><Relationship Id="rId201" Type="http://schemas.openxmlformats.org/officeDocument/2006/relationships/slide" Target="slides/slide114.xml"/><Relationship Id="rId243" Type="http://schemas.openxmlformats.org/officeDocument/2006/relationships/slide" Target="slides/slide156.xml"/><Relationship Id="rId285" Type="http://schemas.openxmlformats.org/officeDocument/2006/relationships/slide" Target="slides/slide198.xml"/><Relationship Id="rId38" Type="http://schemas.openxmlformats.org/officeDocument/2006/relationships/slideMaster" Target="slideMasters/slideMaster38.xml"/><Relationship Id="rId103" Type="http://schemas.openxmlformats.org/officeDocument/2006/relationships/slide" Target="slides/slide16.xml"/><Relationship Id="rId310" Type="http://schemas.openxmlformats.org/officeDocument/2006/relationships/slide" Target="slides/slide223.xml"/><Relationship Id="rId91" Type="http://schemas.openxmlformats.org/officeDocument/2006/relationships/slide" Target="slides/slide4.xml"/><Relationship Id="rId145" Type="http://schemas.openxmlformats.org/officeDocument/2006/relationships/slide" Target="slides/slide58.xml"/><Relationship Id="rId187" Type="http://schemas.openxmlformats.org/officeDocument/2006/relationships/slide" Target="slides/slide100.xml"/><Relationship Id="rId352" Type="http://schemas.openxmlformats.org/officeDocument/2006/relationships/slide" Target="slides/slide265.xml"/><Relationship Id="rId394" Type="http://schemas.openxmlformats.org/officeDocument/2006/relationships/slide" Target="slides/slide307.xml"/><Relationship Id="rId408" Type="http://schemas.openxmlformats.org/officeDocument/2006/relationships/slide" Target="slides/slide321.xml"/><Relationship Id="rId212" Type="http://schemas.openxmlformats.org/officeDocument/2006/relationships/slide" Target="slides/slide125.xml"/><Relationship Id="rId254" Type="http://schemas.openxmlformats.org/officeDocument/2006/relationships/slide" Target="slides/slide16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27.xml"/><Relationship Id="rId275" Type="http://schemas.openxmlformats.org/officeDocument/2006/relationships/slide" Target="slides/slide188.xml"/><Relationship Id="rId296" Type="http://schemas.openxmlformats.org/officeDocument/2006/relationships/slide" Target="slides/slide209.xml"/><Relationship Id="rId300" Type="http://schemas.openxmlformats.org/officeDocument/2006/relationships/slide" Target="slides/slide213.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48.xml"/><Relationship Id="rId156" Type="http://schemas.openxmlformats.org/officeDocument/2006/relationships/slide" Target="slides/slide69.xml"/><Relationship Id="rId177" Type="http://schemas.openxmlformats.org/officeDocument/2006/relationships/slide" Target="slides/slide90.xml"/><Relationship Id="rId198" Type="http://schemas.openxmlformats.org/officeDocument/2006/relationships/slide" Target="slides/slide111.xml"/><Relationship Id="rId321" Type="http://schemas.openxmlformats.org/officeDocument/2006/relationships/slide" Target="slides/slide234.xml"/><Relationship Id="rId342" Type="http://schemas.openxmlformats.org/officeDocument/2006/relationships/slide" Target="slides/slide255.xml"/><Relationship Id="rId363" Type="http://schemas.openxmlformats.org/officeDocument/2006/relationships/slide" Target="slides/slide276.xml"/><Relationship Id="rId384" Type="http://schemas.openxmlformats.org/officeDocument/2006/relationships/slide" Target="slides/slide297.xml"/><Relationship Id="rId419" Type="http://schemas.openxmlformats.org/officeDocument/2006/relationships/slide" Target="slides/slide332.xml"/><Relationship Id="rId202" Type="http://schemas.openxmlformats.org/officeDocument/2006/relationships/slide" Target="slides/slide115.xml"/><Relationship Id="rId223" Type="http://schemas.openxmlformats.org/officeDocument/2006/relationships/slide" Target="slides/slide136.xml"/><Relationship Id="rId244" Type="http://schemas.openxmlformats.org/officeDocument/2006/relationships/slide" Target="slides/slide157.xml"/><Relationship Id="rId430" Type="http://schemas.openxmlformats.org/officeDocument/2006/relationships/notesMaster" Target="notesMasters/notesMaster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78.xml"/><Relationship Id="rId286" Type="http://schemas.openxmlformats.org/officeDocument/2006/relationships/slide" Target="slides/slide199.xml"/><Relationship Id="rId50" Type="http://schemas.openxmlformats.org/officeDocument/2006/relationships/slideMaster" Target="slideMasters/slideMaster50.xml"/><Relationship Id="rId104" Type="http://schemas.openxmlformats.org/officeDocument/2006/relationships/slide" Target="slides/slide17.xml"/><Relationship Id="rId125" Type="http://schemas.openxmlformats.org/officeDocument/2006/relationships/slide" Target="slides/slide38.xml"/><Relationship Id="rId146" Type="http://schemas.openxmlformats.org/officeDocument/2006/relationships/slide" Target="slides/slide59.xml"/><Relationship Id="rId167" Type="http://schemas.openxmlformats.org/officeDocument/2006/relationships/slide" Target="slides/slide80.xml"/><Relationship Id="rId188" Type="http://schemas.openxmlformats.org/officeDocument/2006/relationships/slide" Target="slides/slide101.xml"/><Relationship Id="rId311" Type="http://schemas.openxmlformats.org/officeDocument/2006/relationships/slide" Target="slides/slide224.xml"/><Relationship Id="rId332" Type="http://schemas.openxmlformats.org/officeDocument/2006/relationships/slide" Target="slides/slide245.xml"/><Relationship Id="rId353" Type="http://schemas.openxmlformats.org/officeDocument/2006/relationships/slide" Target="slides/slide266.xml"/><Relationship Id="rId374" Type="http://schemas.openxmlformats.org/officeDocument/2006/relationships/slide" Target="slides/slide287.xml"/><Relationship Id="rId395" Type="http://schemas.openxmlformats.org/officeDocument/2006/relationships/slide" Target="slides/slide308.xml"/><Relationship Id="rId409" Type="http://schemas.openxmlformats.org/officeDocument/2006/relationships/slide" Target="slides/slide322.xml"/><Relationship Id="rId71" Type="http://schemas.openxmlformats.org/officeDocument/2006/relationships/slideMaster" Target="slideMasters/slideMaster71.xml"/><Relationship Id="rId92" Type="http://schemas.openxmlformats.org/officeDocument/2006/relationships/slide" Target="slides/slide5.xml"/><Relationship Id="rId213" Type="http://schemas.openxmlformats.org/officeDocument/2006/relationships/slide" Target="slides/slide126.xml"/><Relationship Id="rId234" Type="http://schemas.openxmlformats.org/officeDocument/2006/relationships/slide" Target="slides/slide147.xml"/><Relationship Id="rId420" Type="http://schemas.openxmlformats.org/officeDocument/2006/relationships/slide" Target="slides/slide333.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8.xml"/><Relationship Id="rId276" Type="http://schemas.openxmlformats.org/officeDocument/2006/relationships/slide" Target="slides/slide189.xml"/><Relationship Id="rId297" Type="http://schemas.openxmlformats.org/officeDocument/2006/relationships/slide" Target="slides/slide210.xml"/><Relationship Id="rId40" Type="http://schemas.openxmlformats.org/officeDocument/2006/relationships/slideMaster" Target="slideMasters/slideMaster40.xml"/><Relationship Id="rId115" Type="http://schemas.openxmlformats.org/officeDocument/2006/relationships/slide" Target="slides/slide28.xml"/><Relationship Id="rId136" Type="http://schemas.openxmlformats.org/officeDocument/2006/relationships/slide" Target="slides/slide49.xml"/><Relationship Id="rId157" Type="http://schemas.openxmlformats.org/officeDocument/2006/relationships/slide" Target="slides/slide70.xml"/><Relationship Id="rId178" Type="http://schemas.openxmlformats.org/officeDocument/2006/relationships/slide" Target="slides/slide91.xml"/><Relationship Id="rId301" Type="http://schemas.openxmlformats.org/officeDocument/2006/relationships/slide" Target="slides/slide214.xml"/><Relationship Id="rId322" Type="http://schemas.openxmlformats.org/officeDocument/2006/relationships/slide" Target="slides/slide235.xml"/><Relationship Id="rId343" Type="http://schemas.openxmlformats.org/officeDocument/2006/relationships/slide" Target="slides/slide256.xml"/><Relationship Id="rId364" Type="http://schemas.openxmlformats.org/officeDocument/2006/relationships/slide" Target="slides/slide277.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2.xml"/><Relationship Id="rId203" Type="http://schemas.openxmlformats.org/officeDocument/2006/relationships/slide" Target="slides/slide116.xml"/><Relationship Id="rId385" Type="http://schemas.openxmlformats.org/officeDocument/2006/relationships/slide" Target="slides/slide298.xml"/><Relationship Id="rId19" Type="http://schemas.openxmlformats.org/officeDocument/2006/relationships/slideMaster" Target="slideMasters/slideMaster19.xml"/><Relationship Id="rId224" Type="http://schemas.openxmlformats.org/officeDocument/2006/relationships/slide" Target="slides/slide137.xml"/><Relationship Id="rId245" Type="http://schemas.openxmlformats.org/officeDocument/2006/relationships/slide" Target="slides/slide158.xml"/><Relationship Id="rId266" Type="http://schemas.openxmlformats.org/officeDocument/2006/relationships/slide" Target="slides/slide179.xml"/><Relationship Id="rId287" Type="http://schemas.openxmlformats.org/officeDocument/2006/relationships/slide" Target="slides/slide200.xml"/><Relationship Id="rId410" Type="http://schemas.openxmlformats.org/officeDocument/2006/relationships/slide" Target="slides/slide323.xml"/><Relationship Id="rId431" Type="http://schemas.openxmlformats.org/officeDocument/2006/relationships/handoutMaster" Target="handoutMasters/handoutMaster1.xml"/><Relationship Id="rId30" Type="http://schemas.openxmlformats.org/officeDocument/2006/relationships/slideMaster" Target="slideMasters/slideMaster30.xml"/><Relationship Id="rId105" Type="http://schemas.openxmlformats.org/officeDocument/2006/relationships/slide" Target="slides/slide18.xml"/><Relationship Id="rId126" Type="http://schemas.openxmlformats.org/officeDocument/2006/relationships/slide" Target="slides/slide39.xml"/><Relationship Id="rId147" Type="http://schemas.openxmlformats.org/officeDocument/2006/relationships/slide" Target="slides/slide60.xml"/><Relationship Id="rId168" Type="http://schemas.openxmlformats.org/officeDocument/2006/relationships/slide" Target="slides/slide81.xml"/><Relationship Id="rId312" Type="http://schemas.openxmlformats.org/officeDocument/2006/relationships/slide" Target="slides/slide225.xml"/><Relationship Id="rId333" Type="http://schemas.openxmlformats.org/officeDocument/2006/relationships/slide" Target="slides/slide246.xml"/><Relationship Id="rId354" Type="http://schemas.openxmlformats.org/officeDocument/2006/relationships/slide" Target="slides/slide267.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6.xml"/><Relationship Id="rId189" Type="http://schemas.openxmlformats.org/officeDocument/2006/relationships/slide" Target="slides/slide102.xml"/><Relationship Id="rId375" Type="http://schemas.openxmlformats.org/officeDocument/2006/relationships/slide" Target="slides/slide288.xml"/><Relationship Id="rId396" Type="http://schemas.openxmlformats.org/officeDocument/2006/relationships/slide" Target="slides/slide309.xml"/><Relationship Id="rId3" Type="http://schemas.openxmlformats.org/officeDocument/2006/relationships/slideMaster" Target="slideMasters/slideMaster3.xml"/><Relationship Id="rId214" Type="http://schemas.openxmlformats.org/officeDocument/2006/relationships/slide" Target="slides/slide127.xml"/><Relationship Id="rId235" Type="http://schemas.openxmlformats.org/officeDocument/2006/relationships/slide" Target="slides/slide148.xml"/><Relationship Id="rId256" Type="http://schemas.openxmlformats.org/officeDocument/2006/relationships/slide" Target="slides/slide169.xml"/><Relationship Id="rId277" Type="http://schemas.openxmlformats.org/officeDocument/2006/relationships/slide" Target="slides/slide190.xml"/><Relationship Id="rId298" Type="http://schemas.openxmlformats.org/officeDocument/2006/relationships/slide" Target="slides/slide211.xml"/><Relationship Id="rId400" Type="http://schemas.openxmlformats.org/officeDocument/2006/relationships/slide" Target="slides/slide313.xml"/><Relationship Id="rId421" Type="http://schemas.openxmlformats.org/officeDocument/2006/relationships/slide" Target="slides/slide334.xml"/><Relationship Id="rId116" Type="http://schemas.openxmlformats.org/officeDocument/2006/relationships/slide" Target="slides/slide29.xml"/><Relationship Id="rId137" Type="http://schemas.openxmlformats.org/officeDocument/2006/relationships/slide" Target="slides/slide50.xml"/><Relationship Id="rId158" Type="http://schemas.openxmlformats.org/officeDocument/2006/relationships/slide" Target="slides/slide71.xml"/><Relationship Id="rId302" Type="http://schemas.openxmlformats.org/officeDocument/2006/relationships/slide" Target="slides/slide215.xml"/><Relationship Id="rId323" Type="http://schemas.openxmlformats.org/officeDocument/2006/relationships/slide" Target="slides/slide236.xml"/><Relationship Id="rId344" Type="http://schemas.openxmlformats.org/officeDocument/2006/relationships/slide" Target="slides/slide25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2.xml"/><Relationship Id="rId365" Type="http://schemas.openxmlformats.org/officeDocument/2006/relationships/slide" Target="slides/slide278.xml"/><Relationship Id="rId386" Type="http://schemas.openxmlformats.org/officeDocument/2006/relationships/slide" Target="slides/slide299.xml"/><Relationship Id="rId190" Type="http://schemas.openxmlformats.org/officeDocument/2006/relationships/slide" Target="slides/slide103.xml"/><Relationship Id="rId204" Type="http://schemas.openxmlformats.org/officeDocument/2006/relationships/slide" Target="slides/slide117.xml"/><Relationship Id="rId225" Type="http://schemas.openxmlformats.org/officeDocument/2006/relationships/slide" Target="slides/slide138.xml"/><Relationship Id="rId246" Type="http://schemas.openxmlformats.org/officeDocument/2006/relationships/slide" Target="slides/slide159.xml"/><Relationship Id="rId267" Type="http://schemas.openxmlformats.org/officeDocument/2006/relationships/slide" Target="slides/slide180.xml"/><Relationship Id="rId288" Type="http://schemas.openxmlformats.org/officeDocument/2006/relationships/slide" Target="slides/slide201.xml"/><Relationship Id="rId411" Type="http://schemas.openxmlformats.org/officeDocument/2006/relationships/slide" Target="slides/slide324.xml"/><Relationship Id="rId432" Type="http://schemas.openxmlformats.org/officeDocument/2006/relationships/presProps" Target="presProps.xml"/><Relationship Id="rId106" Type="http://schemas.openxmlformats.org/officeDocument/2006/relationships/slide" Target="slides/slide19.xml"/><Relationship Id="rId127" Type="http://schemas.openxmlformats.org/officeDocument/2006/relationships/slide" Target="slides/slide40.xml"/><Relationship Id="rId313" Type="http://schemas.openxmlformats.org/officeDocument/2006/relationships/slide" Target="slides/slide22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7.xml"/><Relationship Id="rId148" Type="http://schemas.openxmlformats.org/officeDocument/2006/relationships/slide" Target="slides/slide61.xml"/><Relationship Id="rId169" Type="http://schemas.openxmlformats.org/officeDocument/2006/relationships/slide" Target="slides/slide82.xml"/><Relationship Id="rId334" Type="http://schemas.openxmlformats.org/officeDocument/2006/relationships/slide" Target="slides/slide247.xml"/><Relationship Id="rId355" Type="http://schemas.openxmlformats.org/officeDocument/2006/relationships/slide" Target="slides/slide268.xml"/><Relationship Id="rId376" Type="http://schemas.openxmlformats.org/officeDocument/2006/relationships/slide" Target="slides/slide289.xml"/><Relationship Id="rId397" Type="http://schemas.openxmlformats.org/officeDocument/2006/relationships/slide" Target="slides/slide310.xml"/><Relationship Id="rId4" Type="http://schemas.openxmlformats.org/officeDocument/2006/relationships/slideMaster" Target="slideMasters/slideMaster4.xml"/><Relationship Id="rId180" Type="http://schemas.openxmlformats.org/officeDocument/2006/relationships/slide" Target="slides/slide93.xml"/><Relationship Id="rId215" Type="http://schemas.openxmlformats.org/officeDocument/2006/relationships/slide" Target="slides/slide128.xml"/><Relationship Id="rId236" Type="http://schemas.openxmlformats.org/officeDocument/2006/relationships/slide" Target="slides/slide149.xml"/><Relationship Id="rId257" Type="http://schemas.openxmlformats.org/officeDocument/2006/relationships/slide" Target="slides/slide170.xml"/><Relationship Id="rId278" Type="http://schemas.openxmlformats.org/officeDocument/2006/relationships/slide" Target="slides/slide191.xml"/><Relationship Id="rId401" Type="http://schemas.openxmlformats.org/officeDocument/2006/relationships/slide" Target="slides/slide314.xml"/><Relationship Id="rId422" Type="http://schemas.openxmlformats.org/officeDocument/2006/relationships/slide" Target="slides/slide335.xml"/><Relationship Id="rId303" Type="http://schemas.openxmlformats.org/officeDocument/2006/relationships/slide" Target="slides/slide216.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1.xml"/><Relationship Id="rId345" Type="http://schemas.openxmlformats.org/officeDocument/2006/relationships/slide" Target="slides/slide258.xml"/><Relationship Id="rId387" Type="http://schemas.openxmlformats.org/officeDocument/2006/relationships/slide" Target="slides/slide300.xml"/><Relationship Id="rId191" Type="http://schemas.openxmlformats.org/officeDocument/2006/relationships/slide" Target="slides/slide104.xml"/><Relationship Id="rId205" Type="http://schemas.openxmlformats.org/officeDocument/2006/relationships/slide" Target="slides/slide118.xml"/><Relationship Id="rId247" Type="http://schemas.openxmlformats.org/officeDocument/2006/relationships/slide" Target="slides/slide160.xml"/><Relationship Id="rId412" Type="http://schemas.openxmlformats.org/officeDocument/2006/relationships/slide" Target="slides/slide325.xml"/><Relationship Id="rId107" Type="http://schemas.openxmlformats.org/officeDocument/2006/relationships/slide" Target="slides/slide20.xml"/><Relationship Id="rId289" Type="http://schemas.openxmlformats.org/officeDocument/2006/relationships/slide" Target="slides/slide20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2.xml"/><Relationship Id="rId314" Type="http://schemas.openxmlformats.org/officeDocument/2006/relationships/slide" Target="slides/slide227.xml"/><Relationship Id="rId356" Type="http://schemas.openxmlformats.org/officeDocument/2006/relationships/slide" Target="slides/slide269.xml"/><Relationship Id="rId398" Type="http://schemas.openxmlformats.org/officeDocument/2006/relationships/slide" Target="slides/slide311.xml"/><Relationship Id="rId95" Type="http://schemas.openxmlformats.org/officeDocument/2006/relationships/slide" Target="slides/slide8.xml"/><Relationship Id="rId160" Type="http://schemas.openxmlformats.org/officeDocument/2006/relationships/slide" Target="slides/slide73.xml"/><Relationship Id="rId216" Type="http://schemas.openxmlformats.org/officeDocument/2006/relationships/slide" Target="slides/slide129.xml"/><Relationship Id="rId423" Type="http://schemas.openxmlformats.org/officeDocument/2006/relationships/slide" Target="slides/slide336.xml"/><Relationship Id="rId258" Type="http://schemas.openxmlformats.org/officeDocument/2006/relationships/slide" Target="slides/slide17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1.xml"/><Relationship Id="rId325" Type="http://schemas.openxmlformats.org/officeDocument/2006/relationships/slide" Target="slides/slide238.xml"/><Relationship Id="rId367" Type="http://schemas.openxmlformats.org/officeDocument/2006/relationships/slide" Target="slides/slide280.xml"/><Relationship Id="rId171" Type="http://schemas.openxmlformats.org/officeDocument/2006/relationships/slide" Target="slides/slide84.xml"/><Relationship Id="rId227" Type="http://schemas.openxmlformats.org/officeDocument/2006/relationships/slide" Target="slides/slide140.xml"/><Relationship Id="rId269" Type="http://schemas.openxmlformats.org/officeDocument/2006/relationships/slide" Target="slides/slide182.xml"/><Relationship Id="rId434" Type="http://schemas.openxmlformats.org/officeDocument/2006/relationships/theme" Target="theme/theme1.xml"/><Relationship Id="rId33" Type="http://schemas.openxmlformats.org/officeDocument/2006/relationships/slideMaster" Target="slideMasters/slideMaster33.xml"/><Relationship Id="rId129" Type="http://schemas.openxmlformats.org/officeDocument/2006/relationships/slide" Target="slides/slide42.xml"/><Relationship Id="rId280" Type="http://schemas.openxmlformats.org/officeDocument/2006/relationships/slide" Target="slides/slide193.xml"/><Relationship Id="rId336" Type="http://schemas.openxmlformats.org/officeDocument/2006/relationships/slide" Target="slides/slide249.xml"/><Relationship Id="rId75" Type="http://schemas.openxmlformats.org/officeDocument/2006/relationships/slideMaster" Target="slideMasters/slideMaster75.xml"/><Relationship Id="rId140" Type="http://schemas.openxmlformats.org/officeDocument/2006/relationships/slide" Target="slides/slide53.xml"/><Relationship Id="rId182" Type="http://schemas.openxmlformats.org/officeDocument/2006/relationships/slide" Target="slides/slide95.xml"/><Relationship Id="rId378" Type="http://schemas.openxmlformats.org/officeDocument/2006/relationships/slide" Target="slides/slide291.xml"/><Relationship Id="rId403" Type="http://schemas.openxmlformats.org/officeDocument/2006/relationships/slide" Target="slides/slide316.xml"/><Relationship Id="rId6" Type="http://schemas.openxmlformats.org/officeDocument/2006/relationships/slideMaster" Target="slideMasters/slideMaster6.xml"/><Relationship Id="rId238" Type="http://schemas.openxmlformats.org/officeDocument/2006/relationships/slide" Target="slides/slide151.xml"/><Relationship Id="rId291" Type="http://schemas.openxmlformats.org/officeDocument/2006/relationships/slide" Target="slides/slide204.xml"/><Relationship Id="rId305" Type="http://schemas.openxmlformats.org/officeDocument/2006/relationships/slide" Target="slides/slide218.xml"/><Relationship Id="rId347" Type="http://schemas.openxmlformats.org/officeDocument/2006/relationships/slide" Target="slides/slide260.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4.xml"/><Relationship Id="rId389" Type="http://schemas.openxmlformats.org/officeDocument/2006/relationships/slide" Target="slides/slide302.xml"/><Relationship Id="rId193" Type="http://schemas.openxmlformats.org/officeDocument/2006/relationships/slide" Target="slides/slide106.xml"/><Relationship Id="rId207" Type="http://schemas.openxmlformats.org/officeDocument/2006/relationships/slide" Target="slides/slide120.xml"/><Relationship Id="rId249" Type="http://schemas.openxmlformats.org/officeDocument/2006/relationships/slide" Target="slides/slide162.xml"/><Relationship Id="rId414" Type="http://schemas.openxmlformats.org/officeDocument/2006/relationships/slide" Target="slides/slide327.xml"/><Relationship Id="rId13" Type="http://schemas.openxmlformats.org/officeDocument/2006/relationships/slideMaster" Target="slideMasters/slideMaster13.xml"/><Relationship Id="rId109" Type="http://schemas.openxmlformats.org/officeDocument/2006/relationships/slide" Target="slides/slide22.xml"/><Relationship Id="rId260" Type="http://schemas.openxmlformats.org/officeDocument/2006/relationships/slide" Target="slides/slide173.xml"/><Relationship Id="rId316" Type="http://schemas.openxmlformats.org/officeDocument/2006/relationships/slide" Target="slides/slide229.xml"/><Relationship Id="rId55" Type="http://schemas.openxmlformats.org/officeDocument/2006/relationships/slideMaster" Target="slideMasters/slideMaster55.xml"/><Relationship Id="rId97" Type="http://schemas.openxmlformats.org/officeDocument/2006/relationships/slide" Target="slides/slide10.xml"/><Relationship Id="rId120" Type="http://schemas.openxmlformats.org/officeDocument/2006/relationships/slide" Target="slides/slide33.xml"/><Relationship Id="rId358" Type="http://schemas.openxmlformats.org/officeDocument/2006/relationships/slide" Target="slides/slide271.xml"/><Relationship Id="rId162" Type="http://schemas.openxmlformats.org/officeDocument/2006/relationships/slide" Target="slides/slide75.xml"/><Relationship Id="rId218" Type="http://schemas.openxmlformats.org/officeDocument/2006/relationships/slide" Target="slides/slide131.xml"/><Relationship Id="rId425" Type="http://schemas.openxmlformats.org/officeDocument/2006/relationships/slide" Target="slides/slide338.xml"/><Relationship Id="rId271" Type="http://schemas.openxmlformats.org/officeDocument/2006/relationships/slide" Target="slides/slide18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4.xml"/><Relationship Id="rId327" Type="http://schemas.openxmlformats.org/officeDocument/2006/relationships/slide" Target="slides/slide240.xml"/><Relationship Id="rId369" Type="http://schemas.openxmlformats.org/officeDocument/2006/relationships/slide" Target="slides/slide282.xml"/><Relationship Id="rId173" Type="http://schemas.openxmlformats.org/officeDocument/2006/relationships/slide" Target="slides/slide86.xml"/><Relationship Id="rId229" Type="http://schemas.openxmlformats.org/officeDocument/2006/relationships/slide" Target="slides/slide142.xml"/><Relationship Id="rId380" Type="http://schemas.openxmlformats.org/officeDocument/2006/relationships/slide" Target="slides/slide293.xml"/><Relationship Id="rId240" Type="http://schemas.openxmlformats.org/officeDocument/2006/relationships/slide" Target="slides/slide153.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3.xml"/><Relationship Id="rId282" Type="http://schemas.openxmlformats.org/officeDocument/2006/relationships/slide" Target="slides/slide195.xml"/><Relationship Id="rId338" Type="http://schemas.openxmlformats.org/officeDocument/2006/relationships/slide" Target="slides/slide251.xml"/><Relationship Id="rId8" Type="http://schemas.openxmlformats.org/officeDocument/2006/relationships/slideMaster" Target="slideMasters/slideMaster8.xml"/><Relationship Id="rId142" Type="http://schemas.openxmlformats.org/officeDocument/2006/relationships/slide" Target="slides/slide55.xml"/><Relationship Id="rId184" Type="http://schemas.openxmlformats.org/officeDocument/2006/relationships/slide" Target="slides/slide97.xml"/><Relationship Id="rId391" Type="http://schemas.openxmlformats.org/officeDocument/2006/relationships/slide" Target="slides/slide304.xml"/><Relationship Id="rId405" Type="http://schemas.openxmlformats.org/officeDocument/2006/relationships/slide" Target="slides/slide318.xml"/><Relationship Id="rId251" Type="http://schemas.openxmlformats.org/officeDocument/2006/relationships/slide" Target="slides/slide164.xml"/><Relationship Id="rId46" Type="http://schemas.openxmlformats.org/officeDocument/2006/relationships/slideMaster" Target="slideMasters/slideMaster46.xml"/><Relationship Id="rId293" Type="http://schemas.openxmlformats.org/officeDocument/2006/relationships/slide" Target="slides/slide206.xml"/><Relationship Id="rId307" Type="http://schemas.openxmlformats.org/officeDocument/2006/relationships/slide" Target="slides/slide220.xml"/><Relationship Id="rId349" Type="http://schemas.openxmlformats.org/officeDocument/2006/relationships/slide" Target="slides/slide262.xml"/><Relationship Id="rId88" Type="http://schemas.openxmlformats.org/officeDocument/2006/relationships/slide" Target="slides/slide1.xml"/><Relationship Id="rId111" Type="http://schemas.openxmlformats.org/officeDocument/2006/relationships/slide" Target="slides/slide24.xml"/><Relationship Id="rId153" Type="http://schemas.openxmlformats.org/officeDocument/2006/relationships/slide" Target="slides/slide66.xml"/><Relationship Id="rId195" Type="http://schemas.openxmlformats.org/officeDocument/2006/relationships/slide" Target="slides/slide108.xml"/><Relationship Id="rId209" Type="http://schemas.openxmlformats.org/officeDocument/2006/relationships/slide" Target="slides/slide122.xml"/><Relationship Id="rId360" Type="http://schemas.openxmlformats.org/officeDocument/2006/relationships/slide" Target="slides/slide273.xml"/><Relationship Id="rId416" Type="http://schemas.openxmlformats.org/officeDocument/2006/relationships/slide" Target="slides/slide329.xml"/><Relationship Id="rId220" Type="http://schemas.openxmlformats.org/officeDocument/2006/relationships/slide" Target="slides/slide133.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5.xml"/><Relationship Id="rId318" Type="http://schemas.openxmlformats.org/officeDocument/2006/relationships/slide" Target="slides/slide231.xml"/><Relationship Id="rId99" Type="http://schemas.openxmlformats.org/officeDocument/2006/relationships/slide" Target="slides/slide12.xml"/><Relationship Id="rId122" Type="http://schemas.openxmlformats.org/officeDocument/2006/relationships/slide" Target="slides/slide35.xml"/><Relationship Id="rId164" Type="http://schemas.openxmlformats.org/officeDocument/2006/relationships/slide" Target="slides/slide77.xml"/><Relationship Id="rId371" Type="http://schemas.openxmlformats.org/officeDocument/2006/relationships/slide" Target="slides/slide284.xml"/><Relationship Id="rId427" Type="http://schemas.openxmlformats.org/officeDocument/2006/relationships/slide" Target="slides/slide340.xml"/><Relationship Id="rId26" Type="http://schemas.openxmlformats.org/officeDocument/2006/relationships/slideMaster" Target="slideMasters/slideMaster26.xml"/><Relationship Id="rId231" Type="http://schemas.openxmlformats.org/officeDocument/2006/relationships/slide" Target="slides/slide144.xml"/><Relationship Id="rId273" Type="http://schemas.openxmlformats.org/officeDocument/2006/relationships/slide" Target="slides/slide186.xml"/><Relationship Id="rId329" Type="http://schemas.openxmlformats.org/officeDocument/2006/relationships/slide" Target="slides/slide242.xml"/><Relationship Id="rId68" Type="http://schemas.openxmlformats.org/officeDocument/2006/relationships/slideMaster" Target="slideMasters/slideMaster68.xml"/><Relationship Id="rId133" Type="http://schemas.openxmlformats.org/officeDocument/2006/relationships/slide" Target="slides/slide46.xml"/><Relationship Id="rId175" Type="http://schemas.openxmlformats.org/officeDocument/2006/relationships/slide" Target="slides/slide88.xml"/><Relationship Id="rId340" Type="http://schemas.openxmlformats.org/officeDocument/2006/relationships/slide" Target="slides/slide253.xml"/><Relationship Id="rId200" Type="http://schemas.openxmlformats.org/officeDocument/2006/relationships/slide" Target="slides/slide113.xml"/><Relationship Id="rId382" Type="http://schemas.openxmlformats.org/officeDocument/2006/relationships/slide" Target="slides/slide295.xml"/><Relationship Id="rId242" Type="http://schemas.openxmlformats.org/officeDocument/2006/relationships/slide" Target="slides/slide155.xml"/><Relationship Id="rId284" Type="http://schemas.openxmlformats.org/officeDocument/2006/relationships/slide" Target="slides/slide197.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5.xml"/><Relationship Id="rId144" Type="http://schemas.openxmlformats.org/officeDocument/2006/relationships/slide" Target="slides/slide57.xml"/><Relationship Id="rId90" Type="http://schemas.openxmlformats.org/officeDocument/2006/relationships/slide" Target="slides/slide3.xml"/><Relationship Id="rId186" Type="http://schemas.openxmlformats.org/officeDocument/2006/relationships/slide" Target="slides/slide99.xml"/><Relationship Id="rId351" Type="http://schemas.openxmlformats.org/officeDocument/2006/relationships/slide" Target="slides/slide264.xml"/><Relationship Id="rId393" Type="http://schemas.openxmlformats.org/officeDocument/2006/relationships/slide" Target="slides/slide306.xml"/><Relationship Id="rId407" Type="http://schemas.openxmlformats.org/officeDocument/2006/relationships/slide" Target="slides/slide320.xml"/><Relationship Id="rId211" Type="http://schemas.openxmlformats.org/officeDocument/2006/relationships/slide" Target="slides/slide124.xml"/><Relationship Id="rId253" Type="http://schemas.openxmlformats.org/officeDocument/2006/relationships/slide" Target="slides/slide166.xml"/><Relationship Id="rId295" Type="http://schemas.openxmlformats.org/officeDocument/2006/relationships/slide" Target="slides/slide208.xml"/><Relationship Id="rId309" Type="http://schemas.openxmlformats.org/officeDocument/2006/relationships/slide" Target="slides/slide222.xml"/><Relationship Id="rId48" Type="http://schemas.openxmlformats.org/officeDocument/2006/relationships/slideMaster" Target="slideMasters/slideMaster48.xml"/><Relationship Id="rId113" Type="http://schemas.openxmlformats.org/officeDocument/2006/relationships/slide" Target="slides/slide26.xml"/><Relationship Id="rId320" Type="http://schemas.openxmlformats.org/officeDocument/2006/relationships/slide" Target="slides/slide233.xml"/><Relationship Id="rId155" Type="http://schemas.openxmlformats.org/officeDocument/2006/relationships/slide" Target="slides/slide68.xml"/><Relationship Id="rId197" Type="http://schemas.openxmlformats.org/officeDocument/2006/relationships/slide" Target="slides/slide110.xml"/><Relationship Id="rId362" Type="http://schemas.openxmlformats.org/officeDocument/2006/relationships/slide" Target="slides/slide275.xml"/><Relationship Id="rId418" Type="http://schemas.openxmlformats.org/officeDocument/2006/relationships/slide" Target="slides/slide331.xml"/><Relationship Id="rId222" Type="http://schemas.openxmlformats.org/officeDocument/2006/relationships/slide" Target="slides/slide135.xml"/><Relationship Id="rId264" Type="http://schemas.openxmlformats.org/officeDocument/2006/relationships/slide" Target="slides/slide177.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7.xml"/><Relationship Id="rId70" Type="http://schemas.openxmlformats.org/officeDocument/2006/relationships/slideMaster" Target="slideMasters/slideMaster70.xml"/><Relationship Id="rId166" Type="http://schemas.openxmlformats.org/officeDocument/2006/relationships/slide" Target="slides/slide79.xml"/><Relationship Id="rId331" Type="http://schemas.openxmlformats.org/officeDocument/2006/relationships/slide" Target="slides/slide244.xml"/><Relationship Id="rId373" Type="http://schemas.openxmlformats.org/officeDocument/2006/relationships/slide" Target="slides/slide286.xml"/><Relationship Id="rId429" Type="http://schemas.openxmlformats.org/officeDocument/2006/relationships/slide" Target="slides/slide342.xml"/><Relationship Id="rId1" Type="http://schemas.openxmlformats.org/officeDocument/2006/relationships/slideMaster" Target="slideMasters/slideMaster1.xml"/><Relationship Id="rId233" Type="http://schemas.openxmlformats.org/officeDocument/2006/relationships/slide" Target="slides/slide14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10/26/20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10/26/20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12319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4548963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43367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1373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44405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41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8672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47900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55336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5363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8117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diagram shows TL-DRAM organization. </a:t>
            </a:r>
          </a:p>
          <a:p>
            <a:endParaRPr lang="en-US" baseline="0" dirty="0"/>
          </a:p>
          <a:p>
            <a:r>
              <a:rPr lang="en-US" baseline="0" dirty="0"/>
              <a:t>Each </a:t>
            </a:r>
            <a:r>
              <a:rPr lang="en-US" baseline="0" dirty="0" err="1"/>
              <a:t>subarray</a:t>
            </a:r>
            <a:r>
              <a:rPr lang="en-US" baseline="0" dirty="0"/>
              <a:t> consists of the sense amplifier, near segment and far segment.</a:t>
            </a:r>
          </a:p>
          <a:p>
            <a:r>
              <a:rPr lang="en-US" baseline="0" dirty="0"/>
              <a:t>In this particular approach, only the far segment capacity is exposed to the operating system and the memory controller caches the frequently accessed rows in each </a:t>
            </a:r>
            <a:r>
              <a:rPr lang="en-US" baseline="0" dirty="0" err="1"/>
              <a:t>subarray</a:t>
            </a:r>
            <a:r>
              <a:rPr lang="en-US" baseline="0" dirty="0"/>
              <a:t> to the corresponding near segment.</a:t>
            </a:r>
          </a:p>
          <a:p>
            <a:endParaRPr lang="en-US" baseline="0" dirty="0"/>
          </a:p>
          <a:p>
            <a:r>
              <a:rPr lang="en-US" baseline="0" dirty="0"/>
              <a:t>This approach has two challenges.</a:t>
            </a:r>
          </a:p>
          <a:p>
            <a:r>
              <a:rPr lang="en-US" baseline="0" dirty="0"/>
              <a:t>First, how to migrate a row between segments efficiently?  </a:t>
            </a:r>
          </a:p>
          <a:p>
            <a:r>
              <a:rPr lang="en-US" baseline="0" dirty="0"/>
              <a:t>Second, how to manage the near segment cache efficiently?</a:t>
            </a:r>
          </a:p>
          <a:p>
            <a:endParaRPr lang="en-US" baseline="0" dirty="0"/>
          </a:p>
          <a:p>
            <a:r>
              <a:rPr lang="en-US" baseline="0" dirty="0"/>
              <a:t>Let me first address first challenge.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2550799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F03180-34AC-4716-85F0-B91B63342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1795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10/26/20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2020. 10. 26.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10/26/20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10/26/20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10/26/20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10/26/20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10/26/20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10/26/20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10/26/20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10/26/20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10/26/20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10/26/20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10/26/20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10/26/20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10/26/20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10/26/20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10/26/20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10/26/20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10/26/20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10/26/20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10/26/20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10/26/20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10/26/20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10/26/20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10/26/20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10/26/20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10/26/20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10/26/20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033770765"/>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6570332"/>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1525650030"/>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4366087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1549131694"/>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4183399816"/>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35181997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4187985966"/>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3713990285"/>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12980215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390363147"/>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84595432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471314197"/>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325289568"/>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414421555"/>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037744900"/>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65994639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009178981"/>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770407615"/>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540976149"/>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89417523"/>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154337183"/>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79525260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3005245716"/>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5082535"/>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57703188"/>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10528442"/>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58177979"/>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10/26/20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59182515"/>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10/26/20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0655088"/>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10/26/20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61578780"/>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22644140"/>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33724387"/>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79086202"/>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226004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224661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752462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399979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2743477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10/26/20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820900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10/26/20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64226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10/26/20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410079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237161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3907195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21735234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pPr eaLnBrk="1" fontAlgn="auto" hangingPunct="1">
              <a:spcBef>
                <a:spcPts val="0"/>
              </a:spcBef>
              <a:spcAft>
                <a:spcPts val="0"/>
              </a:spcAft>
            </a:pPr>
            <a:fld id="{8B363EBC-A636-4E4F-B313-DA526F248DF6}" type="slidenum">
              <a:rPr lang="en-US" smtClean="0">
                <a:solidFill>
                  <a:prstClr val="black"/>
                </a:solidFill>
                <a:latin typeface="Calibri"/>
                <a:ea typeface=""/>
              </a:rPr>
              <a:pPr eaLnBrk="1" fontAlgn="auto" hangingPunct="1">
                <a:spcBef>
                  <a:spcPts val="0"/>
                </a:spcBef>
                <a:spcAft>
                  <a:spcPts val="0"/>
                </a:spcAft>
              </a:pPr>
              <a:t>‹#›</a:t>
            </a:fld>
            <a:endParaRPr lang="en-US">
              <a:solidFill>
                <a:prstClr val="black"/>
              </a:solidFill>
              <a:latin typeface="Calibri"/>
              <a:ea typeface=""/>
            </a:endParaRPr>
          </a:p>
        </p:txBody>
      </p:sp>
    </p:spTree>
    <p:extLst>
      <p:ext uri="{BB962C8B-B14F-4D97-AF65-F5344CB8AC3E}">
        <p14:creationId xmlns:p14="http://schemas.microsoft.com/office/powerpoint/2010/main" val="1495338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10/26/20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10/26/20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10/26/20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10/26/20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10/26/20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10/26/20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10/26/20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9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9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9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9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9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9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9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9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9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9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9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9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9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9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9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9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9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9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9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9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9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9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3.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image" Target="../media/image1.png"/><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theme" Target="../theme/theme64.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3.xml"/><Relationship Id="rId13" Type="http://schemas.openxmlformats.org/officeDocument/2006/relationships/image" Target="../media/image1.png"/><Relationship Id="rId3" Type="http://schemas.openxmlformats.org/officeDocument/2006/relationships/slideLayout" Target="../slideLayouts/slideLayout698.xml"/><Relationship Id="rId7" Type="http://schemas.openxmlformats.org/officeDocument/2006/relationships/slideLayout" Target="../slideLayouts/slideLayout702.xml"/><Relationship Id="rId12" Type="http://schemas.openxmlformats.org/officeDocument/2006/relationships/theme" Target="../theme/theme65.xml"/><Relationship Id="rId2" Type="http://schemas.openxmlformats.org/officeDocument/2006/relationships/slideLayout" Target="../slideLayouts/slideLayout697.xml"/><Relationship Id="rId1" Type="http://schemas.openxmlformats.org/officeDocument/2006/relationships/slideLayout" Target="../slideLayouts/slideLayout696.xml"/><Relationship Id="rId6" Type="http://schemas.openxmlformats.org/officeDocument/2006/relationships/slideLayout" Target="../slideLayouts/slideLayout701.xml"/><Relationship Id="rId11" Type="http://schemas.openxmlformats.org/officeDocument/2006/relationships/slideLayout" Target="../slideLayouts/slideLayout706.xml"/><Relationship Id="rId5" Type="http://schemas.openxmlformats.org/officeDocument/2006/relationships/slideLayout" Target="../slideLayouts/slideLayout700.xml"/><Relationship Id="rId10" Type="http://schemas.openxmlformats.org/officeDocument/2006/relationships/slideLayout" Target="../slideLayouts/slideLayout705.xml"/><Relationship Id="rId4" Type="http://schemas.openxmlformats.org/officeDocument/2006/relationships/slideLayout" Target="../slideLayouts/slideLayout699.xml"/><Relationship Id="rId9" Type="http://schemas.openxmlformats.org/officeDocument/2006/relationships/slideLayout" Target="../slideLayouts/slideLayout70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theme" Target="../theme/theme67.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slideLayout" Target="../slideLayouts/slideLayout730.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8.xml"/><Relationship Id="rId13" Type="http://schemas.openxmlformats.org/officeDocument/2006/relationships/image" Target="../media/image1.png"/><Relationship Id="rId3" Type="http://schemas.openxmlformats.org/officeDocument/2006/relationships/slideLayout" Target="../slideLayouts/slideLayout733.xml"/><Relationship Id="rId7" Type="http://schemas.openxmlformats.org/officeDocument/2006/relationships/slideLayout" Target="../slideLayouts/slideLayout737.xml"/><Relationship Id="rId12" Type="http://schemas.openxmlformats.org/officeDocument/2006/relationships/theme" Target="../theme/theme68.xml"/><Relationship Id="rId2" Type="http://schemas.openxmlformats.org/officeDocument/2006/relationships/slideLayout" Target="../slideLayouts/slideLayout732.xml"/><Relationship Id="rId1" Type="http://schemas.openxmlformats.org/officeDocument/2006/relationships/slideLayout" Target="../slideLayouts/slideLayout731.xml"/><Relationship Id="rId6" Type="http://schemas.openxmlformats.org/officeDocument/2006/relationships/slideLayout" Target="../slideLayouts/slideLayout736.xml"/><Relationship Id="rId11" Type="http://schemas.openxmlformats.org/officeDocument/2006/relationships/slideLayout" Target="../slideLayouts/slideLayout741.xml"/><Relationship Id="rId5" Type="http://schemas.openxmlformats.org/officeDocument/2006/relationships/slideLayout" Target="../slideLayouts/slideLayout735.xml"/><Relationship Id="rId10" Type="http://schemas.openxmlformats.org/officeDocument/2006/relationships/slideLayout" Target="../slideLayouts/slideLayout740.xml"/><Relationship Id="rId4" Type="http://schemas.openxmlformats.org/officeDocument/2006/relationships/slideLayout" Target="../slideLayouts/slideLayout734.xml"/><Relationship Id="rId9" Type="http://schemas.openxmlformats.org/officeDocument/2006/relationships/slideLayout" Target="../slideLayouts/slideLayout73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9.xml"/><Relationship Id="rId13" Type="http://schemas.openxmlformats.org/officeDocument/2006/relationships/image" Target="../media/image1.png"/><Relationship Id="rId3" Type="http://schemas.openxmlformats.org/officeDocument/2006/relationships/slideLayout" Target="../slideLayouts/slideLayout744.xml"/><Relationship Id="rId7" Type="http://schemas.openxmlformats.org/officeDocument/2006/relationships/slideLayout" Target="../slideLayouts/slideLayout748.xml"/><Relationship Id="rId12" Type="http://schemas.openxmlformats.org/officeDocument/2006/relationships/theme" Target="../theme/theme69.xml"/><Relationship Id="rId2" Type="http://schemas.openxmlformats.org/officeDocument/2006/relationships/slideLayout" Target="../slideLayouts/slideLayout743.xml"/><Relationship Id="rId1" Type="http://schemas.openxmlformats.org/officeDocument/2006/relationships/slideLayout" Target="../slideLayouts/slideLayout742.xml"/><Relationship Id="rId6" Type="http://schemas.openxmlformats.org/officeDocument/2006/relationships/slideLayout" Target="../slideLayouts/slideLayout747.xml"/><Relationship Id="rId11" Type="http://schemas.openxmlformats.org/officeDocument/2006/relationships/slideLayout" Target="../slideLayouts/slideLayout752.xml"/><Relationship Id="rId5" Type="http://schemas.openxmlformats.org/officeDocument/2006/relationships/slideLayout" Target="../slideLayouts/slideLayout746.xml"/><Relationship Id="rId10" Type="http://schemas.openxmlformats.org/officeDocument/2006/relationships/slideLayout" Target="../slideLayouts/slideLayout751.xml"/><Relationship Id="rId4" Type="http://schemas.openxmlformats.org/officeDocument/2006/relationships/slideLayout" Target="../slideLayouts/slideLayout745.xml"/><Relationship Id="rId9" Type="http://schemas.openxmlformats.org/officeDocument/2006/relationships/slideLayout" Target="../slideLayouts/slideLayout750.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60.xml"/><Relationship Id="rId3" Type="http://schemas.openxmlformats.org/officeDocument/2006/relationships/slideLayout" Target="../slideLayouts/slideLayout755.xml"/><Relationship Id="rId7" Type="http://schemas.openxmlformats.org/officeDocument/2006/relationships/slideLayout" Target="../slideLayouts/slideLayout759.xml"/><Relationship Id="rId12" Type="http://schemas.openxmlformats.org/officeDocument/2006/relationships/theme" Target="../theme/theme70.xml"/><Relationship Id="rId2" Type="http://schemas.openxmlformats.org/officeDocument/2006/relationships/slideLayout" Target="../slideLayouts/slideLayout754.xml"/><Relationship Id="rId1" Type="http://schemas.openxmlformats.org/officeDocument/2006/relationships/slideLayout" Target="../slideLayouts/slideLayout753.xml"/><Relationship Id="rId6" Type="http://schemas.openxmlformats.org/officeDocument/2006/relationships/slideLayout" Target="../slideLayouts/slideLayout758.xml"/><Relationship Id="rId11" Type="http://schemas.openxmlformats.org/officeDocument/2006/relationships/slideLayout" Target="../slideLayouts/slideLayout763.xml"/><Relationship Id="rId5" Type="http://schemas.openxmlformats.org/officeDocument/2006/relationships/slideLayout" Target="../slideLayouts/slideLayout757.xml"/><Relationship Id="rId10" Type="http://schemas.openxmlformats.org/officeDocument/2006/relationships/slideLayout" Target="../slideLayouts/slideLayout762.xml"/><Relationship Id="rId4" Type="http://schemas.openxmlformats.org/officeDocument/2006/relationships/slideLayout" Target="../slideLayouts/slideLayout756.xml"/><Relationship Id="rId9" Type="http://schemas.openxmlformats.org/officeDocument/2006/relationships/slideLayout" Target="../slideLayouts/slideLayout761.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theme" Target="../theme/theme71.xml"/><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slideLayout" Target="../slideLayouts/slideLayout775.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3.xml"/><Relationship Id="rId13" Type="http://schemas.openxmlformats.org/officeDocument/2006/relationships/image" Target="../media/image1.png"/><Relationship Id="rId3" Type="http://schemas.openxmlformats.org/officeDocument/2006/relationships/slideLayout" Target="../slideLayouts/slideLayout778.xml"/><Relationship Id="rId7" Type="http://schemas.openxmlformats.org/officeDocument/2006/relationships/slideLayout" Target="../slideLayouts/slideLayout782.xml"/><Relationship Id="rId12" Type="http://schemas.openxmlformats.org/officeDocument/2006/relationships/theme" Target="../theme/theme72.xml"/><Relationship Id="rId2" Type="http://schemas.openxmlformats.org/officeDocument/2006/relationships/slideLayout" Target="../slideLayouts/slideLayout777.xml"/><Relationship Id="rId1" Type="http://schemas.openxmlformats.org/officeDocument/2006/relationships/slideLayout" Target="../slideLayouts/slideLayout776.xml"/><Relationship Id="rId6" Type="http://schemas.openxmlformats.org/officeDocument/2006/relationships/slideLayout" Target="../slideLayouts/slideLayout781.xml"/><Relationship Id="rId11" Type="http://schemas.openxmlformats.org/officeDocument/2006/relationships/slideLayout" Target="../slideLayouts/slideLayout786.xml"/><Relationship Id="rId5" Type="http://schemas.openxmlformats.org/officeDocument/2006/relationships/slideLayout" Target="../slideLayouts/slideLayout780.xml"/><Relationship Id="rId10" Type="http://schemas.openxmlformats.org/officeDocument/2006/relationships/slideLayout" Target="../slideLayouts/slideLayout785.xml"/><Relationship Id="rId4" Type="http://schemas.openxmlformats.org/officeDocument/2006/relationships/slideLayout" Target="../slideLayouts/slideLayout779.xml"/><Relationship Id="rId9" Type="http://schemas.openxmlformats.org/officeDocument/2006/relationships/slideLayout" Target="../slideLayouts/slideLayout784.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4.xml"/><Relationship Id="rId13" Type="http://schemas.openxmlformats.org/officeDocument/2006/relationships/image" Target="../media/image1.png"/><Relationship Id="rId3" Type="http://schemas.openxmlformats.org/officeDocument/2006/relationships/slideLayout" Target="../slideLayouts/slideLayout789.xml"/><Relationship Id="rId7" Type="http://schemas.openxmlformats.org/officeDocument/2006/relationships/slideLayout" Target="../slideLayouts/slideLayout793.xml"/><Relationship Id="rId12" Type="http://schemas.openxmlformats.org/officeDocument/2006/relationships/theme" Target="../theme/theme73.xml"/><Relationship Id="rId2" Type="http://schemas.openxmlformats.org/officeDocument/2006/relationships/slideLayout" Target="../slideLayouts/slideLayout788.xml"/><Relationship Id="rId1" Type="http://schemas.openxmlformats.org/officeDocument/2006/relationships/slideLayout" Target="../slideLayouts/slideLayout787.xml"/><Relationship Id="rId6" Type="http://schemas.openxmlformats.org/officeDocument/2006/relationships/slideLayout" Target="../slideLayouts/slideLayout792.xml"/><Relationship Id="rId11" Type="http://schemas.openxmlformats.org/officeDocument/2006/relationships/slideLayout" Target="../slideLayouts/slideLayout797.xml"/><Relationship Id="rId5" Type="http://schemas.openxmlformats.org/officeDocument/2006/relationships/slideLayout" Target="../slideLayouts/slideLayout791.xml"/><Relationship Id="rId10" Type="http://schemas.openxmlformats.org/officeDocument/2006/relationships/slideLayout" Target="../slideLayouts/slideLayout796.xml"/><Relationship Id="rId4" Type="http://schemas.openxmlformats.org/officeDocument/2006/relationships/slideLayout" Target="../slideLayouts/slideLayout790.xml"/><Relationship Id="rId9" Type="http://schemas.openxmlformats.org/officeDocument/2006/relationships/slideLayout" Target="../slideLayouts/slideLayout795.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theme" Target="../theme/theme74.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7.xml"/><Relationship Id="rId13" Type="http://schemas.openxmlformats.org/officeDocument/2006/relationships/theme" Target="../theme/theme75.xml"/><Relationship Id="rId3" Type="http://schemas.openxmlformats.org/officeDocument/2006/relationships/slideLayout" Target="../slideLayouts/slideLayout812.xml"/><Relationship Id="rId7" Type="http://schemas.openxmlformats.org/officeDocument/2006/relationships/slideLayout" Target="../slideLayouts/slideLayout816.xml"/><Relationship Id="rId12" Type="http://schemas.openxmlformats.org/officeDocument/2006/relationships/slideLayout" Target="../slideLayouts/slideLayout821.xml"/><Relationship Id="rId2" Type="http://schemas.openxmlformats.org/officeDocument/2006/relationships/slideLayout" Target="../slideLayouts/slideLayout811.xml"/><Relationship Id="rId1" Type="http://schemas.openxmlformats.org/officeDocument/2006/relationships/slideLayout" Target="../slideLayouts/slideLayout810.xml"/><Relationship Id="rId6" Type="http://schemas.openxmlformats.org/officeDocument/2006/relationships/slideLayout" Target="../slideLayouts/slideLayout815.xml"/><Relationship Id="rId11" Type="http://schemas.openxmlformats.org/officeDocument/2006/relationships/slideLayout" Target="../slideLayouts/slideLayout820.xml"/><Relationship Id="rId5" Type="http://schemas.openxmlformats.org/officeDocument/2006/relationships/slideLayout" Target="../slideLayouts/slideLayout814.xml"/><Relationship Id="rId10" Type="http://schemas.openxmlformats.org/officeDocument/2006/relationships/slideLayout" Target="../slideLayouts/slideLayout819.xml"/><Relationship Id="rId4" Type="http://schemas.openxmlformats.org/officeDocument/2006/relationships/slideLayout" Target="../slideLayouts/slideLayout813.xml"/><Relationship Id="rId9" Type="http://schemas.openxmlformats.org/officeDocument/2006/relationships/slideLayout" Target="../slideLayouts/slideLayout818.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40.xml"/><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image" Target="../media/image9.png"/><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theme" Target="../theme/theme78.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62.xml"/><Relationship Id="rId13" Type="http://schemas.openxmlformats.org/officeDocument/2006/relationships/slideLayout" Target="../slideLayouts/slideLayout867.xml"/><Relationship Id="rId3" Type="http://schemas.openxmlformats.org/officeDocument/2006/relationships/slideLayout" Target="../slideLayouts/slideLayout857.xml"/><Relationship Id="rId7" Type="http://schemas.openxmlformats.org/officeDocument/2006/relationships/slideLayout" Target="../slideLayouts/slideLayout861.xml"/><Relationship Id="rId12" Type="http://schemas.openxmlformats.org/officeDocument/2006/relationships/slideLayout" Target="../slideLayouts/slideLayout866.xml"/><Relationship Id="rId2" Type="http://schemas.openxmlformats.org/officeDocument/2006/relationships/slideLayout" Target="../slideLayouts/slideLayout856.xml"/><Relationship Id="rId1" Type="http://schemas.openxmlformats.org/officeDocument/2006/relationships/slideLayout" Target="../slideLayouts/slideLayout855.xml"/><Relationship Id="rId6" Type="http://schemas.openxmlformats.org/officeDocument/2006/relationships/slideLayout" Target="../slideLayouts/slideLayout860.xml"/><Relationship Id="rId11" Type="http://schemas.openxmlformats.org/officeDocument/2006/relationships/slideLayout" Target="../slideLayouts/slideLayout865.xml"/><Relationship Id="rId5" Type="http://schemas.openxmlformats.org/officeDocument/2006/relationships/slideLayout" Target="../slideLayouts/slideLayout859.xml"/><Relationship Id="rId15" Type="http://schemas.openxmlformats.org/officeDocument/2006/relationships/image" Target="../media/image13.png"/><Relationship Id="rId10" Type="http://schemas.openxmlformats.org/officeDocument/2006/relationships/slideLayout" Target="../slideLayouts/slideLayout864.xml"/><Relationship Id="rId4" Type="http://schemas.openxmlformats.org/officeDocument/2006/relationships/slideLayout" Target="../slideLayouts/slideLayout858.xml"/><Relationship Id="rId9" Type="http://schemas.openxmlformats.org/officeDocument/2006/relationships/slideLayout" Target="../slideLayouts/slideLayout863.xml"/><Relationship Id="rId14" Type="http://schemas.openxmlformats.org/officeDocument/2006/relationships/theme" Target="../theme/theme7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12" Type="http://schemas.openxmlformats.org/officeDocument/2006/relationships/theme" Target="../theme/theme80.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slideLayout" Target="../slideLayouts/slideLayout878.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81.xml"/><Relationship Id="rId7" Type="http://schemas.openxmlformats.org/officeDocument/2006/relationships/theme" Target="../theme/theme81.xml"/><Relationship Id="rId2" Type="http://schemas.openxmlformats.org/officeDocument/2006/relationships/slideLayout" Target="../slideLayouts/slideLayout880.xml"/><Relationship Id="rId1" Type="http://schemas.openxmlformats.org/officeDocument/2006/relationships/slideLayout" Target="../slideLayouts/slideLayout879.xml"/><Relationship Id="rId6" Type="http://schemas.openxmlformats.org/officeDocument/2006/relationships/slideLayout" Target="../slideLayouts/slideLayout884.xml"/><Relationship Id="rId5" Type="http://schemas.openxmlformats.org/officeDocument/2006/relationships/slideLayout" Target="../slideLayouts/slideLayout883.xml"/><Relationship Id="rId4" Type="http://schemas.openxmlformats.org/officeDocument/2006/relationships/slideLayout" Target="../slideLayouts/slideLayout882.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92.xml"/><Relationship Id="rId13" Type="http://schemas.openxmlformats.org/officeDocument/2006/relationships/theme" Target="../theme/theme82.xml"/><Relationship Id="rId3" Type="http://schemas.openxmlformats.org/officeDocument/2006/relationships/slideLayout" Target="../slideLayouts/slideLayout887.xml"/><Relationship Id="rId7" Type="http://schemas.openxmlformats.org/officeDocument/2006/relationships/slideLayout" Target="../slideLayouts/slideLayout891.xml"/><Relationship Id="rId12" Type="http://schemas.openxmlformats.org/officeDocument/2006/relationships/slideLayout" Target="../slideLayouts/slideLayout896.xml"/><Relationship Id="rId2" Type="http://schemas.openxmlformats.org/officeDocument/2006/relationships/slideLayout" Target="../slideLayouts/slideLayout886.xml"/><Relationship Id="rId1" Type="http://schemas.openxmlformats.org/officeDocument/2006/relationships/slideLayout" Target="../slideLayouts/slideLayout885.xml"/><Relationship Id="rId6" Type="http://schemas.openxmlformats.org/officeDocument/2006/relationships/slideLayout" Target="../slideLayouts/slideLayout890.xml"/><Relationship Id="rId11" Type="http://schemas.openxmlformats.org/officeDocument/2006/relationships/slideLayout" Target="../slideLayouts/slideLayout895.xml"/><Relationship Id="rId5" Type="http://schemas.openxmlformats.org/officeDocument/2006/relationships/slideLayout" Target="../slideLayouts/slideLayout889.xml"/><Relationship Id="rId10" Type="http://schemas.openxmlformats.org/officeDocument/2006/relationships/slideLayout" Target="../slideLayouts/slideLayout894.xml"/><Relationship Id="rId4" Type="http://schemas.openxmlformats.org/officeDocument/2006/relationships/slideLayout" Target="../slideLayouts/slideLayout888.xml"/><Relationship Id="rId9" Type="http://schemas.openxmlformats.org/officeDocument/2006/relationships/slideLayout" Target="../slideLayouts/slideLayout893.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904.xml"/><Relationship Id="rId3" Type="http://schemas.openxmlformats.org/officeDocument/2006/relationships/slideLayout" Target="../slideLayouts/slideLayout899.xml"/><Relationship Id="rId7" Type="http://schemas.openxmlformats.org/officeDocument/2006/relationships/slideLayout" Target="../slideLayouts/slideLayout903.xml"/><Relationship Id="rId12" Type="http://schemas.openxmlformats.org/officeDocument/2006/relationships/theme" Target="../theme/theme83.xml"/><Relationship Id="rId2" Type="http://schemas.openxmlformats.org/officeDocument/2006/relationships/slideLayout" Target="../slideLayouts/slideLayout898.xml"/><Relationship Id="rId1" Type="http://schemas.openxmlformats.org/officeDocument/2006/relationships/slideLayout" Target="../slideLayouts/slideLayout897.xml"/><Relationship Id="rId6" Type="http://schemas.openxmlformats.org/officeDocument/2006/relationships/slideLayout" Target="../slideLayouts/slideLayout902.xml"/><Relationship Id="rId11" Type="http://schemas.openxmlformats.org/officeDocument/2006/relationships/slideLayout" Target="../slideLayouts/slideLayout907.xml"/><Relationship Id="rId5" Type="http://schemas.openxmlformats.org/officeDocument/2006/relationships/slideLayout" Target="../slideLayouts/slideLayout901.xml"/><Relationship Id="rId10" Type="http://schemas.openxmlformats.org/officeDocument/2006/relationships/slideLayout" Target="../slideLayouts/slideLayout906.xml"/><Relationship Id="rId4" Type="http://schemas.openxmlformats.org/officeDocument/2006/relationships/slideLayout" Target="../slideLayouts/slideLayout900.xml"/><Relationship Id="rId9" Type="http://schemas.openxmlformats.org/officeDocument/2006/relationships/slideLayout" Target="../slideLayouts/slideLayout905.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15.xml"/><Relationship Id="rId3" Type="http://schemas.openxmlformats.org/officeDocument/2006/relationships/slideLayout" Target="../slideLayouts/slideLayout910.xml"/><Relationship Id="rId7" Type="http://schemas.openxmlformats.org/officeDocument/2006/relationships/slideLayout" Target="../slideLayouts/slideLayout914.xml"/><Relationship Id="rId12" Type="http://schemas.openxmlformats.org/officeDocument/2006/relationships/theme" Target="../theme/theme84.xml"/><Relationship Id="rId2" Type="http://schemas.openxmlformats.org/officeDocument/2006/relationships/slideLayout" Target="../slideLayouts/slideLayout909.xml"/><Relationship Id="rId1" Type="http://schemas.openxmlformats.org/officeDocument/2006/relationships/slideLayout" Target="../slideLayouts/slideLayout908.xml"/><Relationship Id="rId6" Type="http://schemas.openxmlformats.org/officeDocument/2006/relationships/slideLayout" Target="../slideLayouts/slideLayout913.xml"/><Relationship Id="rId11" Type="http://schemas.openxmlformats.org/officeDocument/2006/relationships/slideLayout" Target="../slideLayouts/slideLayout918.xml"/><Relationship Id="rId5" Type="http://schemas.openxmlformats.org/officeDocument/2006/relationships/slideLayout" Target="../slideLayouts/slideLayout912.xml"/><Relationship Id="rId10" Type="http://schemas.openxmlformats.org/officeDocument/2006/relationships/slideLayout" Target="../slideLayouts/slideLayout917.xml"/><Relationship Id="rId4" Type="http://schemas.openxmlformats.org/officeDocument/2006/relationships/slideLayout" Target="../slideLayouts/slideLayout911.xml"/><Relationship Id="rId9" Type="http://schemas.openxmlformats.org/officeDocument/2006/relationships/slideLayout" Target="../slideLayouts/slideLayout916.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921.xml"/><Relationship Id="rId2" Type="http://schemas.openxmlformats.org/officeDocument/2006/relationships/slideLayout" Target="../slideLayouts/slideLayout920.xml"/><Relationship Id="rId1" Type="http://schemas.openxmlformats.org/officeDocument/2006/relationships/slideLayout" Target="../slideLayouts/slideLayout919.xml"/><Relationship Id="rId5" Type="http://schemas.openxmlformats.org/officeDocument/2006/relationships/theme" Target="../theme/theme85.xml"/><Relationship Id="rId4" Type="http://schemas.openxmlformats.org/officeDocument/2006/relationships/slideLayout" Target="../slideLayouts/slideLayout922.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0.xml"/><Relationship Id="rId13" Type="http://schemas.openxmlformats.org/officeDocument/2006/relationships/theme" Target="../theme/theme86.xml"/><Relationship Id="rId3" Type="http://schemas.openxmlformats.org/officeDocument/2006/relationships/slideLayout" Target="../slideLayouts/slideLayout925.xml"/><Relationship Id="rId7" Type="http://schemas.openxmlformats.org/officeDocument/2006/relationships/slideLayout" Target="../slideLayouts/slideLayout929.xml"/><Relationship Id="rId12" Type="http://schemas.openxmlformats.org/officeDocument/2006/relationships/slideLayout" Target="../slideLayouts/slideLayout934.xml"/><Relationship Id="rId2" Type="http://schemas.openxmlformats.org/officeDocument/2006/relationships/slideLayout" Target="../slideLayouts/slideLayout924.xml"/><Relationship Id="rId1" Type="http://schemas.openxmlformats.org/officeDocument/2006/relationships/slideLayout" Target="../slideLayouts/slideLayout923.xml"/><Relationship Id="rId6" Type="http://schemas.openxmlformats.org/officeDocument/2006/relationships/slideLayout" Target="../slideLayouts/slideLayout928.xml"/><Relationship Id="rId11" Type="http://schemas.openxmlformats.org/officeDocument/2006/relationships/slideLayout" Target="../slideLayouts/slideLayout933.xml"/><Relationship Id="rId5" Type="http://schemas.openxmlformats.org/officeDocument/2006/relationships/slideLayout" Target="../slideLayouts/slideLayout927.xml"/><Relationship Id="rId10" Type="http://schemas.openxmlformats.org/officeDocument/2006/relationships/slideLayout" Target="../slideLayouts/slideLayout932.xml"/><Relationship Id="rId4" Type="http://schemas.openxmlformats.org/officeDocument/2006/relationships/slideLayout" Target="../slideLayouts/slideLayout926.xml"/><Relationship Id="rId9" Type="http://schemas.openxmlformats.org/officeDocument/2006/relationships/slideLayout" Target="../slideLayouts/slideLayout931.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42.xml"/><Relationship Id="rId13" Type="http://schemas.openxmlformats.org/officeDocument/2006/relationships/theme" Target="../theme/theme87.xml"/><Relationship Id="rId3" Type="http://schemas.openxmlformats.org/officeDocument/2006/relationships/slideLayout" Target="../slideLayouts/slideLayout937.xml"/><Relationship Id="rId7" Type="http://schemas.openxmlformats.org/officeDocument/2006/relationships/slideLayout" Target="../slideLayouts/slideLayout941.xml"/><Relationship Id="rId12" Type="http://schemas.openxmlformats.org/officeDocument/2006/relationships/slideLayout" Target="../slideLayouts/slideLayout946.xml"/><Relationship Id="rId2" Type="http://schemas.openxmlformats.org/officeDocument/2006/relationships/slideLayout" Target="../slideLayouts/slideLayout936.xml"/><Relationship Id="rId1" Type="http://schemas.openxmlformats.org/officeDocument/2006/relationships/slideLayout" Target="../slideLayouts/slideLayout935.xml"/><Relationship Id="rId6" Type="http://schemas.openxmlformats.org/officeDocument/2006/relationships/slideLayout" Target="../slideLayouts/slideLayout940.xml"/><Relationship Id="rId11" Type="http://schemas.openxmlformats.org/officeDocument/2006/relationships/slideLayout" Target="../slideLayouts/slideLayout945.xml"/><Relationship Id="rId5" Type="http://schemas.openxmlformats.org/officeDocument/2006/relationships/slideLayout" Target="../slideLayouts/slideLayout939.xml"/><Relationship Id="rId10" Type="http://schemas.openxmlformats.org/officeDocument/2006/relationships/slideLayout" Target="../slideLayouts/slideLayout944.xml"/><Relationship Id="rId4" Type="http://schemas.openxmlformats.org/officeDocument/2006/relationships/slideLayout" Target="../slideLayouts/slideLayout938.xml"/><Relationship Id="rId9" Type="http://schemas.openxmlformats.org/officeDocument/2006/relationships/slideLayout" Target="../slideLayouts/slideLayout9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2020. 10. 26.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10/26/20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123027250"/>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69759226"/>
      </p:ext>
    </p:extLst>
  </p:cSld>
  <p:clrMap bg1="lt1" tx1="dk1" bg2="lt2" tx2="dk2" accent1="accent1" accent2="accent2" accent3="accent3" accent4="accent4" accent5="accent5" accent6="accent6" hlink="hlink" folHlink="folHlink"/>
  <p:sldLayoutIdLst>
    <p:sldLayoutId id="2147489303" r:id="rId1"/>
    <p:sldLayoutId id="2147489304" r:id="rId2"/>
    <p:sldLayoutId id="2147489305" r:id="rId3"/>
    <p:sldLayoutId id="2147489306" r:id="rId4"/>
    <p:sldLayoutId id="2147489307" r:id="rId5"/>
    <p:sldLayoutId id="2147489308" r:id="rId6"/>
    <p:sldLayoutId id="2147489309" r:id="rId7"/>
    <p:sldLayoutId id="2147489310" r:id="rId8"/>
    <p:sldLayoutId id="2147489311" r:id="rId9"/>
    <p:sldLayoutId id="2147489312" r:id="rId10"/>
    <p:sldLayoutId id="2147489313" r:id="rId11"/>
    <p:sldLayoutId id="214748931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10/26/20</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2080786941"/>
      </p:ext>
    </p:extLst>
  </p:cSld>
  <p:clrMap bg1="lt1" tx1="dk1" bg2="lt2" tx2="dk2" accent1="accent1" accent2="accent2" accent3="accent3" accent4="accent4" accent5="accent5" accent6="accent6" hlink="hlink" folHlink="folHlink"/>
  <p:sldLayoutIdLst>
    <p:sldLayoutId id="2147489316" r:id="rId1"/>
    <p:sldLayoutId id="2147489317" r:id="rId2"/>
    <p:sldLayoutId id="2147489318" r:id="rId3"/>
    <p:sldLayoutId id="2147489319" r:id="rId4"/>
    <p:sldLayoutId id="2147489320" r:id="rId5"/>
    <p:sldLayoutId id="2147489321" r:id="rId6"/>
    <p:sldLayoutId id="2147489322" r:id="rId7"/>
    <p:sldLayoutId id="2147489323" r:id="rId8"/>
    <p:sldLayoutId id="2147489324" r:id="rId9"/>
    <p:sldLayoutId id="2147489325" r:id="rId10"/>
    <p:sldLayoutId id="2147489326"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7F65629-F741-454D-8A3F-49FD9C45B2E3}" type="datetime1">
              <a:rPr lang="en-US" smtClean="0">
                <a:solidFill>
                  <a:prstClr val="black">
                    <a:tint val="75000"/>
                  </a:prstClr>
                </a:solidFill>
                <a:latin typeface="Calibri"/>
                <a:ea typeface=""/>
              </a:rPr>
              <a:pPr eaLnBrk="1" fontAlgn="auto" hangingPunct="1">
                <a:spcBef>
                  <a:spcPts val="0"/>
                </a:spcBef>
                <a:spcAft>
                  <a:spcPts val="0"/>
                </a:spcAft>
              </a:pPr>
              <a:t>10/26/20</a:t>
            </a:fld>
            <a:endParaRPr lang="en-US">
              <a:solidFill>
                <a:prstClr val="black">
                  <a:tint val="75000"/>
                </a:prstClr>
              </a:solidFill>
              <a:latin typeface="Calibri"/>
              <a:ea typeface=""/>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a typeface=""/>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pPr>
            <a:fld id="{8B363EBC-A636-4E4F-B313-DA526F248DF6}" type="slidenum">
              <a:rPr lang="en-US" sz="2000" smtClean="0">
                <a:solidFill>
                  <a:prstClr val="black"/>
                </a:solidFill>
              </a:rPr>
              <a:pPr algn="ctr" fontAlgn="auto">
                <a:spcBef>
                  <a:spcPts val="0"/>
                </a:spcBef>
                <a:spcAft>
                  <a:spcPts val="0"/>
                </a:spcAft>
              </a:pPr>
              <a:t>‹#›</a:t>
            </a:fld>
            <a:endParaRPr lang="en-US" sz="2000">
              <a:solidFill>
                <a:prstClr val="black"/>
              </a:solidFill>
            </a:endParaRPr>
          </a:p>
        </p:txBody>
      </p:sp>
    </p:spTree>
    <p:extLst>
      <p:ext uri="{BB962C8B-B14F-4D97-AF65-F5344CB8AC3E}">
        <p14:creationId xmlns:p14="http://schemas.microsoft.com/office/powerpoint/2010/main" val="3931062243"/>
      </p:ext>
    </p:extLst>
  </p:cSld>
  <p:clrMap bg1="lt1" tx1="dk1" bg2="lt2" tx2="dk2" accent1="accent1" accent2="accent2" accent3="accent3" accent4="accent4" accent5="accent5" accent6="accent6" hlink="hlink" folHlink="folHlink"/>
  <p:sldLayoutIdLst>
    <p:sldLayoutId id="2147489328" r:id="rId1"/>
    <p:sldLayoutId id="2147489329" r:id="rId2"/>
    <p:sldLayoutId id="2147489330" r:id="rId3"/>
    <p:sldLayoutId id="2147489331" r:id="rId4"/>
    <p:sldLayoutId id="2147489332" r:id="rId5"/>
    <p:sldLayoutId id="2147489333" r:id="rId6"/>
    <p:sldLayoutId id="2147489334" r:id="rId7"/>
    <p:sldLayoutId id="2147489335" r:id="rId8"/>
    <p:sldLayoutId id="2147489336" r:id="rId9"/>
    <p:sldLayoutId id="2147489337" r:id="rId10"/>
    <p:sldLayoutId id="2147489338"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10/26/20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43.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65.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4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43.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77.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7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43.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5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65.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6.png"/><Relationship Id="rId4" Type="http://schemas.openxmlformats.org/officeDocument/2006/relationships/hyperlink" Target="https://arxiv.org/pdf/1904.09724.pd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99.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0.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5.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4.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5.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38.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39.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0.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77.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4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49.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2.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5.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7.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7.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5.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8.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9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3.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15.xml.rels><?xml version="1.0" encoding="UTF-8" standalone="yes"?>
<Relationships xmlns="http://schemas.openxmlformats.org/package/2006/relationships"><Relationship Id="rId3" Type="http://schemas.openxmlformats.org/officeDocument/2006/relationships/hyperlink" Target="https://calendar.ust.hk/events/hkust-engineering-x-hkstp-distinguished-speaker-series-webinar-intelligent-architectures" TargetMode="External"/><Relationship Id="rId2" Type="http://schemas.openxmlformats.org/officeDocument/2006/relationships/hyperlink" Target="https://people.inf.ethz.ch/omutlu/pub/onur-HKUST-HKSTP-Distinguished-Lecture-IntelligentArchitecturesForIntelligentMachines-October-7-2020.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intelligent-architectures-for-intelligent-machines_keynote-paper_VLSI20.pdf" TargetMode="External"/><Relationship Id="rId5" Type="http://schemas.openxmlformats.org/officeDocument/2006/relationships/hyperlink" Target="https://www.youtube.com/watch?v=CmuhFB-QEWw" TargetMode="External"/><Relationship Id="rId4" Type="http://schemas.openxmlformats.org/officeDocument/2006/relationships/hyperlink" Target="https://people.inf.ethz.ch/omutlu/pub/onur-HKUST-HKSTP-Distinguished-Lecture-IntelligentArchitecturesForIntelligentMachines-October-7-2020.pdf" TargetMode="Externa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1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59.png"/><Relationship Id="rId1" Type="http://schemas.openxmlformats.org/officeDocument/2006/relationships/slideLayout" Target="../slideLayouts/slideLayout920.xml"/><Relationship Id="rId6" Type="http://schemas.openxmlformats.org/officeDocument/2006/relationships/hyperlink" Target="https://safari.ethz.ch/safari-newsletter-april-2020/" TargetMode="External"/><Relationship Id="rId5" Type="http://schemas.openxmlformats.org/officeDocument/2006/relationships/image" Target="../media/image160.jpeg"/><Relationship Id="rId4" Type="http://schemas.openxmlformats.org/officeDocument/2006/relationships/hyperlink" Target="http://www.safari.ethz.ch/" TargetMode="External"/></Relationships>
</file>

<file path=ppt/slides/_rels/slide22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20.xml"/></Relationships>
</file>

<file path=ppt/slides/_rels/slide22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224.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22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 Id="rId4" Type="http://schemas.openxmlformats.org/officeDocument/2006/relationships/image" Target="../media/image164.png"/></Relationships>
</file>

<file path=ppt/slides/_rels/slide226.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924.xml"/></Relationships>
</file>

<file path=ppt/slides/_rels/slide22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924.xml"/></Relationships>
</file>

<file path=ppt/slides/_rels/slide228.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36.xml"/></Relationships>
</file>

<file path=ppt/slides/_rels/slide229.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30.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924.xml"/></Relationships>
</file>

<file path=ppt/slides/_rels/slide231.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936.xml"/></Relationships>
</file>

<file path=ppt/slides/_rels/slide232.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3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924.xml"/></Relationships>
</file>

<file path=ppt/slides/_rels/slide234.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924.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6.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08.xml"/><Relationship Id="rId5" Type="http://schemas.openxmlformats.org/officeDocument/2006/relationships/image" Target="../media/image177.png"/><Relationship Id="rId4" Type="http://schemas.openxmlformats.org/officeDocument/2006/relationships/hyperlink" Target="https://people.inf.ethz.ch/omutlu/projects.htm" TargetMode="External"/></Relationships>
</file>

<file path=ppt/slides/_rels/slide237.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8.png"/></Relationships>
</file>

<file path=ppt/slides/_rels/slide24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79.png"/></Relationships>
</file>

<file path=ppt/slides/_rels/slide24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0.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7.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4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2.png"/></Relationships>
</file>

<file path=ppt/slides/_rels/slide254.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image" Target="../media/image183.png"/><Relationship Id="rId1" Type="http://schemas.openxmlformats.org/officeDocument/2006/relationships/slideLayout" Target="../slideLayouts/slideLayout570.xml"/></Relationships>
</file>

<file path=ppt/slides/_rels/slide25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4.xml"/></Relationships>
</file>

<file path=ppt/slides/_rels/slide258.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686.xml"/></Relationships>
</file>

<file path=ppt/slides/_rels/slide25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697.xml"/></Relationships>
</file>

<file path=ppt/slides/_rels/slide260.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686.xml"/></Relationships>
</file>

<file path=ppt/slides/_rels/slide261.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13.xml"/></Relationships>
</file>

<file path=ppt/slides/_rels/slide262.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94.xml"/></Relationships>
</file>

<file path=ppt/slides/_rels/slide268.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270.xml.rels><?xml version="1.0" encoding="UTF-8" standalone="yes"?>
<Relationships xmlns="http://schemas.openxmlformats.org/package/2006/relationships"><Relationship Id="rId2" Type="http://schemas.openxmlformats.org/officeDocument/2006/relationships/image" Target="../media/image189.tiff"/><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512.xml"/></Relationships>
</file>

<file path=ppt/slides/_rels/slide272.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51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6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615.xml"/></Relationships>
</file>

<file path=ppt/slides/_rels/slide27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79.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92.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84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85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34.xml"/><Relationship Id="rId1" Type="http://schemas.openxmlformats.org/officeDocument/2006/relationships/slideLayout" Target="../slideLayouts/slideLayout869.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90.xml.rels><?xml version="1.0" encoding="UTF-8" standalone="yes"?>
<Relationships xmlns="http://schemas.openxmlformats.org/package/2006/relationships"><Relationship Id="rId2" Type="http://schemas.openxmlformats.org/officeDocument/2006/relationships/image" Target="../media/image194.jpeg"/><Relationship Id="rId1" Type="http://schemas.openxmlformats.org/officeDocument/2006/relationships/slideLayout" Target="../slideLayouts/slideLayout13.xml"/></Relationships>
</file>

<file path=ppt/slides/_rels/slide291.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6.png"/></Relationships>
</file>

<file path=ppt/slides/_rels/slide29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880.xml"/></Relationships>
</file>

<file path=ppt/slides/_rels/slide29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5.xml"/><Relationship Id="rId1" Type="http://schemas.openxmlformats.org/officeDocument/2006/relationships/slideLayout" Target="../slideLayouts/slideLayout880.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96.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7.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hyperlink" Target="http://www.sigmetrics.org/sigmetrics2016/" TargetMode="External"/><Relationship Id="rId7" Type="http://schemas.openxmlformats.org/officeDocument/2006/relationships/image" Target="../media/image198.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99.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00.png"/></Relationships>
</file>

<file path=ppt/slides/_rels/slide30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86.xml"/><Relationship Id="rId4" Type="http://schemas.openxmlformats.org/officeDocument/2006/relationships/image" Target="../media/image201.png"/></Relationships>
</file>

<file path=ppt/slides/_rels/slide301.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202.png"/></Relationships>
</file>

<file path=ppt/slides/_rels/slide302.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203.png"/></Relationships>
</file>

<file path=ppt/slides/_rels/slide303.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04.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04.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05.png"/><Relationship Id="rId4" Type="http://schemas.openxmlformats.org/officeDocument/2006/relationships/hyperlink" Target="https://people.inf.ethz.ch/omutlu/pub/kim_isca12_talk.pptx" TargetMode="External"/></Relationships>
</file>

<file path=ppt/slides/_rels/slide305.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_rels/slide306.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hyperlink" Target="http://hpca22.site.ac.upc.edu/" TargetMode="External"/><Relationship Id="rId7" Type="http://schemas.openxmlformats.org/officeDocument/2006/relationships/image" Target="../media/image2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9.png"/></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9.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11.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10.emf"/><Relationship Id="rId5" Type="http://schemas.openxmlformats.org/officeDocument/2006/relationships/notesSlide" Target="../notesSlides/notesSlide36.xml"/><Relationship Id="rId4" Type="http://schemas.openxmlformats.org/officeDocument/2006/relationships/slideLayout" Target="../slideLayouts/slideLayout898.xml"/></Relationships>
</file>

<file path=ppt/slides/_rels/slide310.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2.m4a"/><Relationship Id="rId7" Type="http://schemas.openxmlformats.org/officeDocument/2006/relationships/image" Target="../media/image210.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12.emf"/><Relationship Id="rId5" Type="http://schemas.openxmlformats.org/officeDocument/2006/relationships/notesSlide" Target="../notesSlides/notesSlide37.xml"/><Relationship Id="rId4" Type="http://schemas.openxmlformats.org/officeDocument/2006/relationships/slideLayout" Target="../slideLayouts/slideLayout898.xml"/><Relationship Id="rId9" Type="http://schemas.openxmlformats.org/officeDocument/2006/relationships/image" Target="../media/image211.png"/></Relationships>
</file>

<file path=ppt/slides/_rels/slide311.xml.rels><?xml version="1.0" encoding="UTF-8" standalone="yes"?>
<Relationships xmlns="http://schemas.openxmlformats.org/package/2006/relationships"><Relationship Id="rId8" Type="http://schemas.openxmlformats.org/officeDocument/2006/relationships/image" Target="../media/image213.emf"/><Relationship Id="rId3" Type="http://schemas.openxmlformats.org/officeDocument/2006/relationships/audio" Target="../media/media3.m4a"/><Relationship Id="rId7" Type="http://schemas.openxmlformats.org/officeDocument/2006/relationships/image" Target="../media/image214.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10.emf"/><Relationship Id="rId5" Type="http://schemas.openxmlformats.org/officeDocument/2006/relationships/notesSlide" Target="../notesSlides/notesSlide38.xml"/><Relationship Id="rId10" Type="http://schemas.openxmlformats.org/officeDocument/2006/relationships/image" Target="../media/image211.png"/><Relationship Id="rId4" Type="http://schemas.openxmlformats.org/officeDocument/2006/relationships/slideLayout" Target="../slideLayouts/slideLayout898.xml"/><Relationship Id="rId9" Type="http://schemas.openxmlformats.org/officeDocument/2006/relationships/image" Target="../media/image215.emf"/></Relationships>
</file>

<file path=ppt/slides/_rels/slide312.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audio" Target="../media/media4.m4a"/><Relationship Id="rId7" Type="http://schemas.openxmlformats.org/officeDocument/2006/relationships/notesSlide" Target="../notesSlides/notesSlide39.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98.xml"/><Relationship Id="rId11" Type="http://schemas.openxmlformats.org/officeDocument/2006/relationships/image" Target="../media/image215.emf"/><Relationship Id="rId5" Type="http://schemas.openxmlformats.org/officeDocument/2006/relationships/audio" Target="../media/media5.m4a"/><Relationship Id="rId10" Type="http://schemas.openxmlformats.org/officeDocument/2006/relationships/image" Target="../media/image213.emf"/><Relationship Id="rId4" Type="http://schemas.microsoft.com/office/2007/relationships/media" Target="../media/media5.m4a"/><Relationship Id="rId9" Type="http://schemas.openxmlformats.org/officeDocument/2006/relationships/image" Target="../media/image216.emf"/></Relationships>
</file>

<file path=ppt/slides/_rels/slide313.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11.png"/><Relationship Id="rId5" Type="http://schemas.openxmlformats.org/officeDocument/2006/relationships/notesSlide" Target="../notesSlides/notesSlide40.xml"/><Relationship Id="rId4" Type="http://schemas.openxmlformats.org/officeDocument/2006/relationships/slideLayout" Target="../slideLayouts/slideLayout898.xml"/></Relationships>
</file>

<file path=ppt/slides/_rels/slide314.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9.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15.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17.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41.xml"/><Relationship Id="rId1" Type="http://schemas.openxmlformats.org/officeDocument/2006/relationships/slideLayout" Target="../slideLayouts/slideLayout908.xml"/><Relationship Id="rId5" Type="http://schemas.openxmlformats.org/officeDocument/2006/relationships/image" Target="../media/image220.jpeg"/><Relationship Id="rId4" Type="http://schemas.openxmlformats.org/officeDocument/2006/relationships/image" Target="../media/image219.jpeg"/></Relationships>
</file>

<file path=ppt/slides/_rels/slide31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2.xml"/><Relationship Id="rId1" Type="http://schemas.openxmlformats.org/officeDocument/2006/relationships/slideLayout" Target="../slideLayouts/slideLayout910.xml"/></Relationships>
</file>

<file path=ppt/slides/_rels/slide319.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3.xml"/><Relationship Id="rId1" Type="http://schemas.openxmlformats.org/officeDocument/2006/relationships/slideLayout" Target="../slideLayouts/slideLayout910.xml"/></Relationships>
</file>

<file path=ppt/slides/_rels/slide320.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4.xml"/><Relationship Id="rId1" Type="http://schemas.openxmlformats.org/officeDocument/2006/relationships/slideLayout" Target="../slideLayouts/slideLayout910.xml"/></Relationships>
</file>

<file path=ppt/slides/_rels/slide321.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45.xml"/><Relationship Id="rId1" Type="http://schemas.openxmlformats.org/officeDocument/2006/relationships/slideLayout" Target="../slideLayouts/slideLayout910.xml"/><Relationship Id="rId4" Type="http://schemas.openxmlformats.org/officeDocument/2006/relationships/image" Target="../media/image222.png"/></Relationships>
</file>

<file path=ppt/slides/_rels/slide322.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7.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23.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23.png"/></Relationships>
</file>

<file path=ppt/slides/_rels/slide324.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24.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2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25.png"/></Relationships>
</file>

<file path=ppt/slides/_rels/slide327.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6.png"/></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23.xml"/></Relationships>
</file>

<file path=ppt/slides/_rels/slide33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23.xml"/></Relationships>
</file>

<file path=ppt/slides/_rels/slide33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23.xml"/></Relationships>
</file>

<file path=ppt/slides/_rels/slide33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49.xml"/><Relationship Id="rId1" Type="http://schemas.openxmlformats.org/officeDocument/2006/relationships/slideLayout" Target="../slideLayouts/slideLayout823.xml"/></Relationships>
</file>

<file path=ppt/slides/_rels/slide33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23.xml"/></Relationships>
</file>

<file path=ppt/slides/_rels/slide33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23.xml"/></Relationships>
</file>

<file path=ppt/slides/_rels/slide33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52.xml"/><Relationship Id="rId1" Type="http://schemas.openxmlformats.org/officeDocument/2006/relationships/slideLayout" Target="../slideLayouts/slideLayout823.xml"/><Relationship Id="rId4" Type="http://schemas.openxmlformats.org/officeDocument/2006/relationships/chart" Target="../charts/chart20.xml"/></Relationships>
</file>

<file path=ppt/slides/_rels/slide33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53.xml"/><Relationship Id="rId1" Type="http://schemas.openxmlformats.org/officeDocument/2006/relationships/slideLayout" Target="../slideLayouts/slideLayout823.xml"/></Relationships>
</file>

<file path=ppt/slides/_rels/slide33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23.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34.xml"/></Relationships>
</file>

<file path=ppt/slides/_rels/slide341.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56.xml"/><Relationship Id="rId1" Type="http://schemas.openxmlformats.org/officeDocument/2006/relationships/slideLayout" Target="../slideLayouts/slideLayout823.xml"/><Relationship Id="rId4" Type="http://schemas.openxmlformats.org/officeDocument/2006/relationships/chart" Target="../charts/chart23.xml"/></Relationships>
</file>

<file path=ppt/slides/_rels/slide342.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732.xml"/><Relationship Id="rId5" Type="http://schemas.openxmlformats.org/officeDocument/2006/relationships/image" Target="../media/image206.png"/><Relationship Id="rId4" Type="http://schemas.openxmlformats.org/officeDocument/2006/relationships/hyperlink" Target="http://users.ece.cmu.edu/~omutlu/pub/lee_hpca13_talk.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October 2020</a:t>
            </a:r>
          </a:p>
          <a:p>
            <a:r>
              <a:rPr lang="en-US" sz="2200" dirty="0"/>
              <a:t>NSF PIM Workshop Pilot Talk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2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2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140</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191</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192</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202</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204</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hlinkClick r:id="rId2"/>
              </a:rPr>
              <a:t>"Intelligent Architectures for Intelligent Machines"</a:t>
            </a:r>
            <a:br>
              <a:rPr lang="en-US" dirty="0"/>
            </a:br>
            <a:r>
              <a:rPr lang="en-US" dirty="0"/>
              <a:t>Distinguished Lecture at </a:t>
            </a:r>
            <a:r>
              <a:rPr lang="en-US" i="1" dirty="0">
                <a:hlinkClick r:id="rId3"/>
              </a:rPr>
              <a:t>HKUST Engineering and HKSTP Distinguished Speaker Series</a:t>
            </a:r>
            <a:r>
              <a:rPr lang="en-US" dirty="0"/>
              <a:t>, Virtual, 7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(1 hour 24 minutes)]</a:t>
            </a:r>
            <a:br>
              <a:rPr lang="en-US" dirty="0"/>
            </a:br>
            <a:r>
              <a:rPr lang="en-US" dirty="0"/>
              <a:t>[</a:t>
            </a:r>
            <a:r>
              <a:rPr lang="en-US" dirty="0">
                <a:hlinkClick r:id="rId6"/>
              </a:rPr>
              <a:t>Related Keynote Paper from VLSI-DAT 2020</a:t>
            </a:r>
            <a:r>
              <a:rPr lang="en-US" dirty="0"/>
              <a:t>]</a:t>
            </a:r>
          </a:p>
          <a:p>
            <a:pPr marL="0" indent="0">
              <a:buNone/>
            </a:pPr>
            <a:br>
              <a:rPr lang="en-US" dirty="0"/>
            </a:br>
            <a:endParaRPr lang="en-US" dirty="0"/>
          </a:p>
          <a:p>
            <a:pPr marL="0" indent="0">
              <a:buNone/>
            </a:pPr>
            <a:endParaRPr lang="en-US" dirty="0"/>
          </a:p>
          <a:p>
            <a:pPr marL="0" indent="0" algn="ctr">
              <a:buNone/>
            </a:pPr>
            <a:r>
              <a:rPr lang="en-US" dirty="0">
                <a:hlinkClick r:id="rId5"/>
              </a:rPr>
              <a:t>https://www.youtube.com/watch?v=CmuhFB-QEWw</a:t>
            </a:r>
            <a:r>
              <a:rPr lang="en-US" dirty="0"/>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October 2020</a:t>
            </a:r>
          </a:p>
          <a:p>
            <a:r>
              <a:rPr lang="en-US" sz="2200" dirty="0"/>
              <a:t>NSF PIM Workshop Pilot Talk (Virtual)</a:t>
            </a:r>
          </a:p>
          <a:p>
            <a:endParaRPr lang="en-US" sz="2200" dirty="0"/>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862060573"/>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A Note on the Review Process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85466538"/>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Ambit </a:t>
            </a:r>
            <a:r>
              <a:rPr lang="en-US" sz="2600" b="1" dirty="0">
                <a:solidFill>
                  <a:srgbClr val="006633"/>
                </a:solidFill>
                <a:ea typeface="ＭＳ Ｐゴシック" pitchFamily="-106" charset="-128"/>
              </a:rPr>
              <a:t>[MICRO’17]</a:t>
            </a:r>
            <a:endParaRPr lang="en-US" dirty="0"/>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566378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Ambit </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9730488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Ambit Sounds Good, No?</a:t>
            </a: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 from ISCA 2016</a:t>
            </a:r>
          </a:p>
        </p:txBody>
      </p:sp>
    </p:spTree>
    <p:extLst>
      <p:ext uri="{BB962C8B-B14F-4D97-AF65-F5344CB8AC3E}">
        <p14:creationId xmlns:p14="http://schemas.microsoft.com/office/powerpoint/2010/main" val="19011083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Another Review from ISCA 2016</a:t>
            </a:r>
          </a:p>
        </p:txBody>
      </p:sp>
    </p:spTree>
    <p:extLst>
      <p:ext uri="{BB962C8B-B14F-4D97-AF65-F5344CB8AC3E}">
        <p14:creationId xmlns:p14="http://schemas.microsoft.com/office/powerpoint/2010/main" val="3926365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87832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8E266-987E-0343-9F67-81C498594C52}"/>
              </a:ext>
            </a:extLst>
          </p:cNvPr>
          <p:cNvSpPr>
            <a:spLocks noGrp="1"/>
          </p:cNvSpPr>
          <p:nvPr>
            <p:ph type="title"/>
          </p:nvPr>
        </p:nvSpPr>
        <p:spPr/>
        <p:txBody>
          <a:bodyPr/>
          <a:lstStyle/>
          <a:p>
            <a:r>
              <a:rPr lang="en-US" dirty="0"/>
              <a:t>The Reviewer Accountability Problem</a:t>
            </a:r>
          </a:p>
        </p:txBody>
      </p:sp>
      <p:sp>
        <p:nvSpPr>
          <p:cNvPr id="4" name="Slide Number Placeholder 3">
            <a:extLst>
              <a:ext uri="{FF2B5EF4-FFF2-40B4-BE49-F238E27FC236}">
                <a16:creationId xmlns:a16="http://schemas.microsoft.com/office/drawing/2014/main" id="{C6E298D3-AA65-A240-A796-7FC4FB675D9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892B47-3E5E-1241-9593-44B651BDD2E9}"/>
              </a:ext>
            </a:extLst>
          </p:cNvPr>
          <p:cNvPicPr>
            <a:picLocks noChangeAspect="1"/>
          </p:cNvPicPr>
          <p:nvPr/>
        </p:nvPicPr>
        <p:blipFill>
          <a:blip r:embed="rId2"/>
          <a:stretch>
            <a:fillRect/>
          </a:stretch>
        </p:blipFill>
        <p:spPr>
          <a:xfrm>
            <a:off x="106961" y="2492896"/>
            <a:ext cx="8785519" cy="1573262"/>
          </a:xfrm>
          <a:prstGeom prst="rect">
            <a:avLst/>
          </a:prstGeom>
        </p:spPr>
      </p:pic>
    </p:spTree>
    <p:extLst>
      <p:ext uri="{BB962C8B-B14F-4D97-AF65-F5344CB8AC3E}">
        <p14:creationId xmlns:p14="http://schemas.microsoft.com/office/powerpoint/2010/main" val="3181402804"/>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Tahoma"/>
                <a:ea typeface="+mn-ea"/>
                <a:cs typeface="+mn-cs"/>
              </a:rPr>
              <a:t>We need to work on enabling the better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8055400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400" dirty="0"/>
              <a:t>Suggestion to Community</a:t>
            </a:r>
          </a:p>
        </p:txBody>
      </p:sp>
      <p:sp>
        <p:nvSpPr>
          <p:cNvPr id="3" name="Content Placeholder 2"/>
          <p:cNvSpPr>
            <a:spLocks noGrp="1"/>
          </p:cNvSpPr>
          <p:nvPr>
            <p:ph idx="1"/>
          </p:nvPr>
        </p:nvSpPr>
        <p:spPr>
          <a:xfrm>
            <a:off x="-27282" y="2132856"/>
            <a:ext cx="9144000" cy="2088232"/>
          </a:xfrm>
        </p:spPr>
        <p:txBody>
          <a:bodyPr/>
          <a:lstStyle/>
          <a:p>
            <a:pPr marL="0" indent="0" algn="ctr">
              <a:buNone/>
            </a:pPr>
            <a:r>
              <a:rPr lang="en-US" sz="6400" dirty="0">
                <a:solidFill>
                  <a:srgbClr val="0000FF"/>
                </a:solidFill>
              </a:rPr>
              <a:t>We Need to Fix the </a:t>
            </a:r>
            <a:r>
              <a:rPr lang="en-US" sz="6400" dirty="0">
                <a:solidFill>
                  <a:srgbClr val="FF0000"/>
                </a:solidFill>
              </a:rPr>
              <a:t>Reviewer Accountability </a:t>
            </a:r>
            <a:r>
              <a:rPr lang="en-US" sz="6400" dirty="0">
                <a:solidFill>
                  <a:srgbClr val="0000FF"/>
                </a:solidFill>
              </a:rPr>
              <a:t>Problem</a:t>
            </a:r>
            <a:endParaRPr lang="en-US" sz="6400" dirty="0">
              <a:solidFill>
                <a:srgbClr val="FF0000"/>
              </a:solidFill>
            </a:endParaRPr>
          </a:p>
        </p:txBody>
      </p:sp>
    </p:spTree>
    <p:extLst>
      <p:ext uri="{BB962C8B-B14F-4D97-AF65-F5344CB8AC3E}">
        <p14:creationId xmlns:p14="http://schemas.microsoft.com/office/powerpoint/2010/main" val="4026544917"/>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Tree>
    <p:extLst>
      <p:ext uri="{BB962C8B-B14F-4D97-AF65-F5344CB8AC3E}">
        <p14:creationId xmlns:p14="http://schemas.microsoft.com/office/powerpoint/2010/main" val="962652689"/>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Our Community Needs</a:t>
            </a:r>
          </a:p>
          <a:p>
            <a:pPr marL="0" indent="0" algn="ctr">
              <a:buNone/>
            </a:pPr>
            <a:r>
              <a:rPr lang="en-US" sz="6400" dirty="0">
                <a:solidFill>
                  <a:srgbClr val="0432FF"/>
                </a:solidFill>
              </a:rPr>
              <a:t>Accountable Reviewers</a:t>
            </a:r>
          </a:p>
        </p:txBody>
      </p:sp>
    </p:spTree>
    <p:extLst>
      <p:ext uri="{BB962C8B-B14F-4D97-AF65-F5344CB8AC3E}">
        <p14:creationId xmlns:p14="http://schemas.microsoft.com/office/powerpoint/2010/main" val="2623820264"/>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1598953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03105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1579584262"/>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569357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4635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Suggestion to Researchers: Principle: Passion</a:t>
            </a:r>
          </a:p>
        </p:txBody>
      </p:sp>
      <p:sp>
        <p:nvSpPr>
          <p:cNvPr id="3" name="Content Placeholder 2"/>
          <p:cNvSpPr>
            <a:spLocks noGrp="1"/>
          </p:cNvSpPr>
          <p:nvPr>
            <p:ph idx="1"/>
          </p:nvPr>
        </p:nvSpPr>
        <p:spPr>
          <a:xfrm>
            <a:off x="-25152" y="1844824"/>
            <a:ext cx="9144000" cy="2088232"/>
          </a:xfrm>
        </p:spPr>
        <p:txBody>
          <a:bodyPr/>
          <a:lstStyle/>
          <a:p>
            <a:pPr marL="0" indent="0" algn="ctr">
              <a:buNone/>
            </a:pPr>
            <a:r>
              <a:rPr lang="en-US" sz="6400" dirty="0">
                <a:solidFill>
                  <a:srgbClr val="0000FF"/>
                </a:solidFill>
              </a:rPr>
              <a:t>Follow Your Passion</a:t>
            </a:r>
          </a:p>
          <a:p>
            <a:pPr marL="0" indent="0" algn="ctr">
              <a:buNone/>
            </a:pPr>
            <a:r>
              <a:rPr lang="en-US" sz="6400" dirty="0">
                <a:solidFill>
                  <a:srgbClr val="FF0000"/>
                </a:solidFill>
              </a:rPr>
              <a:t>(Do not get derailed</a:t>
            </a:r>
          </a:p>
          <a:p>
            <a:pPr marL="0" indent="0" algn="ctr">
              <a:buNone/>
            </a:pPr>
            <a:r>
              <a:rPr lang="en-US" sz="6400" dirty="0">
                <a:solidFill>
                  <a:srgbClr val="FF0000"/>
                </a:solidFill>
              </a:rPr>
              <a:t>by naysayers)</a:t>
            </a:r>
          </a:p>
        </p:txBody>
      </p:sp>
    </p:spTree>
    <p:extLst>
      <p:ext uri="{BB962C8B-B14F-4D97-AF65-F5344CB8AC3E}">
        <p14:creationId xmlns:p14="http://schemas.microsoft.com/office/powerpoint/2010/main" val="3777274813"/>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700" dirty="0"/>
              <a:t>Suggestion to Researchers: Principle: Resilience</a:t>
            </a:r>
          </a:p>
        </p:txBody>
      </p:sp>
      <p:sp>
        <p:nvSpPr>
          <p:cNvPr id="3" name="Content Placeholder 2"/>
          <p:cNvSpPr>
            <a:spLocks noGrp="1"/>
          </p:cNvSpPr>
          <p:nvPr>
            <p:ph idx="1"/>
          </p:nvPr>
        </p:nvSpPr>
        <p:spPr>
          <a:xfrm>
            <a:off x="-31034" y="2636912"/>
            <a:ext cx="9144000" cy="2088232"/>
          </a:xfrm>
        </p:spPr>
        <p:txBody>
          <a:bodyPr/>
          <a:lstStyle/>
          <a:p>
            <a:pPr marL="0" indent="0" algn="ctr">
              <a:buNone/>
            </a:pPr>
            <a:r>
              <a:rPr lang="en-US" sz="6400" dirty="0">
                <a:solidFill>
                  <a:srgbClr val="0000FF"/>
                </a:solidFill>
              </a:rPr>
              <a:t>Be Resilient</a:t>
            </a:r>
          </a:p>
        </p:txBody>
      </p:sp>
    </p:spTree>
    <p:extLst>
      <p:ext uri="{BB962C8B-B14F-4D97-AF65-F5344CB8AC3E}">
        <p14:creationId xmlns:p14="http://schemas.microsoft.com/office/powerpoint/2010/main" val="1530096025"/>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Tree>
    <p:extLst>
      <p:ext uri="{BB962C8B-B14F-4D97-AF65-F5344CB8AC3E}">
        <p14:creationId xmlns:p14="http://schemas.microsoft.com/office/powerpoint/2010/main" val="1827898431"/>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530708720"/>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713218241"/>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56792"/>
            <a:ext cx="7924800" cy="1752600"/>
          </a:xfrm>
        </p:spPr>
        <p:txBody>
          <a:bodyPr/>
          <a:lstStyle/>
          <a:p>
            <a:r>
              <a:rPr lang="en-US" sz="4000" dirty="0"/>
              <a:t>More Motivation </a:t>
            </a:r>
            <a:br>
              <a:rPr lang="en-US" sz="4000" dirty="0"/>
            </a:br>
            <a:r>
              <a:rPr lang="en-US" sz="4000" dirty="0"/>
              <a:t>		to Reduce Memory Latency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280</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281</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283</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284</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318</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319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321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03804658"/>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1" i="1" u="none" strike="noStrike" kern="1200" cap="none" spc="0" normalizeH="0" baseline="0" noProof="0" dirty="0" err="1">
                <a:ln>
                  <a:noFill/>
                </a:ln>
                <a:solidFill>
                  <a:srgbClr val="FF0000"/>
                </a:solidFill>
                <a:effectLst/>
                <a:uLnTx/>
                <a:uFillTx/>
                <a:latin typeface="Calibri"/>
                <a:ea typeface="+mn-ea"/>
                <a:cs typeface="+mn-cs"/>
              </a:rPr>
              <a:t>Subarray</a:t>
            </a:r>
            <a:r>
              <a:rPr kumimoji="0" lang="en-US" sz="3200" b="1" i="1" u="none" strike="noStrike" kern="1200" cap="none" spc="0" normalizeH="0" baseline="0" noProof="0" dirty="0">
                <a:ln>
                  <a:noFill/>
                </a:ln>
                <a:solidFill>
                  <a:srgbClr val="FF0000"/>
                </a:solidFill>
                <a:effectLst/>
                <a:uLnTx/>
                <a:uFillTx/>
                <a:latin typeface="Calibri"/>
                <a:ea typeface="+mn-ea"/>
                <a:cs typeface="+mn-cs"/>
              </a:rPr>
              <a:t> Latency</a:t>
            </a:r>
            <a:r>
              <a:rPr kumimoji="0" lang="en-US" sz="3200" b="0" i="1" u="none" strike="noStrike" kern="1200" cap="none" spc="0" normalizeH="0" baseline="0" noProof="0" dirty="0">
                <a:ln>
                  <a:noFill/>
                </a:ln>
                <a:solidFill>
                  <a:prstClr val="black"/>
                </a:solidFill>
                <a:effectLst/>
                <a:uLnTx/>
                <a:uFillTx/>
                <a:latin typeface="Calibri"/>
                <a:ea typeface="+mn-ea"/>
                <a:cs typeface="+mn-cs"/>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DRAM Latency = </a:t>
            </a:r>
            <a:r>
              <a:rPr kumimoji="0" lang="en-US" sz="3200" b="0" i="1" u="none" strike="noStrike" kern="1200" cap="none" spc="0" normalizeH="0" baseline="0" noProof="0" dirty="0" err="1">
                <a:ln>
                  <a:noFill/>
                </a:ln>
                <a:solidFill>
                  <a:prstClr val="black"/>
                </a:solidFill>
                <a:effectLst/>
                <a:uLnTx/>
                <a:uFillTx/>
                <a:latin typeface="Calibri"/>
                <a:ea typeface="+mn-ea"/>
                <a:cs typeface="+mn-cs"/>
              </a:rPr>
              <a:t>Subarray</a:t>
            </a:r>
            <a:r>
              <a:rPr kumimoji="0" lang="en-US" sz="3200" b="0" i="1" u="none" strike="noStrike" kern="1200" cap="none" spc="0" normalizeH="0" baseline="0" noProof="0" dirty="0">
                <a:ln>
                  <a:noFill/>
                </a:ln>
                <a:solidFill>
                  <a:prstClr val="black"/>
                </a:solidFill>
                <a:effectLst/>
                <a:uLnTx/>
                <a:uFillTx/>
                <a:latin typeface="Calibri"/>
                <a:ea typeface="+mn-ea"/>
                <a:cs typeface="+mn-cs"/>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srgbClr val="FF0000"/>
                  </a:solidFill>
                  <a:effectLst/>
                  <a:uLnTx/>
                  <a:uFillTx/>
                  <a:latin typeface="Calibri"/>
                  <a:ea typeface="+mn-ea"/>
                  <a:cs typeface="+mn-cs"/>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err="1">
                <a:ln>
                  <a:noFill/>
                </a:ln>
                <a:solidFill>
                  <a:prstClr val="white"/>
                </a:solidFill>
                <a:effectLst/>
                <a:uLnTx/>
                <a:uFillTx/>
                <a:latin typeface="Calibri"/>
                <a:ea typeface="+mn-ea"/>
                <a:cs typeface="+mn-cs"/>
              </a:rPr>
              <a:t>Subarray</a:t>
            </a:r>
            <a:endParaRPr kumimoji="0" lang="en-US" sz="2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Calibri"/>
                <a:ea typeface="+mn-ea"/>
                <a:cs typeface="+mn-cs"/>
              </a:rPr>
              <a:t>I/O</a:t>
            </a:r>
          </a:p>
        </p:txBody>
      </p:sp>
    </p:spTree>
    <p:extLst>
      <p:ext uri="{BB962C8B-B14F-4D97-AF65-F5344CB8AC3E}">
        <p14:creationId xmlns:p14="http://schemas.microsoft.com/office/powerpoint/2010/main" val="296535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err="1">
                <a:ln>
                  <a:noFill/>
                </a:ln>
                <a:solidFill>
                  <a:prstClr val="black"/>
                </a:solidFill>
                <a:effectLst/>
                <a:uLnTx/>
                <a:uFillTx/>
                <a:latin typeface="Calibri"/>
                <a:ea typeface="+mn-ea"/>
                <a:cs typeface="+mn-cs"/>
              </a:rPr>
              <a:t>Subarray</a:t>
            </a: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a:ea typeface="+mn-ea"/>
                  <a:cs typeface="+mn-cs"/>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wordline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err="1">
                  <a:ln>
                    <a:noFill/>
                  </a:ln>
                  <a:solidFill>
                    <a:prstClr val="black"/>
                  </a:solidFill>
                  <a:effectLst/>
                  <a:uLnTx/>
                  <a:uFillTx/>
                  <a:latin typeface="Calibri"/>
                  <a:ea typeface="+mn-ea"/>
                  <a:cs typeface="+mn-cs"/>
                </a:rPr>
                <a:t>bitline</a:t>
              </a:r>
              <a:endParaRPr kumimoji="0" lang="en-US" sz="2000" b="0"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FF0000"/>
                  </a:solidFill>
                  <a:effectLst/>
                  <a:uLnTx/>
                  <a:uFillTx/>
                  <a:latin typeface="Calibri"/>
                  <a:ea typeface="+mn-ea"/>
                  <a:cs typeface="Calibri"/>
                </a:rPr>
                <a:t>bitline</a:t>
              </a:r>
              <a:r>
                <a:rPr kumimoji="0" lang="en-US" sz="2400" b="1" i="1" u="none" strike="noStrike" kern="1200" cap="none" spc="0" normalizeH="0" baseline="0" noProof="0" dirty="0">
                  <a:ln>
                    <a:noFill/>
                  </a:ln>
                  <a:solidFill>
                    <a:srgbClr val="FF0000"/>
                  </a:solidFill>
                  <a:effectLst/>
                  <a:uLnTx/>
                  <a:uFillTx/>
                  <a:latin typeface="Calibri"/>
                  <a:ea typeface="+mn-ea"/>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a:ea typeface="+mn-ea"/>
                <a:cs typeface="+mn-cs"/>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mn-cs"/>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006600"/>
                </a:solidFill>
                <a:effectLst/>
                <a:uLnTx/>
                <a:uFillTx/>
                <a:latin typeface="Calibri"/>
                <a:ea typeface="+mn-ea"/>
                <a:cs typeface="+mn-cs"/>
              </a:rPr>
              <a:t>Amortizes sense amplifier cost </a:t>
            </a:r>
            <a:r>
              <a:rPr kumimoji="0" lang="en-US" sz="2800" b="1" i="0" u="none" strike="noStrike" kern="1200" cap="none" spc="0" normalizeH="0" baseline="0" noProof="0" dirty="0">
                <a:ln>
                  <a:noFill/>
                </a:ln>
                <a:solidFill>
                  <a:srgbClr val="006600"/>
                </a:solidFill>
                <a:effectLst/>
                <a:uLnTx/>
                <a:uFillTx/>
                <a:latin typeface="Calibri"/>
                <a:ea typeface="+mn-ea"/>
                <a:cs typeface="+mn-cs"/>
                <a:sym typeface="Wingdings" pitchFamily="2" charset="2"/>
              </a:rPr>
              <a:t> Small area</a:t>
            </a:r>
          </a:p>
          <a:p>
            <a:pPr marL="742950" marR="0" lvl="1" indent="-28575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Large </a:t>
            </a:r>
            <a:r>
              <a:rPr kumimoji="0" lang="en-US" sz="2800" b="1" i="0" u="none" strike="noStrike" kern="1200" cap="none" spc="0" normalizeH="0" baseline="0" noProof="0" dirty="0" err="1">
                <a:ln>
                  <a:noFill/>
                </a:ln>
                <a:solidFill>
                  <a:srgbClr val="FF0000"/>
                </a:solidFill>
                <a:effectLst/>
                <a:uLnTx/>
                <a:uFillTx/>
                <a:latin typeface="Calibri"/>
                <a:ea typeface="+mn-ea"/>
                <a:cs typeface="+mn-cs"/>
                <a:sym typeface="Wingdings" pitchFamily="2" charset="2"/>
              </a:rPr>
              <a:t>bitline</a:t>
            </a:r>
            <a:r>
              <a:rPr kumimoji="0" lang="en-US" sz="2800" b="1" i="0" u="none" strike="noStrike" kern="1200" cap="none" spc="0" normalizeH="0" baseline="0" noProof="0" dirty="0">
                <a:ln>
                  <a:noFill/>
                </a:ln>
                <a:solidFill>
                  <a:srgbClr val="FF0000"/>
                </a:solidFill>
                <a:effectLst/>
                <a:uLnTx/>
                <a:uFillTx/>
                <a:latin typeface="Calibri"/>
                <a:ea typeface="+mn-ea"/>
                <a:cs typeface="+mn-cs"/>
                <a:sym typeface="Wingdings" pitchFamily="2" charset="2"/>
              </a:rPr>
              <a:t> capacitance  High latency &amp; power</a:t>
            </a:r>
            <a:endParaRPr kumimoji="0" lang="en-US" sz="2800" b="0" i="0" u="none" strike="noStrike" kern="1200" cap="none" spc="0" normalizeH="0" baseline="0" noProof="0" dirty="0">
              <a:ln>
                <a:noFill/>
              </a:ln>
              <a:solidFill>
                <a:srgbClr val="FF0000"/>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749300" marR="0" lvl="1" indent="-34925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4400" b="1" i="1" u="none" strike="noStrike" kern="1200" cap="none" spc="0" normalizeH="0" baseline="0" noProof="0" dirty="0">
              <a:ln>
                <a:noFill/>
              </a:ln>
              <a:solidFill>
                <a:srgbClr val="1F497D"/>
              </a:solidFill>
              <a:effectLst/>
              <a:uLnTx/>
              <a:uFillTx/>
              <a:latin typeface="Calibri"/>
              <a:ea typeface="+mn-ea"/>
              <a:cs typeface="+mn-cs"/>
            </a:endParaRPr>
          </a:p>
          <a:p>
            <a:pPr marL="746125" marR="0" lvl="1" indent="-346075"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row decoder</a:t>
            </a:r>
          </a:p>
        </p:txBody>
      </p:sp>
    </p:spTree>
    <p:extLst>
      <p:ext uri="{BB962C8B-B14F-4D97-AF65-F5344CB8AC3E}">
        <p14:creationId xmlns:p14="http://schemas.microsoft.com/office/powerpoint/2010/main" val="86262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a:ea typeface="+mn-ea"/>
                <a:cs typeface="+mn-cs"/>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6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FFFF00"/>
                </a:solidFill>
                <a:effectLst/>
                <a:uLnTx/>
                <a:uFillTx/>
                <a:latin typeface="Calibri"/>
                <a:ea typeface="+mn-ea"/>
                <a:cs typeface="+mn-cs"/>
              </a:rPr>
              <a:t>Trade-Off: Area vs. Latency</a:t>
            </a:r>
          </a:p>
        </p:txBody>
      </p:sp>
    </p:spTree>
    <p:extLst>
      <p:ext uri="{BB962C8B-B14F-4D97-AF65-F5344CB8AC3E}">
        <p14:creationId xmlns:p14="http://schemas.microsoft.com/office/powerpoint/2010/main" val="4281686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BBB59">
                    <a:lumMod val="75000"/>
                  </a:srgbClr>
                </a:solidFill>
                <a:effectLst/>
                <a:uLnTx/>
                <a:uFillTx/>
                <a:latin typeface="Calibri"/>
                <a:ea typeface="+mn-ea"/>
                <a:cs typeface="+mn-cs"/>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504D"/>
                </a:solidFill>
                <a:effectLst/>
                <a:uLnTx/>
                <a:uFillTx/>
                <a:latin typeface="Calibri"/>
                <a:ea typeface="+mn-ea"/>
                <a:cs typeface="+mn-cs"/>
              </a:rPr>
              <a:t>512 cells/</a:t>
            </a:r>
            <a:r>
              <a:rPr kumimoji="0" lang="en-US" sz="2800" b="1" i="0" u="none" strike="noStrike" kern="1200" cap="none" spc="0" normalizeH="0" baseline="0" noProof="0" dirty="0" err="1">
                <a:ln>
                  <a:noFill/>
                </a:ln>
                <a:solidFill>
                  <a:srgbClr val="C0504D"/>
                </a:solidFill>
                <a:effectLst/>
                <a:uLnTx/>
                <a:uFillTx/>
                <a:latin typeface="Calibri"/>
                <a:ea typeface="+mn-ea"/>
                <a:cs typeface="+mn-cs"/>
              </a:rPr>
              <a:t>bitline</a:t>
            </a:r>
            <a:endParaRPr kumimoji="0" lang="en-US" sz="2800" b="1" i="0" u="none" strike="noStrike" kern="1200" cap="none" spc="0" normalizeH="0" baseline="0" noProof="0" dirty="0">
              <a:ln>
                <a:noFill/>
              </a:ln>
              <a:solidFill>
                <a:srgbClr val="C0504D"/>
              </a:solidFill>
              <a:effectLst/>
              <a:uLnTx/>
              <a:uFillTx/>
              <a:latin typeface="Calibri"/>
              <a:ea typeface="+mn-ea"/>
              <a:cs typeface="+mn-cs"/>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Commodity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Long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Fancy 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mn-cs"/>
              </a:rPr>
              <a:t>Short </a:t>
            </a:r>
            <a:r>
              <a:rPr kumimoji="0" lang="en-US" sz="2400" b="1" i="0" u="none" strike="noStrike" kern="1200" cap="none" spc="0" normalizeH="0" baseline="0" noProof="0" dirty="0" err="1">
                <a:ln>
                  <a:noFill/>
                </a:ln>
                <a:solidFill>
                  <a:prstClr val="white"/>
                </a:solidFill>
                <a:effectLst/>
                <a:uLnTx/>
                <a:uFillTx/>
                <a:latin typeface="Calibri"/>
                <a:ea typeface="+mn-ea"/>
                <a:cs typeface="+mn-cs"/>
              </a:rPr>
              <a:t>Bitline</a:t>
            </a:r>
            <a:endParaRPr kumimoji="0" lang="en-US" sz="24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68546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Short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a:ln>
                  <a:noFill/>
                </a:ln>
                <a:solidFill>
                  <a:srgbClr val="008000"/>
                </a:solidFill>
                <a:effectLst/>
                <a:uLnTx/>
                <a:uFillTx/>
                <a:latin typeface="Calibri"/>
                <a:ea typeface="+mn-ea"/>
                <a:cs typeface="+mn-cs"/>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a:ea typeface="+mn-ea"/>
                  <a:cs typeface="Calibri"/>
                </a:rPr>
                <a:t>Long </a:t>
              </a:r>
              <a:r>
                <a:rPr kumimoji="0" lang="en-US" sz="3200" b="1" i="0" u="none" strike="noStrike" kern="1200" cap="none" spc="0" normalizeH="0" baseline="0" noProof="0" dirty="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dirty="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Short </a:t>
            </a:r>
            <a:r>
              <a:rPr kumimoji="0" lang="en-US" sz="3200" b="1" i="0" u="none" strike="noStrike" kern="1200" cap="none" spc="0" normalizeH="0" baseline="0" noProof="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a:ln>
                <a:noFill/>
              </a:ln>
              <a:solidFill>
                <a:srgbClr val="FFFF00"/>
              </a:solidFill>
              <a:effectLst/>
              <a:uLnTx/>
              <a:uFillTx/>
              <a:latin typeface="Calibri"/>
              <a:ea typeface="+mn-ea"/>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Short </a:t>
              </a:r>
              <a:r>
                <a:rPr kumimoji="0" lang="en-US" sz="3200" b="1" i="1" u="none" strike="noStrike" kern="1200" cap="none" spc="0" normalizeH="0" baseline="0" noProof="0" dirty="0" err="1">
                  <a:ln>
                    <a:noFill/>
                  </a:ln>
                  <a:solidFill>
                    <a:srgbClr val="FFFF66"/>
                  </a:solidFill>
                  <a:effectLst/>
                  <a:uLnTx/>
                  <a:uFillTx/>
                  <a:latin typeface="Calibri"/>
                  <a:ea typeface="+mn-ea"/>
                  <a:cs typeface="+mn-cs"/>
                </a:rPr>
                <a:t>Bitline</a:t>
              </a:r>
              <a:r>
                <a:rPr kumimoji="0" lang="en-US" sz="3200" b="1" i="1" u="none" strike="noStrike" kern="1200" cap="none" spc="0" normalizeH="0" baseline="0" noProof="0" dirty="0">
                  <a:ln>
                    <a:noFill/>
                  </a:ln>
                  <a:solidFill>
                    <a:srgbClr val="FFFF66"/>
                  </a:solidFill>
                  <a:effectLst/>
                  <a:uLnTx/>
                  <a:uFillTx/>
                  <a:latin typeface="Calibri"/>
                  <a:ea typeface="+mn-ea"/>
                  <a:cs typeface="+mn-cs"/>
                </a:rPr>
                <a:t> </a:t>
              </a:r>
              <a:r>
                <a:rPr kumimoji="0" lang="en-US" sz="3200" b="1" i="1" u="none" strike="noStrike" kern="1200" cap="none" spc="0" normalizeH="0" baseline="0" noProof="0" dirty="0">
                  <a:ln>
                    <a:noFill/>
                  </a:ln>
                  <a:solidFill>
                    <a:srgbClr val="FFFF66"/>
                  </a:solidFill>
                  <a:effectLst/>
                  <a:uLnTx/>
                  <a:uFillTx/>
                  <a:latin typeface="Calibri"/>
                  <a:ea typeface="+mn-ea"/>
                  <a:cs typeface="+mn-cs"/>
                  <a:sym typeface="Wingdings"/>
                </a:rPr>
                <a:t> </a:t>
              </a:r>
              <a:r>
                <a:rPr kumimoji="0" lang="en-US" sz="3200" b="1" i="1" u="none" strike="noStrike" kern="1200" cap="none" spc="0" normalizeH="0" baseline="0" noProof="0" dirty="0">
                  <a:ln>
                    <a:noFill/>
                  </a:ln>
                  <a:solidFill>
                    <a:srgbClr val="FFFF66"/>
                  </a:solidFill>
                  <a:effectLst/>
                  <a:uLnTx/>
                  <a:uFillTx/>
                  <a:latin typeface="Calibri"/>
                  <a:ea typeface="+mn-ea"/>
                  <a:cs typeface="+mn-cs"/>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FF66"/>
                </a:solidFill>
                <a:effectLst/>
                <a:uLnTx/>
                <a:uFillTx/>
                <a:latin typeface="Calibri"/>
                <a:ea typeface="+mn-ea"/>
                <a:cs typeface="+mn-cs"/>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64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Calibri"/>
                <a:ea typeface="+mn-ea"/>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Long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libri"/>
                    <a:ea typeface="+mn-ea"/>
                    <a:cs typeface="Calibri"/>
                  </a:rPr>
                  <a:t>Short </a:t>
                </a:r>
                <a:r>
                  <a:rPr kumimoji="0" lang="en-US" sz="3200" b="1" i="0" u="none" strike="noStrike" kern="1200" cap="none" spc="0" normalizeH="0" baseline="0" noProof="0" err="1">
                    <a:ln>
                      <a:noFill/>
                    </a:ln>
                    <a:solidFill>
                      <a:prstClr val="black"/>
                    </a:solidFill>
                    <a:effectLst/>
                    <a:uLnTx/>
                    <a:uFillTx/>
                    <a:latin typeface="Calibri"/>
                    <a:ea typeface="+mn-ea"/>
                    <a:cs typeface="Calibri"/>
                  </a:rPr>
                  <a:t>Bitline</a:t>
                </a:r>
                <a:endParaRPr kumimoji="0" lang="en-US" sz="3200" b="1" i="0" u="none" strike="noStrike" kern="1200" cap="none" spc="0" normalizeH="0" baseline="0" noProof="0">
                  <a:ln>
                    <a:noFill/>
                  </a:ln>
                  <a:solidFill>
                    <a:prstClr val="black"/>
                  </a:solidFill>
                  <a:effectLst/>
                  <a:uLnTx/>
                  <a:uFillTx/>
                  <a:latin typeface="Calibri"/>
                  <a:ea typeface="+mn-ea"/>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008000"/>
                  </a:solidFill>
                  <a:effectLst/>
                  <a:uLnTx/>
                  <a:uFillTx/>
                  <a:latin typeface="Calibri"/>
                  <a:ea typeface="+mn-ea"/>
                  <a:cs typeface="+mn-cs"/>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Short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1" u="none" strike="noStrike" kern="1200" cap="none" spc="0" normalizeH="0" baseline="0" noProof="0" dirty="0">
                  <a:ln>
                    <a:noFill/>
                  </a:ln>
                  <a:solidFill>
                    <a:srgbClr val="FF0000"/>
                  </a:solidFill>
                  <a:effectLst/>
                  <a:uLnTx/>
                  <a:uFillTx/>
                  <a:latin typeface="Calibri"/>
                  <a:ea typeface="+mn-ea"/>
                  <a:cs typeface="+mn-cs"/>
                </a:rPr>
                <a:t>Large Area</a:t>
              </a:r>
              <a:r>
                <a:rPr kumimoji="0" lang="en-US" sz="3200" b="1" i="1" u="none" strike="noStrike" kern="1200" cap="none" spc="0" normalizeH="0" baseline="0" noProof="0" dirty="0">
                  <a:ln>
                    <a:noFill/>
                  </a:ln>
                  <a:solidFill>
                    <a:srgbClr val="0000FF"/>
                  </a:solidFill>
                  <a:effectLst/>
                  <a:uLnTx/>
                  <a:uFillTx/>
                  <a:latin typeface="Calibri"/>
                  <a:ea typeface="+mn-ea"/>
                  <a:cs typeface="+mn-cs"/>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a:ea typeface="+mn-ea"/>
                <a:cs typeface="+mn-cs"/>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Calibri"/>
                  <a:ea typeface="+mn-ea"/>
                  <a:cs typeface="Calibri"/>
                </a:rPr>
                <a:t>Small area using long </a:t>
              </a:r>
              <a:r>
                <a:rPr kumimoji="0" lang="en-US" sz="3200" b="1" i="0" u="none" strike="noStrike" kern="1200" cap="none" spc="0" normalizeH="0" baseline="0" noProof="0" dirty="0" err="1">
                  <a:ln>
                    <a:noFill/>
                  </a:ln>
                  <a:solidFill>
                    <a:srgbClr val="FFFF00"/>
                  </a:solidFill>
                  <a:effectLst/>
                  <a:uLnTx/>
                  <a:uFillTx/>
                  <a:latin typeface="Calibri"/>
                  <a:ea typeface="+mn-ea"/>
                  <a:cs typeface="Calibri"/>
                </a:rPr>
                <a:t>bitline</a:t>
              </a:r>
              <a:endParaRPr kumimoji="0" lang="en-US" sz="3200" b="1" i="0" u="none" strike="noStrike" kern="1200" cap="none" spc="0" normalizeH="0" baseline="0" noProof="0" dirty="0">
                <a:ln>
                  <a:noFill/>
                </a:ln>
                <a:solidFill>
                  <a:srgbClr val="FFFF00"/>
                </a:solidFill>
                <a:effectLst/>
                <a:uLnTx/>
                <a:uFillTx/>
                <a:latin typeface="Calibri"/>
                <a:ea typeface="+mn-ea"/>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85934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dirty="0">
                <a:ln>
                  <a:noFill/>
                </a:ln>
                <a:solidFill>
                  <a:srgbClr val="0000FF"/>
                </a:solidFill>
                <a:effectLst/>
                <a:uLnTx/>
                <a:uFillTx/>
                <a:latin typeface="Calibri"/>
                <a:ea typeface="+mn-ea"/>
                <a:cs typeface="+mn-cs"/>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0000FF"/>
                </a:solidFill>
                <a:effectLst/>
                <a:uLnTx/>
                <a:uFillTx/>
                <a:latin typeface="Calibri"/>
                <a:ea typeface="+mn-ea"/>
                <a:cs typeface="+mn-cs"/>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800" b="1" i="0" u="none" strike="noStrike" kern="1200" cap="none" spc="0" normalizeH="0" baseline="0" noProof="0">
                <a:ln>
                  <a:noFill/>
                </a:ln>
                <a:solidFill>
                  <a:srgbClr val="FF0000"/>
                </a:solidFill>
                <a:effectLst/>
                <a:uLnTx/>
                <a:uFillTx/>
                <a:latin typeface="Calibri"/>
                <a:ea typeface="+mn-ea"/>
                <a:cs typeface="+mn-cs"/>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Latency </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r>
              <a:rPr kumimoji="0" lang="en-US" sz="3600" b="0" i="0" u="none" strike="noStrike" kern="1200" cap="none" spc="0" normalizeH="0" baseline="0" noProof="0" dirty="0" err="1">
                <a:ln>
                  <a:noFill/>
                </a:ln>
                <a:solidFill>
                  <a:prstClr val="black"/>
                </a:solidFill>
                <a:effectLst/>
                <a:uLnTx/>
                <a:uFillTx/>
                <a:latin typeface="Calibri"/>
                <a:ea typeface="+mn-ea"/>
                <a:cs typeface="+mn-cs"/>
              </a:rPr>
              <a:t>tRC</a:t>
            </a:r>
            <a:r>
              <a:rPr kumimoji="0" lang="en-US" sz="3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DRAM Area Overhead</a:t>
            </a:r>
          </a:p>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4F81BD">
                    <a:lumMod val="75000"/>
                  </a:srgbClr>
                </a:solidFill>
                <a:effectLst/>
                <a:uLnTx/>
                <a:uFillTx/>
                <a:latin typeface="Calibri"/>
                <a:ea typeface="+mn-ea"/>
                <a:cs typeface="+mn-cs"/>
              </a:rPr>
              <a:t>~3%</a:t>
            </a:r>
            <a:r>
              <a:rPr kumimoji="0" lang="en-US" sz="2800" b="0" i="0" u="none" strike="noStrike" kern="1200" cap="none" spc="0" normalizeH="0" baseline="0" noProof="0" dirty="0">
                <a:ln>
                  <a:noFill/>
                </a:ln>
                <a:solidFill>
                  <a:prstClr val="black"/>
                </a:solidFill>
                <a:effectLst/>
                <a:uLnTx/>
                <a:uFillTx/>
                <a:latin typeface="Calibri"/>
                <a:ea typeface="+mn-ea"/>
                <a:cs typeface="+mn-cs"/>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ctr"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a:ln>
                    <a:noFill/>
                  </a:ln>
                  <a:solidFill>
                    <a:prstClr val="black"/>
                  </a:solidFill>
                  <a:effectLst/>
                  <a:uLnTx/>
                  <a:uFillTx/>
                  <a:latin typeface="Calibri"/>
                  <a:ea typeface="+mn-ea"/>
                  <a:cs typeface="+mn-cs"/>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1" indent="0" algn="l" defTabSz="914400" rtl="0" eaLnBrk="1" fontAlgn="auto" latinLnBrk="0" hangingPunct="1">
              <a:lnSpc>
                <a:spcPct val="9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 (52.5ns)</a:t>
            </a:r>
          </a:p>
        </p:txBody>
      </p:sp>
    </p:spTree>
    <p:extLst>
      <p:ext uri="{BB962C8B-B14F-4D97-AF65-F5344CB8AC3E}">
        <p14:creationId xmlns:p14="http://schemas.microsoft.com/office/powerpoint/2010/main" val="35430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512 cells/</a:t>
            </a:r>
            <a:r>
              <a:rPr kumimoji="0" lang="en-US" sz="2800" b="1" i="0" u="none" strike="noStrike" kern="1200" cap="none" spc="0" normalizeH="0" baseline="0" noProof="0" dirty="0" err="1">
                <a:ln>
                  <a:noFill/>
                </a:ln>
                <a:solidFill>
                  <a:prstClr val="black"/>
                </a:solidFill>
                <a:effectLst/>
                <a:uLnTx/>
                <a:uFillTx/>
                <a:latin typeface="Calibri"/>
                <a:ea typeface="+mn-ea"/>
                <a:cs typeface="+mn-cs"/>
              </a:rPr>
              <a:t>bitline</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9BBB59">
                    <a:lumMod val="50000"/>
                  </a:srgbClr>
                </a:solidFill>
                <a:effectLst/>
                <a:uLnTx/>
                <a:uFillTx/>
                <a:latin typeface="Calibri"/>
                <a:ea typeface="+mn-ea"/>
                <a:cs typeface="+mn-cs"/>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rgbClr val="FF0000"/>
                </a:solidFill>
                <a:effectLst/>
                <a:uLnTx/>
                <a:uFillTx/>
                <a:latin typeface="Calibri"/>
                <a:ea typeface="+mn-ea"/>
                <a:cs typeface="+mn-cs"/>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GOAL</a:t>
              </a:r>
            </a:p>
          </p:txBody>
        </p:sp>
      </p:grpSp>
    </p:spTree>
    <p:extLst>
      <p:ext uri="{BB962C8B-B14F-4D97-AF65-F5344CB8AC3E}">
        <p14:creationId xmlns:p14="http://schemas.microsoft.com/office/powerpoint/2010/main" val="182360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285927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rot="10800000" flipV="1">
            <a:off x="2819401"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6" name="Rectangle 35"/>
          <p:cNvSpPr/>
          <p:nvPr/>
        </p:nvSpPr>
        <p:spPr>
          <a:xfrm rot="10800000" flipV="1">
            <a:off x="2971800" y="1371600"/>
            <a:ext cx="2438393"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37" name="Rectangle 36"/>
          <p:cNvSpPr/>
          <p:nvPr/>
        </p:nvSpPr>
        <p:spPr>
          <a:xfrm>
            <a:off x="2971802" y="1371600"/>
            <a:ext cx="2438395"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err="1">
                <a:ln>
                  <a:noFill/>
                </a:ln>
                <a:solidFill>
                  <a:prstClr val="black"/>
                </a:solidFill>
                <a:effectLst/>
                <a:uLnTx/>
                <a:uFillTx/>
                <a:latin typeface="Calibri"/>
                <a:ea typeface="+mn-ea"/>
                <a:cs typeface="+mn-cs"/>
              </a:rPr>
              <a:t>subarray</a:t>
            </a:r>
            <a:endParaRPr kumimoji="0" lang="en-US" sz="2800" b="1" i="1" u="none" strike="noStrike" kern="1200" cap="none" spc="0" normalizeH="0" baseline="0" noProof="0">
              <a:ln>
                <a:noFill/>
              </a:ln>
              <a:solidFill>
                <a:prstClr val="black"/>
              </a:solidFill>
              <a:effectLst/>
              <a:uLnTx/>
              <a:uFillTx/>
              <a:latin typeface="Calibri"/>
              <a:ea typeface="+mn-ea"/>
              <a:cs typeface="+mn-cs"/>
            </a:endParaRPr>
          </a:p>
        </p:txBody>
      </p:sp>
      <p:sp>
        <p:nvSpPr>
          <p:cNvPr id="2" name="Title 1"/>
          <p:cNvSpPr>
            <a:spLocks noGrp="1"/>
          </p:cNvSpPr>
          <p:nvPr>
            <p:ph type="title"/>
          </p:nvPr>
        </p:nvSpPr>
        <p:spPr>
          <a:xfrm>
            <a:off x="0" y="0"/>
            <a:ext cx="9144000" cy="838200"/>
          </a:xfrm>
        </p:spPr>
        <p:txBody>
          <a:bodyPr>
            <a:normAutofit fontScale="90000"/>
          </a:bodyPr>
          <a:lstStyle/>
          <a:p>
            <a:r>
              <a:rPr lang="en-US" dirty="0"/>
              <a:t>   Near Segment as Hardware-Managed Cache</a:t>
            </a:r>
          </a:p>
        </p:txBody>
      </p:sp>
      <p:sp>
        <p:nvSpPr>
          <p:cNvPr id="46" name="Rectangle 45"/>
          <p:cNvSpPr/>
          <p:nvPr/>
        </p:nvSpPr>
        <p:spPr>
          <a:xfrm>
            <a:off x="2819400" y="8382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TL-DRAM</a:t>
            </a:r>
          </a:p>
        </p:txBody>
      </p:sp>
      <p:sp>
        <p:nvSpPr>
          <p:cNvPr id="57" name="Rectangle 56"/>
          <p:cNvSpPr/>
          <p:nvPr/>
        </p:nvSpPr>
        <p:spPr>
          <a:xfrm rot="10800000" flipV="1">
            <a:off x="2971792"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cxnSp>
        <p:nvCxnSpPr>
          <p:cNvPr id="59" name="Straight Connector 58"/>
          <p:cNvCxnSpPr/>
          <p:nvPr/>
        </p:nvCxnSpPr>
        <p:spPr>
          <a:xfrm flipV="1">
            <a:off x="4191001"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971801"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I/O</a:t>
            </a:r>
          </a:p>
        </p:txBody>
      </p:sp>
      <p:sp>
        <p:nvSpPr>
          <p:cNvPr id="24" name="Rectangle 23"/>
          <p:cNvSpPr/>
          <p:nvPr/>
        </p:nvSpPr>
        <p:spPr>
          <a:xfrm>
            <a:off x="5562600" y="2209798"/>
            <a:ext cx="1447799" cy="3048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cache</a:t>
            </a:r>
          </a:p>
        </p:txBody>
      </p:sp>
      <p:sp>
        <p:nvSpPr>
          <p:cNvPr id="26" name="Rectangle 25"/>
          <p:cNvSpPr/>
          <p:nvPr/>
        </p:nvSpPr>
        <p:spPr>
          <a:xfrm>
            <a:off x="5562601" y="1447800"/>
            <a:ext cx="121920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main</a:t>
            </a:r>
          </a:p>
        </p:txBody>
      </p:sp>
      <p:sp>
        <p:nvSpPr>
          <p:cNvPr id="27" name="Rectangle 26"/>
          <p:cNvSpPr/>
          <p:nvPr/>
        </p:nvSpPr>
        <p:spPr>
          <a:xfrm>
            <a:off x="5562600" y="1752600"/>
            <a:ext cx="1904999"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memory</a:t>
            </a:r>
          </a:p>
        </p:txBody>
      </p:sp>
      <p:sp>
        <p:nvSpPr>
          <p:cNvPr id="29" name="Content Placeholder 2"/>
          <p:cNvSpPr>
            <a:spLocks noGrp="1"/>
          </p:cNvSpPr>
          <p:nvPr>
            <p:ph idx="1"/>
          </p:nvPr>
        </p:nvSpPr>
        <p:spPr>
          <a:xfrm>
            <a:off x="228600" y="4419600"/>
            <a:ext cx="8839200" cy="1752600"/>
          </a:xfrm>
        </p:spPr>
        <p:txBody>
          <a:bodyPr/>
          <a:lstStyle/>
          <a:p>
            <a:pPr>
              <a:lnSpc>
                <a:spcPct val="85000"/>
              </a:lnSpc>
            </a:pPr>
            <a:endParaRPr lang="en-US" b="1" dirty="0"/>
          </a:p>
          <a:p>
            <a:pPr>
              <a:lnSpc>
                <a:spcPct val="85000"/>
              </a:lnSpc>
            </a:pPr>
            <a:r>
              <a:rPr lang="en-US" b="1" dirty="0"/>
              <a:t>Challenge 1: </a:t>
            </a:r>
            <a:r>
              <a:rPr lang="en-US" dirty="0"/>
              <a:t>How to efficiently migrate a row between segments?</a:t>
            </a:r>
            <a:endParaRPr lang="en-US" b="1" dirty="0">
              <a:solidFill>
                <a:srgbClr val="FF0000"/>
              </a:solidFill>
            </a:endParaRPr>
          </a:p>
          <a:p>
            <a:pPr>
              <a:lnSpc>
                <a:spcPct val="85000"/>
              </a:lnSpc>
            </a:pPr>
            <a:r>
              <a:rPr lang="en-US" b="1" dirty="0"/>
              <a:t>Challenge 2: </a:t>
            </a:r>
            <a:r>
              <a:rPr lang="en-US" dirty="0"/>
              <a:t>How to efficiently manage the cache?</a:t>
            </a:r>
          </a:p>
          <a:p>
            <a:pPr marL="0" indent="0">
              <a:lnSpc>
                <a:spcPct val="85000"/>
              </a:lnSpc>
              <a:buNone/>
            </a:pPr>
            <a:endParaRPr lang="en-US" b="1" dirty="0">
              <a:solidFill>
                <a:srgbClr val="FF0000"/>
              </a:solidFill>
            </a:endParaRPr>
          </a:p>
        </p:txBody>
      </p:sp>
      <p:grpSp>
        <p:nvGrpSpPr>
          <p:cNvPr id="3" name="Group 2"/>
          <p:cNvGrpSpPr/>
          <p:nvPr/>
        </p:nvGrpSpPr>
        <p:grpSpPr>
          <a:xfrm>
            <a:off x="2971794" y="1371599"/>
            <a:ext cx="2438412" cy="1447801"/>
            <a:chOff x="2971794" y="1371599"/>
            <a:chExt cx="2438412" cy="1447801"/>
          </a:xfrm>
        </p:grpSpPr>
        <p:sp>
          <p:nvSpPr>
            <p:cNvPr id="61" name="Rectangle 60"/>
            <p:cNvSpPr/>
            <p:nvPr/>
          </p:nvSpPr>
          <p:spPr>
            <a:xfrm rot="10800000" flipV="1">
              <a:off x="2971794" y="1371599"/>
              <a:ext cx="2438393" cy="838199"/>
            </a:xfrm>
            <a:prstGeom prst="rect">
              <a:avLst/>
            </a:prstGeom>
            <a:solidFill>
              <a:schemeClr val="accent2">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63" name="Rectangle 62"/>
            <p:cNvSpPr/>
            <p:nvPr/>
          </p:nvSpPr>
          <p:spPr>
            <a:xfrm>
              <a:off x="2971801" y="1371600"/>
              <a:ext cx="2438395" cy="8381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far segment</a:t>
              </a:r>
            </a:p>
          </p:txBody>
        </p:sp>
        <p:sp>
          <p:nvSpPr>
            <p:cNvPr id="22" name="Rectangle 21"/>
            <p:cNvSpPr/>
            <p:nvPr/>
          </p:nvSpPr>
          <p:spPr>
            <a:xfrm rot="10800000" flipV="1">
              <a:off x="2971798" y="2209800"/>
              <a:ext cx="2438393" cy="304800"/>
            </a:xfrm>
            <a:prstGeom prst="rect">
              <a:avLst/>
            </a:prstGeom>
            <a:solidFill>
              <a:schemeClr val="accent3">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black"/>
                </a:solidFill>
                <a:effectLst/>
                <a:uLnTx/>
                <a:uFillTx/>
                <a:latin typeface="Calibri"/>
                <a:ea typeface="+mn-ea"/>
                <a:cs typeface="+mn-cs"/>
              </a:endParaRPr>
            </a:p>
          </p:txBody>
        </p:sp>
        <p:sp>
          <p:nvSpPr>
            <p:cNvPr id="23" name="Rectangle 22"/>
            <p:cNvSpPr/>
            <p:nvPr/>
          </p:nvSpPr>
          <p:spPr>
            <a:xfrm>
              <a:off x="2971801" y="2158999"/>
              <a:ext cx="2438405" cy="304799"/>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near segment</a:t>
              </a:r>
            </a:p>
          </p:txBody>
        </p:sp>
        <p:sp>
          <p:nvSpPr>
            <p:cNvPr id="30" name="Rectangle 29"/>
            <p:cNvSpPr/>
            <p:nvPr/>
          </p:nvSpPr>
          <p:spPr>
            <a:xfrm rot="10800000" flipV="1">
              <a:off x="2971800" y="2514600"/>
              <a:ext cx="2438393" cy="304800"/>
            </a:xfrm>
            <a:prstGeom prst="rect">
              <a:avLst/>
            </a:prstGeom>
            <a:solidFill>
              <a:schemeClr val="tx1">
                <a:lumMod val="75000"/>
                <a:lumOff val="2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a:ea typeface="+mn-ea"/>
                <a:cs typeface="+mn-cs"/>
              </a:endParaRPr>
            </a:p>
          </p:txBody>
        </p:sp>
        <p:sp>
          <p:nvSpPr>
            <p:cNvPr id="31" name="Rectangle 30"/>
            <p:cNvSpPr/>
            <p:nvPr/>
          </p:nvSpPr>
          <p:spPr>
            <a:xfrm>
              <a:off x="2971803" y="2508250"/>
              <a:ext cx="2438385" cy="3047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white"/>
                  </a:solidFill>
                  <a:effectLst/>
                  <a:uLnTx/>
                  <a:uFillTx/>
                  <a:latin typeface="Calibri"/>
                  <a:ea typeface="+mn-ea"/>
                  <a:cs typeface="+mn-cs"/>
                </a:rPr>
                <a:t>sense amplifier</a:t>
              </a:r>
            </a:p>
          </p:txBody>
        </p:sp>
      </p:grpSp>
      <p:cxnSp>
        <p:nvCxnSpPr>
          <p:cNvPr id="33" name="Straight Connector 32"/>
          <p:cNvCxnSpPr/>
          <p:nvPr/>
        </p:nvCxnSpPr>
        <p:spPr>
          <a:xfrm>
            <a:off x="2819400"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4191001"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2590800" y="4038600"/>
            <a:ext cx="1676400"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a:ln>
                  <a:noFill/>
                </a:ln>
                <a:solidFill>
                  <a:prstClr val="black"/>
                </a:solidFill>
                <a:effectLst/>
                <a:uLnTx/>
                <a:uFillTx/>
                <a:latin typeface="Calibri"/>
                <a:ea typeface="+mn-ea"/>
                <a:cs typeface="+mn-cs"/>
              </a:rPr>
              <a:t>channel</a:t>
            </a:r>
          </a:p>
        </p:txBody>
      </p:sp>
      <p:sp>
        <p:nvSpPr>
          <p:cNvPr id="25" name="Rounded Rectangle 24"/>
          <p:cNvSpPr/>
          <p:nvPr/>
        </p:nvSpPr>
        <p:spPr>
          <a:xfrm>
            <a:off x="228600" y="4876800"/>
            <a:ext cx="83820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4543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5" grpId="0" animBg="1"/>
    </p:bld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11.5%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10.7%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12.4%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rPr>
              <a:t>–26%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9BBB59">
                  <a:lumMod val="50000"/>
                </a:srgbClr>
              </a:solidFill>
              <a:effectLst/>
              <a:uLnTx/>
              <a:uFillTx/>
              <a:latin typeface="Calibri"/>
              <a:ea typeface="+mn-ea"/>
              <a:cs typeface="+mn-cs"/>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srgbClr val="4F81BD">
                    <a:lumMod val="75000"/>
                  </a:srgbClr>
                </a:solidFill>
                <a:effectLst/>
                <a:uLnTx/>
                <a:uFillTx/>
                <a:latin typeface="Calibri"/>
                <a:ea typeface="+mn-ea"/>
                <a:cs typeface="+mn-cs"/>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Tiered-Latency DRAM: A Low Latency and Low Cost DRAM Architecture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2013.</a:t>
            </a:r>
          </a:p>
        </p:txBody>
      </p:sp>
    </p:spTree>
    <p:extLst>
      <p:ext uri="{BB962C8B-B14F-4D97-AF65-F5344CB8AC3E}">
        <p14:creationId xmlns:p14="http://schemas.microsoft.com/office/powerpoint/2010/main" val="381348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TL-DRAM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626289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1.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8.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81.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4.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218629</TotalTime>
  <Words>22284</Words>
  <Application>Microsoft Macintosh PowerPoint</Application>
  <PresentationFormat>On-screen Show (4:3)</PresentationFormat>
  <Paragraphs>3134</Paragraphs>
  <Slides>342</Slides>
  <Notes>56</Notes>
  <HiddenSlides>0</HiddenSlides>
  <MMClips>6</MMClips>
  <ScaleCrop>false</ScaleCrop>
  <HeadingPairs>
    <vt:vector size="8" baseType="variant">
      <vt:variant>
        <vt:lpstr>Fonts Used</vt:lpstr>
      </vt:variant>
      <vt:variant>
        <vt:i4>36</vt:i4>
      </vt:variant>
      <vt:variant>
        <vt:lpstr>Theme</vt:lpstr>
      </vt:variant>
      <vt:variant>
        <vt:i4>87</vt:i4>
      </vt:variant>
      <vt:variant>
        <vt:lpstr>Embedded OLE Servers</vt:lpstr>
      </vt:variant>
      <vt:variant>
        <vt:i4>1</vt:i4>
      </vt:variant>
      <vt:variant>
        <vt:lpstr>Slide Titles</vt:lpstr>
      </vt:variant>
      <vt:variant>
        <vt:i4>342</vt:i4>
      </vt:variant>
    </vt:vector>
  </HeadingPairs>
  <TitlesOfParts>
    <vt:vector size="466" baseType="lpstr">
      <vt:lpstr>ＭＳ Ｐゴシック</vt:lpstr>
      <vt:lpstr>ヒラギノ角ゴ ProN W3</vt:lpstr>
      <vt:lpstr>ヒラギノ角ゴ ProN W6</vt:lpstr>
      <vt:lpstr>Adobe Garamond Pro</vt:lpstr>
      <vt:lpstr>Adobe Garamond Pro Bold</vt:lpstr>
      <vt:lpstr>Apple Chancery</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67_Edge</vt:lpstr>
      <vt:lpstr>24_Edge</vt:lpstr>
      <vt:lpstr>155_Edge</vt:lpstr>
      <vt:lpstr>25_Edge</vt:lpstr>
      <vt:lpstr>62_Edge</vt:lpstr>
      <vt:lpstr>27_Edge</vt:lpstr>
      <vt:lpstr>28_Edge</vt:lpstr>
      <vt:lpstr>24_Office Theme</vt:lpstr>
      <vt:lpstr>100_Edge</vt:lpstr>
      <vt:lpstr>29_Edge</vt:lpstr>
      <vt:lpstr>41_Edge</vt:lpstr>
      <vt:lpstr>101_Edge</vt:lpstr>
      <vt:lpstr>26_Edge</vt:lpstr>
      <vt:lpstr>20_Office Theme</vt:lpstr>
      <vt:lpstr>13_Office Theme</vt:lpstr>
      <vt:lpstr>CMU-SAFARI</vt:lpstr>
      <vt:lpstr>102_Edge</vt:lpstr>
      <vt:lpstr>5_Office Theme</vt:lpstr>
      <vt:lpstr>21_Office Theme</vt:lpstr>
      <vt:lpstr>22_Edge</vt:lpstr>
      <vt:lpstr>1_Office Theme</vt:lpstr>
      <vt:lpstr>1_Simple Light</vt:lpstr>
      <vt:lpstr>6_Office 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A Note on the Review Process</vt:lpstr>
      <vt:lpstr>Ambit [MICRO’17]</vt:lpstr>
      <vt:lpstr>Ambit </vt:lpstr>
      <vt:lpstr>Ambit Sounds Good, No?</vt:lpstr>
      <vt:lpstr>Another Review </vt:lpstr>
      <vt:lpstr>Yet Another Review</vt:lpstr>
      <vt:lpstr>The Reviewer Accountability Problem</vt:lpstr>
      <vt:lpstr>We Have a Mindset Issue…</vt:lpstr>
      <vt:lpstr>Suggestion to Community</vt:lpstr>
      <vt:lpstr>Takeaway</vt:lpstr>
      <vt:lpstr>Takeaway</vt:lpstr>
      <vt:lpstr>RowClone &amp; Bitwise Ops in Real DRAM Chips</vt:lpstr>
      <vt:lpstr>Pinatubo: RowClone and Bitwise Ops in PCM</vt:lpstr>
      <vt:lpstr>Aside: A Recommended Book</vt:lpstr>
      <vt:lpstr>PowerPoint Presentation</vt:lpstr>
      <vt:lpstr>PowerPoint Presentation</vt:lpstr>
      <vt:lpstr>Suggestion to Researchers: Principle: Passion</vt:lpstr>
      <vt:lpstr>Suggestion to Researchers: Principle: Resilience</vt:lpstr>
      <vt:lpstr>Principle: Learning and Scholarship</vt:lpstr>
      <vt:lpstr>Principle: Learning and Scholarship</vt:lpstr>
      <vt:lpstr>More Thoughts and Suggestions</vt:lpstr>
      <vt:lpstr>More Motivation    to Reduce Memory Latency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Near Segment as Hardware-Managed Cache</vt:lpstr>
      <vt:lpstr>   Performance &amp; Power Consumption  </vt:lpstr>
      <vt:lpstr>More on TL-DRAM</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2918</cp:revision>
  <cp:lastPrinted>2017-12-05T03:30:35Z</cp:lastPrinted>
  <dcterms:created xsi:type="dcterms:W3CDTF">2010-10-08T20:41:54Z</dcterms:created>
  <dcterms:modified xsi:type="dcterms:W3CDTF">2020-10-26T16:35:38Z</dcterms:modified>
</cp:coreProperties>
</file>