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theme/theme56.xml" ContentType="application/vnd.openxmlformats-officedocument.theme+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theme/theme57.xml" ContentType="application/vnd.openxmlformats-officedocument.theme+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theme/theme58.xml" ContentType="application/vnd.openxmlformats-officedocument.theme+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theme/theme59.xml" ContentType="application/vnd.openxmlformats-officedocument.theme+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theme/theme60.xml" ContentType="application/vnd.openxmlformats-officedocument.theme+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3.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theme/theme64.xml" ContentType="application/vnd.openxmlformats-officedocument.theme+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theme/theme65.xml" ContentType="application/vnd.openxmlformats-officedocument.theme+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theme/theme66.xml" ContentType="application/vnd.openxmlformats-officedocument.theme+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theme/theme67.xml" ContentType="application/vnd.openxmlformats-officedocument.theme+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theme/theme68.xml" ContentType="application/vnd.openxmlformats-officedocument.theme+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69.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0.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1.xml" ContentType="application/vnd.openxmlformats-officedocument.theme+xml"/>
  <Override PartName="/ppt/theme/theme72.xml" ContentType="application/vnd.openxmlformats-officedocument.theme+xml"/>
  <Override PartName="/ppt/theme/theme7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5.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style4.xml" ContentType="application/vnd.ms-office.chartstyle+xml"/>
  <Override PartName="/ppt/charts/colors4.xml" ContentType="application/vnd.ms-office.chartcolorstyle+xml"/>
  <Override PartName="/ppt/charts/chart11.xml" ContentType="application/vnd.openxmlformats-officedocument.drawingml.chart+xml"/>
  <Override PartName="/ppt/charts/chart12.xml" ContentType="application/vnd.openxmlformats-officedocument.drawingml.chart+xml"/>
  <Override PartName="/ppt/theme/themeOverride6.xml" ContentType="application/vnd.openxmlformats-officedocument.themeOverride+xml"/>
  <Override PartName="/ppt/charts/chart13.xml" ContentType="application/vnd.openxmlformats-officedocument.drawingml.chart+xml"/>
  <Override PartName="/ppt/theme/themeOverride7.xml" ContentType="application/vnd.openxmlformats-officedocument.themeOverride+xml"/>
  <Override PartName="/ppt/charts/chart14.xml" ContentType="application/vnd.openxmlformats-officedocument.drawingml.chart+xml"/>
  <Override PartName="/ppt/theme/themeOverride8.xml" ContentType="application/vnd.openxmlformats-officedocument.themeOverride+xml"/>
  <Override PartName="/ppt/charts/chart15.xml" ContentType="application/vnd.openxmlformats-officedocument.drawingml.chart+xml"/>
  <Override PartName="/ppt/theme/themeOverride9.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6.xml" ContentType="application/vnd.openxmlformats-officedocument.drawingml.chart+xml"/>
  <Override PartName="/ppt/notesSlides/notesSlide45.xml" ContentType="application/vnd.openxmlformats-officedocument.presentationml.notesSlide+xml"/>
  <Override PartName="/ppt/charts/chart17.xml" ContentType="application/vnd.openxmlformats-officedocument.drawingml.chart+xml"/>
  <Override PartName="/ppt/theme/themeOverride10.xml" ContentType="application/vnd.openxmlformats-officedocument.themeOverr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18.xml" ContentType="application/vnd.openxmlformats-officedocument.drawingml.chart+xml"/>
  <Override PartName="/ppt/theme/themeOverride11.xml" ContentType="application/vnd.openxmlformats-officedocument.themeOverr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9.xml" ContentType="application/vnd.openxmlformats-officedocument.drawingml.chart+xml"/>
  <Override PartName="/ppt/theme/themeOverride12.xml" ContentType="application/vnd.openxmlformats-officedocument.themeOverride+xml"/>
  <Override PartName="/ppt/charts/chart20.xml" ContentType="application/vnd.openxmlformats-officedocument.drawingml.chart+xml"/>
  <Override PartName="/ppt/theme/themeOverride13.xml" ContentType="application/vnd.openxmlformats-officedocument.themeOverr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08" r:id="rId56"/>
    <p:sldMasterId id="2147488722" r:id="rId57"/>
    <p:sldMasterId id="2147488734" r:id="rId58"/>
    <p:sldMasterId id="2147488747" r:id="rId59"/>
    <p:sldMasterId id="2147488761" r:id="rId60"/>
    <p:sldMasterId id="2147488773" r:id="rId61"/>
    <p:sldMasterId id="2147488780" r:id="rId62"/>
    <p:sldMasterId id="2147488793" r:id="rId63"/>
    <p:sldMasterId id="2147488806" r:id="rId64"/>
    <p:sldMasterId id="2147488818" r:id="rId65"/>
    <p:sldMasterId id="2147488830" r:id="rId66"/>
    <p:sldMasterId id="2147488842" r:id="rId67"/>
    <p:sldMasterId id="2147488855" r:id="rId68"/>
    <p:sldMasterId id="2147488867" r:id="rId69"/>
    <p:sldMasterId id="2147488879" r:id="rId70"/>
    <p:sldMasterId id="2147488892" r:id="rId71"/>
  </p:sldMasterIdLst>
  <p:notesMasterIdLst>
    <p:notesMasterId r:id="rId396"/>
  </p:notesMasterIdLst>
  <p:handoutMasterIdLst>
    <p:handoutMasterId r:id="rId397"/>
  </p:handoutMasterIdLst>
  <p:sldIdLst>
    <p:sldId id="5119" r:id="rId72"/>
    <p:sldId id="5219" r:id="rId73"/>
    <p:sldId id="5218" r:id="rId74"/>
    <p:sldId id="5220" r:id="rId75"/>
    <p:sldId id="5221" r:id="rId76"/>
    <p:sldId id="5222" r:id="rId77"/>
    <p:sldId id="5223" r:id="rId78"/>
    <p:sldId id="4457" r:id="rId79"/>
    <p:sldId id="4436" r:id="rId80"/>
    <p:sldId id="4696" r:id="rId81"/>
    <p:sldId id="5224" r:id="rId82"/>
    <p:sldId id="5225" r:id="rId83"/>
    <p:sldId id="5232" r:id="rId84"/>
    <p:sldId id="5227" r:id="rId85"/>
    <p:sldId id="5226" r:id="rId86"/>
    <p:sldId id="5228" r:id="rId87"/>
    <p:sldId id="5229" r:id="rId88"/>
    <p:sldId id="5230" r:id="rId89"/>
    <p:sldId id="5374" r:id="rId90"/>
    <p:sldId id="5597" r:id="rId91"/>
    <p:sldId id="5375" r:id="rId92"/>
    <p:sldId id="5387" r:id="rId93"/>
    <p:sldId id="3812" r:id="rId94"/>
    <p:sldId id="3813" r:id="rId95"/>
    <p:sldId id="3814" r:id="rId96"/>
    <p:sldId id="3815" r:id="rId97"/>
    <p:sldId id="5644" r:id="rId98"/>
    <p:sldId id="5645" r:id="rId99"/>
    <p:sldId id="5399" r:id="rId100"/>
    <p:sldId id="2535" r:id="rId101"/>
    <p:sldId id="2532" r:id="rId102"/>
    <p:sldId id="5389" r:id="rId103"/>
    <p:sldId id="5391" r:id="rId104"/>
    <p:sldId id="5384" r:id="rId105"/>
    <p:sldId id="3583" r:id="rId106"/>
    <p:sldId id="3614" r:id="rId107"/>
    <p:sldId id="3615" r:id="rId108"/>
    <p:sldId id="5385" r:id="rId109"/>
    <p:sldId id="5394" r:id="rId110"/>
    <p:sldId id="5395" r:id="rId111"/>
    <p:sldId id="5386" r:id="rId112"/>
    <p:sldId id="5390" r:id="rId113"/>
    <p:sldId id="1257" r:id="rId114"/>
    <p:sldId id="1258" r:id="rId115"/>
    <p:sldId id="1259" r:id="rId116"/>
    <p:sldId id="5392" r:id="rId117"/>
    <p:sldId id="3835" r:id="rId118"/>
    <p:sldId id="1413" r:id="rId119"/>
    <p:sldId id="4827" r:id="rId120"/>
    <p:sldId id="3602" r:id="rId121"/>
    <p:sldId id="5505" r:id="rId122"/>
    <p:sldId id="5507" r:id="rId123"/>
    <p:sldId id="1201" r:id="rId124"/>
    <p:sldId id="3156" r:id="rId125"/>
    <p:sldId id="5379" r:id="rId126"/>
    <p:sldId id="5506" r:id="rId127"/>
    <p:sldId id="4907" r:id="rId128"/>
    <p:sldId id="4918" r:id="rId129"/>
    <p:sldId id="5393" r:id="rId130"/>
    <p:sldId id="4906" r:id="rId131"/>
    <p:sldId id="5508" r:id="rId132"/>
    <p:sldId id="4914" r:id="rId133"/>
    <p:sldId id="5388" r:id="rId134"/>
    <p:sldId id="5233" r:id="rId135"/>
    <p:sldId id="5256" r:id="rId136"/>
    <p:sldId id="5257" r:id="rId137"/>
    <p:sldId id="5503" r:id="rId138"/>
    <p:sldId id="3582" r:id="rId139"/>
    <p:sldId id="3609" r:id="rId140"/>
    <p:sldId id="4145" r:id="rId141"/>
    <p:sldId id="5577" r:id="rId142"/>
    <p:sldId id="5578" r:id="rId143"/>
    <p:sldId id="5579" r:id="rId144"/>
    <p:sldId id="4146" r:id="rId145"/>
    <p:sldId id="5136" r:id="rId146"/>
    <p:sldId id="5061" r:id="rId147"/>
    <p:sldId id="5162" r:id="rId148"/>
    <p:sldId id="5063" r:id="rId149"/>
    <p:sldId id="5066" r:id="rId150"/>
    <p:sldId id="5071" r:id="rId151"/>
    <p:sldId id="5072" r:id="rId152"/>
    <p:sldId id="5084" r:id="rId153"/>
    <p:sldId id="5592" r:id="rId154"/>
    <p:sldId id="5212" r:id="rId155"/>
    <p:sldId id="3584" r:id="rId156"/>
    <p:sldId id="656" r:id="rId157"/>
    <p:sldId id="3586" r:id="rId158"/>
    <p:sldId id="3848" r:id="rId159"/>
    <p:sldId id="5580" r:id="rId160"/>
    <p:sldId id="3710" r:id="rId161"/>
    <p:sldId id="3711" r:id="rId162"/>
    <p:sldId id="3712" r:id="rId163"/>
    <p:sldId id="3943" r:id="rId164"/>
    <p:sldId id="3944" r:id="rId165"/>
    <p:sldId id="3945" r:id="rId166"/>
    <p:sldId id="3946" r:id="rId167"/>
    <p:sldId id="3947" r:id="rId168"/>
    <p:sldId id="3948" r:id="rId169"/>
    <p:sldId id="3719" r:id="rId170"/>
    <p:sldId id="3950" r:id="rId171"/>
    <p:sldId id="3720" r:id="rId172"/>
    <p:sldId id="4838" r:id="rId173"/>
    <p:sldId id="3721" r:id="rId174"/>
    <p:sldId id="3722" r:id="rId175"/>
    <p:sldId id="1513" r:id="rId176"/>
    <p:sldId id="1512" r:id="rId177"/>
    <p:sldId id="4699" r:id="rId178"/>
    <p:sldId id="3723" r:id="rId179"/>
    <p:sldId id="5549" r:id="rId180"/>
    <p:sldId id="5648" r:id="rId181"/>
    <p:sldId id="3958" r:id="rId182"/>
    <p:sldId id="3978" r:id="rId183"/>
    <p:sldId id="2054" r:id="rId184"/>
    <p:sldId id="4943" r:id="rId185"/>
    <p:sldId id="5029" r:id="rId186"/>
    <p:sldId id="5028" r:id="rId187"/>
    <p:sldId id="5646" r:id="rId188"/>
    <p:sldId id="3857" r:id="rId189"/>
    <p:sldId id="5647" r:id="rId190"/>
    <p:sldId id="3855" r:id="rId191"/>
    <p:sldId id="5258" r:id="rId192"/>
    <p:sldId id="5235" r:id="rId193"/>
    <p:sldId id="5236" r:id="rId194"/>
    <p:sldId id="5237" r:id="rId195"/>
    <p:sldId id="5238" r:id="rId196"/>
    <p:sldId id="5239" r:id="rId197"/>
    <p:sldId id="5240" r:id="rId198"/>
    <p:sldId id="5241" r:id="rId199"/>
    <p:sldId id="5242" r:id="rId200"/>
    <p:sldId id="5400" r:id="rId201"/>
    <p:sldId id="5244" r:id="rId202"/>
    <p:sldId id="5245" r:id="rId203"/>
    <p:sldId id="5246" r:id="rId204"/>
    <p:sldId id="5247" r:id="rId205"/>
    <p:sldId id="5248" r:id="rId206"/>
    <p:sldId id="5249" r:id="rId207"/>
    <p:sldId id="5509" r:id="rId208"/>
    <p:sldId id="5251" r:id="rId209"/>
    <p:sldId id="5252" r:id="rId210"/>
    <p:sldId id="5253" r:id="rId211"/>
    <p:sldId id="5254" r:id="rId212"/>
    <p:sldId id="5540" r:id="rId213"/>
    <p:sldId id="5259" r:id="rId214"/>
    <p:sldId id="5260" r:id="rId215"/>
    <p:sldId id="5261" r:id="rId216"/>
    <p:sldId id="5262" r:id="rId217"/>
    <p:sldId id="5263" r:id="rId218"/>
    <p:sldId id="5264" r:id="rId219"/>
    <p:sldId id="5265" r:id="rId220"/>
    <p:sldId id="5266" r:id="rId221"/>
    <p:sldId id="5267" r:id="rId222"/>
    <p:sldId id="5268" r:id="rId223"/>
    <p:sldId id="5269" r:id="rId224"/>
    <p:sldId id="5270" r:id="rId225"/>
    <p:sldId id="5273" r:id="rId226"/>
    <p:sldId id="5274" r:id="rId227"/>
    <p:sldId id="5413" r:id="rId228"/>
    <p:sldId id="5277" r:id="rId229"/>
    <p:sldId id="5279" r:id="rId230"/>
    <p:sldId id="5593" r:id="rId231"/>
    <p:sldId id="5441" r:id="rId232"/>
    <p:sldId id="5481" r:id="rId233"/>
    <p:sldId id="5483" r:id="rId234"/>
    <p:sldId id="5510" r:id="rId235"/>
    <p:sldId id="5442" r:id="rId236"/>
    <p:sldId id="5527" r:id="rId237"/>
    <p:sldId id="5530" r:id="rId238"/>
    <p:sldId id="5531" r:id="rId239"/>
    <p:sldId id="5196" r:id="rId240"/>
    <p:sldId id="5195" r:id="rId241"/>
    <p:sldId id="5594" r:id="rId242"/>
    <p:sldId id="5595" r:id="rId243"/>
    <p:sldId id="5596" r:id="rId244"/>
    <p:sldId id="5587" r:id="rId245"/>
    <p:sldId id="5511" r:id="rId246"/>
    <p:sldId id="5512" r:id="rId247"/>
    <p:sldId id="5589" r:id="rId248"/>
    <p:sldId id="5513" r:id="rId249"/>
    <p:sldId id="5280" r:id="rId250"/>
    <p:sldId id="5281" r:id="rId251"/>
    <p:sldId id="5282" r:id="rId252"/>
    <p:sldId id="5283" r:id="rId253"/>
    <p:sldId id="5284" r:id="rId254"/>
    <p:sldId id="5285" r:id="rId255"/>
    <p:sldId id="5286" r:id="rId256"/>
    <p:sldId id="5287" r:id="rId257"/>
    <p:sldId id="5288" r:id="rId258"/>
    <p:sldId id="5289" r:id="rId259"/>
    <p:sldId id="5290" r:id="rId260"/>
    <p:sldId id="5291" r:id="rId261"/>
    <p:sldId id="5292" r:id="rId262"/>
    <p:sldId id="5294" r:id="rId263"/>
    <p:sldId id="5295" r:id="rId264"/>
    <p:sldId id="5466" r:id="rId265"/>
    <p:sldId id="5468" r:id="rId266"/>
    <p:sldId id="5532" r:id="rId267"/>
    <p:sldId id="5467" r:id="rId268"/>
    <p:sldId id="5302" r:id="rId269"/>
    <p:sldId id="5303" r:id="rId270"/>
    <p:sldId id="5304" r:id="rId271"/>
    <p:sldId id="5305" r:id="rId272"/>
    <p:sldId id="5533" r:id="rId273"/>
    <p:sldId id="5534" r:id="rId274"/>
    <p:sldId id="5312" r:id="rId275"/>
    <p:sldId id="5313" r:id="rId276"/>
    <p:sldId id="5314" r:id="rId277"/>
    <p:sldId id="5351" r:id="rId278"/>
    <p:sldId id="5470" r:id="rId279"/>
    <p:sldId id="5471" r:id="rId280"/>
    <p:sldId id="5484" r:id="rId281"/>
    <p:sldId id="5642" r:id="rId282"/>
    <p:sldId id="3792" r:id="rId283"/>
    <p:sldId id="5336" r:id="rId284"/>
    <p:sldId id="5337" r:id="rId285"/>
    <p:sldId id="5231" r:id="rId286"/>
    <p:sldId id="5341" r:id="rId287"/>
    <p:sldId id="4920" r:id="rId288"/>
    <p:sldId id="5485" r:id="rId289"/>
    <p:sldId id="5486" r:id="rId290"/>
    <p:sldId id="5487" r:id="rId291"/>
    <p:sldId id="5488" r:id="rId292"/>
    <p:sldId id="5489" r:id="rId293"/>
    <p:sldId id="5490" r:id="rId294"/>
    <p:sldId id="5491" r:id="rId295"/>
    <p:sldId id="5492" r:id="rId296"/>
    <p:sldId id="5493" r:id="rId297"/>
    <p:sldId id="5494" r:id="rId298"/>
    <p:sldId id="5495" r:id="rId299"/>
    <p:sldId id="5496" r:id="rId300"/>
    <p:sldId id="5497" r:id="rId301"/>
    <p:sldId id="5498" r:id="rId302"/>
    <p:sldId id="5499" r:id="rId303"/>
    <p:sldId id="5500" r:id="rId304"/>
    <p:sldId id="5345" r:id="rId305"/>
    <p:sldId id="5343" r:id="rId306"/>
    <p:sldId id="5348" r:id="rId307"/>
    <p:sldId id="5342" r:id="rId308"/>
    <p:sldId id="5372" r:id="rId309"/>
    <p:sldId id="5586" r:id="rId310"/>
    <p:sldId id="5396" r:id="rId311"/>
    <p:sldId id="3853" r:id="rId312"/>
    <p:sldId id="4876" r:id="rId313"/>
    <p:sldId id="4875" r:id="rId314"/>
    <p:sldId id="5360" r:id="rId315"/>
    <p:sldId id="5612" r:id="rId316"/>
    <p:sldId id="5613" r:id="rId317"/>
    <p:sldId id="5365" r:id="rId318"/>
    <p:sldId id="5366" r:id="rId319"/>
    <p:sldId id="5546" r:id="rId320"/>
    <p:sldId id="3802" r:id="rId321"/>
    <p:sldId id="3803" r:id="rId322"/>
    <p:sldId id="3804" r:id="rId323"/>
    <p:sldId id="4206" r:id="rId324"/>
    <p:sldId id="4210" r:id="rId325"/>
    <p:sldId id="3805" r:id="rId326"/>
    <p:sldId id="3806" r:id="rId327"/>
    <p:sldId id="4212" r:id="rId328"/>
    <p:sldId id="587" r:id="rId329"/>
    <p:sldId id="3807" r:id="rId330"/>
    <p:sldId id="4213" r:id="rId331"/>
    <p:sldId id="5551" r:id="rId332"/>
    <p:sldId id="3800" r:id="rId333"/>
    <p:sldId id="5367" r:id="rId334"/>
    <p:sldId id="4214" r:id="rId335"/>
    <p:sldId id="5501" r:id="rId336"/>
    <p:sldId id="5556" r:id="rId337"/>
    <p:sldId id="5547" r:id="rId338"/>
    <p:sldId id="5548" r:id="rId339"/>
    <p:sldId id="4424" r:id="rId340"/>
    <p:sldId id="4425" r:id="rId341"/>
    <p:sldId id="5176" r:id="rId342"/>
    <p:sldId id="5643" r:id="rId343"/>
    <p:sldId id="5359" r:id="rId344"/>
    <p:sldId id="1863" r:id="rId345"/>
    <p:sldId id="1534" r:id="rId346"/>
    <p:sldId id="5537" r:id="rId347"/>
    <p:sldId id="5211" r:id="rId348"/>
    <p:sldId id="5371" r:id="rId349"/>
    <p:sldId id="5046" r:id="rId350"/>
    <p:sldId id="5047" r:id="rId351"/>
    <p:sldId id="5048" r:id="rId352"/>
    <p:sldId id="5049" r:id="rId353"/>
    <p:sldId id="5050" r:id="rId354"/>
    <p:sldId id="5504" r:id="rId355"/>
    <p:sldId id="5051" r:id="rId356"/>
    <p:sldId id="5052" r:id="rId357"/>
    <p:sldId id="5053" r:id="rId358"/>
    <p:sldId id="4929" r:id="rId359"/>
    <p:sldId id="4930" r:id="rId360"/>
    <p:sldId id="4931" r:id="rId361"/>
    <p:sldId id="5535" r:id="rId362"/>
    <p:sldId id="5550" r:id="rId363"/>
    <p:sldId id="5208" r:id="rId364"/>
    <p:sldId id="3378" r:id="rId365"/>
    <p:sldId id="1416" r:id="rId366"/>
    <p:sldId id="1417" r:id="rId367"/>
    <p:sldId id="3379" r:id="rId368"/>
    <p:sldId id="3380" r:id="rId369"/>
    <p:sldId id="3381" r:id="rId370"/>
    <p:sldId id="1422" r:id="rId371"/>
    <p:sldId id="1427" r:id="rId372"/>
    <p:sldId id="4683" r:id="rId373"/>
    <p:sldId id="5576" r:id="rId374"/>
    <p:sldId id="3781" r:id="rId375"/>
    <p:sldId id="3782" r:id="rId376"/>
    <p:sldId id="3908" r:id="rId377"/>
    <p:sldId id="3909" r:id="rId378"/>
    <p:sldId id="3926" r:id="rId379"/>
    <p:sldId id="3786" r:id="rId380"/>
    <p:sldId id="5383" r:id="rId381"/>
    <p:sldId id="3910" r:id="rId382"/>
    <p:sldId id="3796" r:id="rId383"/>
    <p:sldId id="3795" r:id="rId384"/>
    <p:sldId id="3906" r:id="rId385"/>
    <p:sldId id="5031" r:id="rId386"/>
    <p:sldId id="5575" r:id="rId387"/>
    <p:sldId id="4845" r:id="rId388"/>
    <p:sldId id="2775" r:id="rId389"/>
    <p:sldId id="2776" r:id="rId390"/>
    <p:sldId id="4835" r:id="rId391"/>
    <p:sldId id="5058" r:id="rId392"/>
    <p:sldId id="5356" r:id="rId393"/>
    <p:sldId id="5544" r:id="rId394"/>
    <p:sldId id="5649" r:id="rId39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0000"/>
    <a:srgbClr val="1A5712"/>
    <a:srgbClr val="0000FF"/>
    <a:srgbClr val="0432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60" autoAdjust="0"/>
    <p:restoredTop sz="99433" autoAdjust="0"/>
  </p:normalViewPr>
  <p:slideViewPr>
    <p:cSldViewPr>
      <p:cViewPr varScale="1">
        <p:scale>
          <a:sx n="93" d="100"/>
          <a:sy n="93" d="100"/>
        </p:scale>
        <p:origin x="100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6.xml"/><Relationship Id="rId299" Type="http://schemas.openxmlformats.org/officeDocument/2006/relationships/slide" Target="slides/slide228.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8.xml"/><Relationship Id="rId324" Type="http://schemas.openxmlformats.org/officeDocument/2006/relationships/slide" Target="slides/slide253.xml"/><Relationship Id="rId366" Type="http://schemas.openxmlformats.org/officeDocument/2006/relationships/slide" Target="slides/slide295.xml"/><Relationship Id="rId170" Type="http://schemas.openxmlformats.org/officeDocument/2006/relationships/slide" Target="slides/slide99.xml"/><Relationship Id="rId226" Type="http://schemas.openxmlformats.org/officeDocument/2006/relationships/slide" Target="slides/slide155.xml"/><Relationship Id="rId268" Type="http://schemas.openxmlformats.org/officeDocument/2006/relationships/slide" Target="slides/slide197.xml"/><Relationship Id="rId32" Type="http://schemas.openxmlformats.org/officeDocument/2006/relationships/slideMaster" Target="slideMasters/slideMaster32.xml"/><Relationship Id="rId74" Type="http://schemas.openxmlformats.org/officeDocument/2006/relationships/slide" Target="slides/slide3.xml"/><Relationship Id="rId128" Type="http://schemas.openxmlformats.org/officeDocument/2006/relationships/slide" Target="slides/slide57.xml"/><Relationship Id="rId335" Type="http://schemas.openxmlformats.org/officeDocument/2006/relationships/slide" Target="slides/slide264.xml"/><Relationship Id="rId377" Type="http://schemas.openxmlformats.org/officeDocument/2006/relationships/slide" Target="slides/slide306.xml"/><Relationship Id="rId5" Type="http://schemas.openxmlformats.org/officeDocument/2006/relationships/slideMaster" Target="slideMasters/slideMaster5.xml"/><Relationship Id="rId181" Type="http://schemas.openxmlformats.org/officeDocument/2006/relationships/slide" Target="slides/slide110.xml"/><Relationship Id="rId237" Type="http://schemas.openxmlformats.org/officeDocument/2006/relationships/slide" Target="slides/slide166.xml"/><Relationship Id="rId279" Type="http://schemas.openxmlformats.org/officeDocument/2006/relationships/slide" Target="slides/slide208.xml"/><Relationship Id="rId43" Type="http://schemas.openxmlformats.org/officeDocument/2006/relationships/slideMaster" Target="slideMasters/slideMaster43.xml"/><Relationship Id="rId139" Type="http://schemas.openxmlformats.org/officeDocument/2006/relationships/slide" Target="slides/slide68.xml"/><Relationship Id="rId290" Type="http://schemas.openxmlformats.org/officeDocument/2006/relationships/slide" Target="slides/slide219.xml"/><Relationship Id="rId304" Type="http://schemas.openxmlformats.org/officeDocument/2006/relationships/slide" Target="slides/slide233.xml"/><Relationship Id="rId346" Type="http://schemas.openxmlformats.org/officeDocument/2006/relationships/slide" Target="slides/slide275.xml"/><Relationship Id="rId388" Type="http://schemas.openxmlformats.org/officeDocument/2006/relationships/slide" Target="slides/slide317.xml"/><Relationship Id="rId85" Type="http://schemas.openxmlformats.org/officeDocument/2006/relationships/slide" Target="slides/slide14.xml"/><Relationship Id="rId150" Type="http://schemas.openxmlformats.org/officeDocument/2006/relationships/slide" Target="slides/slide79.xml"/><Relationship Id="rId192" Type="http://schemas.openxmlformats.org/officeDocument/2006/relationships/slide" Target="slides/slide121.xml"/><Relationship Id="rId206" Type="http://schemas.openxmlformats.org/officeDocument/2006/relationships/slide" Target="slides/slide135.xml"/><Relationship Id="rId248" Type="http://schemas.openxmlformats.org/officeDocument/2006/relationships/slide" Target="slides/slide177.xml"/><Relationship Id="rId12" Type="http://schemas.openxmlformats.org/officeDocument/2006/relationships/slideMaster" Target="slideMasters/slideMaster12.xml"/><Relationship Id="rId108" Type="http://schemas.openxmlformats.org/officeDocument/2006/relationships/slide" Target="slides/slide37.xml"/><Relationship Id="rId315" Type="http://schemas.openxmlformats.org/officeDocument/2006/relationships/slide" Target="slides/slide244.xml"/><Relationship Id="rId357" Type="http://schemas.openxmlformats.org/officeDocument/2006/relationships/slide" Target="slides/slide286.xml"/><Relationship Id="rId54" Type="http://schemas.openxmlformats.org/officeDocument/2006/relationships/slideMaster" Target="slideMasters/slideMaster54.xml"/><Relationship Id="rId96" Type="http://schemas.openxmlformats.org/officeDocument/2006/relationships/slide" Target="slides/slide25.xml"/><Relationship Id="rId161" Type="http://schemas.openxmlformats.org/officeDocument/2006/relationships/slide" Target="slides/slide90.xml"/><Relationship Id="rId217" Type="http://schemas.openxmlformats.org/officeDocument/2006/relationships/slide" Target="slides/slide146.xml"/><Relationship Id="rId399" Type="http://schemas.openxmlformats.org/officeDocument/2006/relationships/viewProps" Target="viewProps.xml"/><Relationship Id="rId259" Type="http://schemas.openxmlformats.org/officeDocument/2006/relationships/slide" Target="slides/slide188.xml"/><Relationship Id="rId23" Type="http://schemas.openxmlformats.org/officeDocument/2006/relationships/slideMaster" Target="slideMasters/slideMaster23.xml"/><Relationship Id="rId119" Type="http://schemas.openxmlformats.org/officeDocument/2006/relationships/slide" Target="slides/slide48.xml"/><Relationship Id="rId270" Type="http://schemas.openxmlformats.org/officeDocument/2006/relationships/slide" Target="slides/slide199.xml"/><Relationship Id="rId326" Type="http://schemas.openxmlformats.org/officeDocument/2006/relationships/slide" Target="slides/slide255.xml"/><Relationship Id="rId65" Type="http://schemas.openxmlformats.org/officeDocument/2006/relationships/slideMaster" Target="slideMasters/slideMaster65.xml"/><Relationship Id="rId130" Type="http://schemas.openxmlformats.org/officeDocument/2006/relationships/slide" Target="slides/slide59.xml"/><Relationship Id="rId368" Type="http://schemas.openxmlformats.org/officeDocument/2006/relationships/slide" Target="slides/slide297.xml"/><Relationship Id="rId172" Type="http://schemas.openxmlformats.org/officeDocument/2006/relationships/slide" Target="slides/slide101.xml"/><Relationship Id="rId228" Type="http://schemas.openxmlformats.org/officeDocument/2006/relationships/slide" Target="slides/slide157.xml"/><Relationship Id="rId281" Type="http://schemas.openxmlformats.org/officeDocument/2006/relationships/slide" Target="slides/slide210.xml"/><Relationship Id="rId337" Type="http://schemas.openxmlformats.org/officeDocument/2006/relationships/slide" Target="slides/slide266.xml"/><Relationship Id="rId34" Type="http://schemas.openxmlformats.org/officeDocument/2006/relationships/slideMaster" Target="slideMasters/slideMaster34.xml"/><Relationship Id="rId76" Type="http://schemas.openxmlformats.org/officeDocument/2006/relationships/slide" Target="slides/slide5.xml"/><Relationship Id="rId141" Type="http://schemas.openxmlformats.org/officeDocument/2006/relationships/slide" Target="slides/slide70.xml"/><Relationship Id="rId379" Type="http://schemas.openxmlformats.org/officeDocument/2006/relationships/slide" Target="slides/slide308.xml"/><Relationship Id="rId7" Type="http://schemas.openxmlformats.org/officeDocument/2006/relationships/slideMaster" Target="slideMasters/slideMaster7.xml"/><Relationship Id="rId183" Type="http://schemas.openxmlformats.org/officeDocument/2006/relationships/slide" Target="slides/slide112.xml"/><Relationship Id="rId239" Type="http://schemas.openxmlformats.org/officeDocument/2006/relationships/slide" Target="slides/slide168.xml"/><Relationship Id="rId390" Type="http://schemas.openxmlformats.org/officeDocument/2006/relationships/slide" Target="slides/slide319.xml"/><Relationship Id="rId250" Type="http://schemas.openxmlformats.org/officeDocument/2006/relationships/slide" Target="slides/slide179.xml"/><Relationship Id="rId292" Type="http://schemas.openxmlformats.org/officeDocument/2006/relationships/slide" Target="slides/slide221.xml"/><Relationship Id="rId306" Type="http://schemas.openxmlformats.org/officeDocument/2006/relationships/slide" Target="slides/slide235.xml"/><Relationship Id="rId45" Type="http://schemas.openxmlformats.org/officeDocument/2006/relationships/slideMaster" Target="slideMasters/slideMaster45.xml"/><Relationship Id="rId87" Type="http://schemas.openxmlformats.org/officeDocument/2006/relationships/slide" Target="slides/slide16.xml"/><Relationship Id="rId110" Type="http://schemas.openxmlformats.org/officeDocument/2006/relationships/slide" Target="slides/slide39.xml"/><Relationship Id="rId348" Type="http://schemas.openxmlformats.org/officeDocument/2006/relationships/slide" Target="slides/slide277.xml"/><Relationship Id="rId152" Type="http://schemas.openxmlformats.org/officeDocument/2006/relationships/slide" Target="slides/slide81.xml"/><Relationship Id="rId194" Type="http://schemas.openxmlformats.org/officeDocument/2006/relationships/slide" Target="slides/slide123.xml"/><Relationship Id="rId208" Type="http://schemas.openxmlformats.org/officeDocument/2006/relationships/slide" Target="slides/slide137.xml"/><Relationship Id="rId261" Type="http://schemas.openxmlformats.org/officeDocument/2006/relationships/slide" Target="slides/slide190.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6.xml"/><Relationship Id="rId359" Type="http://schemas.openxmlformats.org/officeDocument/2006/relationships/slide" Target="slides/slide288.xml"/><Relationship Id="rId98" Type="http://schemas.openxmlformats.org/officeDocument/2006/relationships/slide" Target="slides/slide27.xml"/><Relationship Id="rId121" Type="http://schemas.openxmlformats.org/officeDocument/2006/relationships/slide" Target="slides/slide50.xml"/><Relationship Id="rId163" Type="http://schemas.openxmlformats.org/officeDocument/2006/relationships/slide" Target="slides/slide92.xml"/><Relationship Id="rId219" Type="http://schemas.openxmlformats.org/officeDocument/2006/relationships/slide" Target="slides/slide148.xml"/><Relationship Id="rId370" Type="http://schemas.openxmlformats.org/officeDocument/2006/relationships/slide" Target="slides/slide299.xml"/><Relationship Id="rId230" Type="http://schemas.openxmlformats.org/officeDocument/2006/relationships/slide" Target="slides/slide159.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1.xml"/><Relationship Id="rId328" Type="http://schemas.openxmlformats.org/officeDocument/2006/relationships/slide" Target="slides/slide257.xml"/><Relationship Id="rId132" Type="http://schemas.openxmlformats.org/officeDocument/2006/relationships/slide" Target="slides/slide61.xml"/><Relationship Id="rId174" Type="http://schemas.openxmlformats.org/officeDocument/2006/relationships/slide" Target="slides/slide103.xml"/><Relationship Id="rId381" Type="http://schemas.openxmlformats.org/officeDocument/2006/relationships/slide" Target="slides/slide310.xml"/><Relationship Id="rId241" Type="http://schemas.openxmlformats.org/officeDocument/2006/relationships/slide" Target="slides/slide170.xml"/><Relationship Id="rId36" Type="http://schemas.openxmlformats.org/officeDocument/2006/relationships/slideMaster" Target="slideMasters/slideMaster36.xml"/><Relationship Id="rId283" Type="http://schemas.openxmlformats.org/officeDocument/2006/relationships/slide" Target="slides/slide212.xml"/><Relationship Id="rId339" Type="http://schemas.openxmlformats.org/officeDocument/2006/relationships/slide" Target="slides/slide268.xml"/><Relationship Id="rId78" Type="http://schemas.openxmlformats.org/officeDocument/2006/relationships/slide" Target="slides/slide7.xml"/><Relationship Id="rId101" Type="http://schemas.openxmlformats.org/officeDocument/2006/relationships/slide" Target="slides/slide30.xml"/><Relationship Id="rId143" Type="http://schemas.openxmlformats.org/officeDocument/2006/relationships/slide" Target="slides/slide72.xml"/><Relationship Id="rId185" Type="http://schemas.openxmlformats.org/officeDocument/2006/relationships/slide" Target="slides/slide114.xml"/><Relationship Id="rId350" Type="http://schemas.openxmlformats.org/officeDocument/2006/relationships/slide" Target="slides/slide279.xml"/><Relationship Id="rId9" Type="http://schemas.openxmlformats.org/officeDocument/2006/relationships/slideMaster" Target="slideMasters/slideMaster9.xml"/><Relationship Id="rId210" Type="http://schemas.openxmlformats.org/officeDocument/2006/relationships/slide" Target="slides/slide139.xml"/><Relationship Id="rId392" Type="http://schemas.openxmlformats.org/officeDocument/2006/relationships/slide" Target="slides/slide321.xml"/><Relationship Id="rId252" Type="http://schemas.openxmlformats.org/officeDocument/2006/relationships/slide" Target="slides/slide181.xml"/><Relationship Id="rId294" Type="http://schemas.openxmlformats.org/officeDocument/2006/relationships/slide" Target="slides/slide223.xml"/><Relationship Id="rId308" Type="http://schemas.openxmlformats.org/officeDocument/2006/relationships/slide" Target="slides/slide237.xml"/><Relationship Id="rId47" Type="http://schemas.openxmlformats.org/officeDocument/2006/relationships/slideMaster" Target="slideMasters/slideMaster47.xml"/><Relationship Id="rId89" Type="http://schemas.openxmlformats.org/officeDocument/2006/relationships/slide" Target="slides/slide18.xml"/><Relationship Id="rId112" Type="http://schemas.openxmlformats.org/officeDocument/2006/relationships/slide" Target="slides/slide41.xml"/><Relationship Id="rId154" Type="http://schemas.openxmlformats.org/officeDocument/2006/relationships/slide" Target="slides/slide83.xml"/><Relationship Id="rId361" Type="http://schemas.openxmlformats.org/officeDocument/2006/relationships/slide" Target="slides/slide290.xml"/><Relationship Id="rId196" Type="http://schemas.openxmlformats.org/officeDocument/2006/relationships/slide" Target="slides/slide125.xml"/><Relationship Id="rId16" Type="http://schemas.openxmlformats.org/officeDocument/2006/relationships/slideMaster" Target="slideMasters/slideMaster16.xml"/><Relationship Id="rId221" Type="http://schemas.openxmlformats.org/officeDocument/2006/relationships/slide" Target="slides/slide150.xml"/><Relationship Id="rId263" Type="http://schemas.openxmlformats.org/officeDocument/2006/relationships/slide" Target="slides/slide192.xml"/><Relationship Id="rId319" Type="http://schemas.openxmlformats.org/officeDocument/2006/relationships/slide" Target="slides/slide248.xml"/><Relationship Id="rId58" Type="http://schemas.openxmlformats.org/officeDocument/2006/relationships/slideMaster" Target="slideMasters/slideMaster58.xml"/><Relationship Id="rId123" Type="http://schemas.openxmlformats.org/officeDocument/2006/relationships/slide" Target="slides/slide52.xml"/><Relationship Id="rId330" Type="http://schemas.openxmlformats.org/officeDocument/2006/relationships/slide" Target="slides/slide259.xml"/><Relationship Id="rId90" Type="http://schemas.openxmlformats.org/officeDocument/2006/relationships/slide" Target="slides/slide19.xml"/><Relationship Id="rId165" Type="http://schemas.openxmlformats.org/officeDocument/2006/relationships/slide" Target="slides/slide94.xml"/><Relationship Id="rId186" Type="http://schemas.openxmlformats.org/officeDocument/2006/relationships/slide" Target="slides/slide115.xml"/><Relationship Id="rId351" Type="http://schemas.openxmlformats.org/officeDocument/2006/relationships/slide" Target="slides/slide280.xml"/><Relationship Id="rId372" Type="http://schemas.openxmlformats.org/officeDocument/2006/relationships/slide" Target="slides/slide301.xml"/><Relationship Id="rId393" Type="http://schemas.openxmlformats.org/officeDocument/2006/relationships/slide" Target="slides/slide322.xml"/><Relationship Id="rId211" Type="http://schemas.openxmlformats.org/officeDocument/2006/relationships/slide" Target="slides/slide140.xml"/><Relationship Id="rId232" Type="http://schemas.openxmlformats.org/officeDocument/2006/relationships/slide" Target="slides/slide161.xml"/><Relationship Id="rId253" Type="http://schemas.openxmlformats.org/officeDocument/2006/relationships/slide" Target="slides/slide182.xml"/><Relationship Id="rId274" Type="http://schemas.openxmlformats.org/officeDocument/2006/relationships/slide" Target="slides/slide203.xml"/><Relationship Id="rId295" Type="http://schemas.openxmlformats.org/officeDocument/2006/relationships/slide" Target="slides/slide224.xml"/><Relationship Id="rId309" Type="http://schemas.openxmlformats.org/officeDocument/2006/relationships/slide" Target="slides/slide238.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2.xml"/><Relationship Id="rId134" Type="http://schemas.openxmlformats.org/officeDocument/2006/relationships/slide" Target="slides/slide63.xml"/><Relationship Id="rId320" Type="http://schemas.openxmlformats.org/officeDocument/2006/relationships/slide" Target="slides/slide249.xml"/><Relationship Id="rId80" Type="http://schemas.openxmlformats.org/officeDocument/2006/relationships/slide" Target="slides/slide9.xml"/><Relationship Id="rId155" Type="http://schemas.openxmlformats.org/officeDocument/2006/relationships/slide" Target="slides/slide84.xml"/><Relationship Id="rId176" Type="http://schemas.openxmlformats.org/officeDocument/2006/relationships/slide" Target="slides/slide105.xml"/><Relationship Id="rId197" Type="http://schemas.openxmlformats.org/officeDocument/2006/relationships/slide" Target="slides/slide126.xml"/><Relationship Id="rId341" Type="http://schemas.openxmlformats.org/officeDocument/2006/relationships/slide" Target="slides/slide270.xml"/><Relationship Id="rId362" Type="http://schemas.openxmlformats.org/officeDocument/2006/relationships/slide" Target="slides/slide291.xml"/><Relationship Id="rId383" Type="http://schemas.openxmlformats.org/officeDocument/2006/relationships/slide" Target="slides/slide312.xml"/><Relationship Id="rId201" Type="http://schemas.openxmlformats.org/officeDocument/2006/relationships/slide" Target="slides/slide130.xml"/><Relationship Id="rId222" Type="http://schemas.openxmlformats.org/officeDocument/2006/relationships/slide" Target="slides/slide151.xml"/><Relationship Id="rId243" Type="http://schemas.openxmlformats.org/officeDocument/2006/relationships/slide" Target="slides/slide172.xml"/><Relationship Id="rId264" Type="http://schemas.openxmlformats.org/officeDocument/2006/relationships/slide" Target="slides/slide193.xml"/><Relationship Id="rId285" Type="http://schemas.openxmlformats.org/officeDocument/2006/relationships/slide" Target="slides/slide214.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2.xml"/><Relationship Id="rId124" Type="http://schemas.openxmlformats.org/officeDocument/2006/relationships/slide" Target="slides/slide53.xml"/><Relationship Id="rId310" Type="http://schemas.openxmlformats.org/officeDocument/2006/relationships/slide" Target="slides/slide239.xml"/><Relationship Id="rId70" Type="http://schemas.openxmlformats.org/officeDocument/2006/relationships/slideMaster" Target="slideMasters/slideMaster70.xml"/><Relationship Id="rId91" Type="http://schemas.openxmlformats.org/officeDocument/2006/relationships/slide" Target="slides/slide20.xml"/><Relationship Id="rId145" Type="http://schemas.openxmlformats.org/officeDocument/2006/relationships/slide" Target="slides/slide74.xml"/><Relationship Id="rId166" Type="http://schemas.openxmlformats.org/officeDocument/2006/relationships/slide" Target="slides/slide95.xml"/><Relationship Id="rId187" Type="http://schemas.openxmlformats.org/officeDocument/2006/relationships/slide" Target="slides/slide116.xml"/><Relationship Id="rId331" Type="http://schemas.openxmlformats.org/officeDocument/2006/relationships/slide" Target="slides/slide260.xml"/><Relationship Id="rId352" Type="http://schemas.openxmlformats.org/officeDocument/2006/relationships/slide" Target="slides/slide281.xml"/><Relationship Id="rId373" Type="http://schemas.openxmlformats.org/officeDocument/2006/relationships/slide" Target="slides/slide302.xml"/><Relationship Id="rId394" Type="http://schemas.openxmlformats.org/officeDocument/2006/relationships/slide" Target="slides/slide323.xml"/><Relationship Id="rId1" Type="http://schemas.openxmlformats.org/officeDocument/2006/relationships/slideMaster" Target="slideMasters/slideMaster1.xml"/><Relationship Id="rId212" Type="http://schemas.openxmlformats.org/officeDocument/2006/relationships/slide" Target="slides/slide141.xml"/><Relationship Id="rId233" Type="http://schemas.openxmlformats.org/officeDocument/2006/relationships/slide" Target="slides/slide162.xml"/><Relationship Id="rId254" Type="http://schemas.openxmlformats.org/officeDocument/2006/relationships/slide" Target="slides/slide18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3.xml"/><Relationship Id="rId275" Type="http://schemas.openxmlformats.org/officeDocument/2006/relationships/slide" Target="slides/slide204.xml"/><Relationship Id="rId296" Type="http://schemas.openxmlformats.org/officeDocument/2006/relationships/slide" Target="slides/slide225.xml"/><Relationship Id="rId300" Type="http://schemas.openxmlformats.org/officeDocument/2006/relationships/slide" Target="slides/slide229.xml"/><Relationship Id="rId60" Type="http://schemas.openxmlformats.org/officeDocument/2006/relationships/slideMaster" Target="slideMasters/slideMaster60.xml"/><Relationship Id="rId81" Type="http://schemas.openxmlformats.org/officeDocument/2006/relationships/slide" Target="slides/slide10.xml"/><Relationship Id="rId135" Type="http://schemas.openxmlformats.org/officeDocument/2006/relationships/slide" Target="slides/slide64.xml"/><Relationship Id="rId156" Type="http://schemas.openxmlformats.org/officeDocument/2006/relationships/slide" Target="slides/slide85.xml"/><Relationship Id="rId177" Type="http://schemas.openxmlformats.org/officeDocument/2006/relationships/slide" Target="slides/slide106.xml"/><Relationship Id="rId198" Type="http://schemas.openxmlformats.org/officeDocument/2006/relationships/slide" Target="slides/slide127.xml"/><Relationship Id="rId321" Type="http://schemas.openxmlformats.org/officeDocument/2006/relationships/slide" Target="slides/slide250.xml"/><Relationship Id="rId342" Type="http://schemas.openxmlformats.org/officeDocument/2006/relationships/slide" Target="slides/slide271.xml"/><Relationship Id="rId363" Type="http://schemas.openxmlformats.org/officeDocument/2006/relationships/slide" Target="slides/slide292.xml"/><Relationship Id="rId384" Type="http://schemas.openxmlformats.org/officeDocument/2006/relationships/slide" Target="slides/slide313.xml"/><Relationship Id="rId202" Type="http://schemas.openxmlformats.org/officeDocument/2006/relationships/slide" Target="slides/slide131.xml"/><Relationship Id="rId223" Type="http://schemas.openxmlformats.org/officeDocument/2006/relationships/slide" Target="slides/slide152.xml"/><Relationship Id="rId244" Type="http://schemas.openxmlformats.org/officeDocument/2006/relationships/slide" Target="slides/slide17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4.xml"/><Relationship Id="rId286" Type="http://schemas.openxmlformats.org/officeDocument/2006/relationships/slide" Target="slides/slide215.xml"/><Relationship Id="rId50" Type="http://schemas.openxmlformats.org/officeDocument/2006/relationships/slideMaster" Target="slideMasters/slideMaster50.xml"/><Relationship Id="rId104" Type="http://schemas.openxmlformats.org/officeDocument/2006/relationships/slide" Target="slides/slide33.xml"/><Relationship Id="rId125" Type="http://schemas.openxmlformats.org/officeDocument/2006/relationships/slide" Target="slides/slide54.xml"/><Relationship Id="rId146" Type="http://schemas.openxmlformats.org/officeDocument/2006/relationships/slide" Target="slides/slide75.xml"/><Relationship Id="rId167" Type="http://schemas.openxmlformats.org/officeDocument/2006/relationships/slide" Target="slides/slide96.xml"/><Relationship Id="rId188" Type="http://schemas.openxmlformats.org/officeDocument/2006/relationships/slide" Target="slides/slide117.xml"/><Relationship Id="rId311" Type="http://schemas.openxmlformats.org/officeDocument/2006/relationships/slide" Target="slides/slide240.xml"/><Relationship Id="rId332" Type="http://schemas.openxmlformats.org/officeDocument/2006/relationships/slide" Target="slides/slide261.xml"/><Relationship Id="rId353" Type="http://schemas.openxmlformats.org/officeDocument/2006/relationships/slide" Target="slides/slide282.xml"/><Relationship Id="rId374" Type="http://schemas.openxmlformats.org/officeDocument/2006/relationships/slide" Target="slides/slide303.xml"/><Relationship Id="rId395" Type="http://schemas.openxmlformats.org/officeDocument/2006/relationships/slide" Target="slides/slide324.xml"/><Relationship Id="rId71" Type="http://schemas.openxmlformats.org/officeDocument/2006/relationships/slideMaster" Target="slideMasters/slideMaster71.xml"/><Relationship Id="rId92" Type="http://schemas.openxmlformats.org/officeDocument/2006/relationships/slide" Target="slides/slide21.xml"/><Relationship Id="rId213" Type="http://schemas.openxmlformats.org/officeDocument/2006/relationships/slide" Target="slides/slide142.xml"/><Relationship Id="rId234" Type="http://schemas.openxmlformats.org/officeDocument/2006/relationships/slide" Target="slides/slide16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4.xml"/><Relationship Id="rId276" Type="http://schemas.openxmlformats.org/officeDocument/2006/relationships/slide" Target="slides/slide205.xml"/><Relationship Id="rId297" Type="http://schemas.openxmlformats.org/officeDocument/2006/relationships/slide" Target="slides/slide226.xml"/><Relationship Id="rId40" Type="http://schemas.openxmlformats.org/officeDocument/2006/relationships/slideMaster" Target="slideMasters/slideMaster40.xml"/><Relationship Id="rId115" Type="http://schemas.openxmlformats.org/officeDocument/2006/relationships/slide" Target="slides/slide44.xml"/><Relationship Id="rId136" Type="http://schemas.openxmlformats.org/officeDocument/2006/relationships/slide" Target="slides/slide65.xml"/><Relationship Id="rId157" Type="http://schemas.openxmlformats.org/officeDocument/2006/relationships/slide" Target="slides/slide86.xml"/><Relationship Id="rId178" Type="http://schemas.openxmlformats.org/officeDocument/2006/relationships/slide" Target="slides/slide107.xml"/><Relationship Id="rId301" Type="http://schemas.openxmlformats.org/officeDocument/2006/relationships/slide" Target="slides/slide230.xml"/><Relationship Id="rId322" Type="http://schemas.openxmlformats.org/officeDocument/2006/relationships/slide" Target="slides/slide251.xml"/><Relationship Id="rId343" Type="http://schemas.openxmlformats.org/officeDocument/2006/relationships/slide" Target="slides/slide272.xml"/><Relationship Id="rId364" Type="http://schemas.openxmlformats.org/officeDocument/2006/relationships/slide" Target="slides/slide293.xml"/><Relationship Id="rId61" Type="http://schemas.openxmlformats.org/officeDocument/2006/relationships/slideMaster" Target="slideMasters/slideMaster61.xml"/><Relationship Id="rId82" Type="http://schemas.openxmlformats.org/officeDocument/2006/relationships/slide" Target="slides/slide11.xml"/><Relationship Id="rId199" Type="http://schemas.openxmlformats.org/officeDocument/2006/relationships/slide" Target="slides/slide128.xml"/><Relationship Id="rId203" Type="http://schemas.openxmlformats.org/officeDocument/2006/relationships/slide" Target="slides/slide132.xml"/><Relationship Id="rId385" Type="http://schemas.openxmlformats.org/officeDocument/2006/relationships/slide" Target="slides/slide314.xml"/><Relationship Id="rId19" Type="http://schemas.openxmlformats.org/officeDocument/2006/relationships/slideMaster" Target="slideMasters/slideMaster19.xml"/><Relationship Id="rId224" Type="http://schemas.openxmlformats.org/officeDocument/2006/relationships/slide" Target="slides/slide153.xml"/><Relationship Id="rId245" Type="http://schemas.openxmlformats.org/officeDocument/2006/relationships/slide" Target="slides/slide174.xml"/><Relationship Id="rId266" Type="http://schemas.openxmlformats.org/officeDocument/2006/relationships/slide" Target="slides/slide195.xml"/><Relationship Id="rId287" Type="http://schemas.openxmlformats.org/officeDocument/2006/relationships/slide" Target="slides/slide216.xml"/><Relationship Id="rId30" Type="http://schemas.openxmlformats.org/officeDocument/2006/relationships/slideMaster" Target="slideMasters/slideMaster30.xml"/><Relationship Id="rId105" Type="http://schemas.openxmlformats.org/officeDocument/2006/relationships/slide" Target="slides/slide34.xml"/><Relationship Id="rId126" Type="http://schemas.openxmlformats.org/officeDocument/2006/relationships/slide" Target="slides/slide55.xml"/><Relationship Id="rId147" Type="http://schemas.openxmlformats.org/officeDocument/2006/relationships/slide" Target="slides/slide76.xml"/><Relationship Id="rId168" Type="http://schemas.openxmlformats.org/officeDocument/2006/relationships/slide" Target="slides/slide97.xml"/><Relationship Id="rId312" Type="http://schemas.openxmlformats.org/officeDocument/2006/relationships/slide" Target="slides/slide241.xml"/><Relationship Id="rId333" Type="http://schemas.openxmlformats.org/officeDocument/2006/relationships/slide" Target="slides/slide262.xml"/><Relationship Id="rId354" Type="http://schemas.openxmlformats.org/officeDocument/2006/relationships/slide" Target="slides/slide283.xml"/><Relationship Id="rId51" Type="http://schemas.openxmlformats.org/officeDocument/2006/relationships/slideMaster" Target="slideMasters/slideMaster51.xml"/><Relationship Id="rId72" Type="http://schemas.openxmlformats.org/officeDocument/2006/relationships/slide" Target="slides/slide1.xml"/><Relationship Id="rId93" Type="http://schemas.openxmlformats.org/officeDocument/2006/relationships/slide" Target="slides/slide22.xml"/><Relationship Id="rId189" Type="http://schemas.openxmlformats.org/officeDocument/2006/relationships/slide" Target="slides/slide118.xml"/><Relationship Id="rId375" Type="http://schemas.openxmlformats.org/officeDocument/2006/relationships/slide" Target="slides/slide304.xml"/><Relationship Id="rId396" Type="http://schemas.openxmlformats.org/officeDocument/2006/relationships/notesMaster" Target="notesMasters/notesMaster1.xml"/><Relationship Id="rId3" Type="http://schemas.openxmlformats.org/officeDocument/2006/relationships/slideMaster" Target="slideMasters/slideMaster3.xml"/><Relationship Id="rId214" Type="http://schemas.openxmlformats.org/officeDocument/2006/relationships/slide" Target="slides/slide143.xml"/><Relationship Id="rId235" Type="http://schemas.openxmlformats.org/officeDocument/2006/relationships/slide" Target="slides/slide164.xml"/><Relationship Id="rId256" Type="http://schemas.openxmlformats.org/officeDocument/2006/relationships/slide" Target="slides/slide185.xml"/><Relationship Id="rId277" Type="http://schemas.openxmlformats.org/officeDocument/2006/relationships/slide" Target="slides/slide206.xml"/><Relationship Id="rId298" Type="http://schemas.openxmlformats.org/officeDocument/2006/relationships/slide" Target="slides/slide227.xml"/><Relationship Id="rId400" Type="http://schemas.openxmlformats.org/officeDocument/2006/relationships/theme" Target="theme/theme1.xml"/><Relationship Id="rId116" Type="http://schemas.openxmlformats.org/officeDocument/2006/relationships/slide" Target="slides/slide45.xml"/><Relationship Id="rId137" Type="http://schemas.openxmlformats.org/officeDocument/2006/relationships/slide" Target="slides/slide66.xml"/><Relationship Id="rId158" Type="http://schemas.openxmlformats.org/officeDocument/2006/relationships/slide" Target="slides/slide87.xml"/><Relationship Id="rId302" Type="http://schemas.openxmlformats.org/officeDocument/2006/relationships/slide" Target="slides/slide231.xml"/><Relationship Id="rId323" Type="http://schemas.openxmlformats.org/officeDocument/2006/relationships/slide" Target="slides/slide252.xml"/><Relationship Id="rId344" Type="http://schemas.openxmlformats.org/officeDocument/2006/relationships/slide" Target="slides/slide27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2.xml"/><Relationship Id="rId179" Type="http://schemas.openxmlformats.org/officeDocument/2006/relationships/slide" Target="slides/slide108.xml"/><Relationship Id="rId365" Type="http://schemas.openxmlformats.org/officeDocument/2006/relationships/slide" Target="slides/slide294.xml"/><Relationship Id="rId386" Type="http://schemas.openxmlformats.org/officeDocument/2006/relationships/slide" Target="slides/slide315.xml"/><Relationship Id="rId190" Type="http://schemas.openxmlformats.org/officeDocument/2006/relationships/slide" Target="slides/slide119.xml"/><Relationship Id="rId204" Type="http://schemas.openxmlformats.org/officeDocument/2006/relationships/slide" Target="slides/slide133.xml"/><Relationship Id="rId225" Type="http://schemas.openxmlformats.org/officeDocument/2006/relationships/slide" Target="slides/slide154.xml"/><Relationship Id="rId246" Type="http://schemas.openxmlformats.org/officeDocument/2006/relationships/slide" Target="slides/slide175.xml"/><Relationship Id="rId267" Type="http://schemas.openxmlformats.org/officeDocument/2006/relationships/slide" Target="slides/slide196.xml"/><Relationship Id="rId288" Type="http://schemas.openxmlformats.org/officeDocument/2006/relationships/slide" Target="slides/slide217.xml"/><Relationship Id="rId106" Type="http://schemas.openxmlformats.org/officeDocument/2006/relationships/slide" Target="slides/slide35.xml"/><Relationship Id="rId127" Type="http://schemas.openxmlformats.org/officeDocument/2006/relationships/slide" Target="slides/slide56.xml"/><Relationship Id="rId313" Type="http://schemas.openxmlformats.org/officeDocument/2006/relationships/slide" Target="slides/slide24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2.xml"/><Relationship Id="rId94" Type="http://schemas.openxmlformats.org/officeDocument/2006/relationships/slide" Target="slides/slide23.xml"/><Relationship Id="rId148" Type="http://schemas.openxmlformats.org/officeDocument/2006/relationships/slide" Target="slides/slide77.xml"/><Relationship Id="rId169" Type="http://schemas.openxmlformats.org/officeDocument/2006/relationships/slide" Target="slides/slide98.xml"/><Relationship Id="rId334" Type="http://schemas.openxmlformats.org/officeDocument/2006/relationships/slide" Target="slides/slide263.xml"/><Relationship Id="rId355" Type="http://schemas.openxmlformats.org/officeDocument/2006/relationships/slide" Target="slides/slide284.xml"/><Relationship Id="rId376" Type="http://schemas.openxmlformats.org/officeDocument/2006/relationships/slide" Target="slides/slide305.xml"/><Relationship Id="rId397" Type="http://schemas.openxmlformats.org/officeDocument/2006/relationships/handoutMaster" Target="handoutMasters/handoutMaster1.xml"/><Relationship Id="rId4" Type="http://schemas.openxmlformats.org/officeDocument/2006/relationships/slideMaster" Target="slideMasters/slideMaster4.xml"/><Relationship Id="rId180" Type="http://schemas.openxmlformats.org/officeDocument/2006/relationships/slide" Target="slides/slide109.xml"/><Relationship Id="rId215" Type="http://schemas.openxmlformats.org/officeDocument/2006/relationships/slide" Target="slides/slide144.xml"/><Relationship Id="rId236" Type="http://schemas.openxmlformats.org/officeDocument/2006/relationships/slide" Target="slides/slide165.xml"/><Relationship Id="rId257" Type="http://schemas.openxmlformats.org/officeDocument/2006/relationships/slide" Target="slides/slide186.xml"/><Relationship Id="rId278" Type="http://schemas.openxmlformats.org/officeDocument/2006/relationships/slide" Target="slides/slide207.xml"/><Relationship Id="rId401" Type="http://schemas.openxmlformats.org/officeDocument/2006/relationships/tableStyles" Target="tableStyles.xml"/><Relationship Id="rId303" Type="http://schemas.openxmlformats.org/officeDocument/2006/relationships/slide" Target="slides/slide232.xml"/><Relationship Id="rId42" Type="http://schemas.openxmlformats.org/officeDocument/2006/relationships/slideMaster" Target="slideMasters/slideMaster42.xml"/><Relationship Id="rId84" Type="http://schemas.openxmlformats.org/officeDocument/2006/relationships/slide" Target="slides/slide13.xml"/><Relationship Id="rId138" Type="http://schemas.openxmlformats.org/officeDocument/2006/relationships/slide" Target="slides/slide67.xml"/><Relationship Id="rId345" Type="http://schemas.openxmlformats.org/officeDocument/2006/relationships/slide" Target="slides/slide274.xml"/><Relationship Id="rId387" Type="http://schemas.openxmlformats.org/officeDocument/2006/relationships/slide" Target="slides/slide316.xml"/><Relationship Id="rId191" Type="http://schemas.openxmlformats.org/officeDocument/2006/relationships/slide" Target="slides/slide120.xml"/><Relationship Id="rId205" Type="http://schemas.openxmlformats.org/officeDocument/2006/relationships/slide" Target="slides/slide134.xml"/><Relationship Id="rId247" Type="http://schemas.openxmlformats.org/officeDocument/2006/relationships/slide" Target="slides/slide176.xml"/><Relationship Id="rId107" Type="http://schemas.openxmlformats.org/officeDocument/2006/relationships/slide" Target="slides/slide36.xml"/><Relationship Id="rId289" Type="http://schemas.openxmlformats.org/officeDocument/2006/relationships/slide" Target="slides/slide218.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8.xml"/><Relationship Id="rId314" Type="http://schemas.openxmlformats.org/officeDocument/2006/relationships/slide" Target="slides/slide243.xml"/><Relationship Id="rId356" Type="http://schemas.openxmlformats.org/officeDocument/2006/relationships/slide" Target="slides/slide285.xml"/><Relationship Id="rId398" Type="http://schemas.openxmlformats.org/officeDocument/2006/relationships/presProps" Target="presProps.xml"/><Relationship Id="rId95" Type="http://schemas.openxmlformats.org/officeDocument/2006/relationships/slide" Target="slides/slide24.xml"/><Relationship Id="rId160" Type="http://schemas.openxmlformats.org/officeDocument/2006/relationships/slide" Target="slides/slide89.xml"/><Relationship Id="rId216" Type="http://schemas.openxmlformats.org/officeDocument/2006/relationships/slide" Target="slides/slide145.xml"/><Relationship Id="rId258" Type="http://schemas.openxmlformats.org/officeDocument/2006/relationships/slide" Target="slides/slide187.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7.xml"/><Relationship Id="rId325" Type="http://schemas.openxmlformats.org/officeDocument/2006/relationships/slide" Target="slides/slide254.xml"/><Relationship Id="rId367" Type="http://schemas.openxmlformats.org/officeDocument/2006/relationships/slide" Target="slides/slide296.xml"/><Relationship Id="rId171" Type="http://schemas.openxmlformats.org/officeDocument/2006/relationships/slide" Target="slides/slide100.xml"/><Relationship Id="rId227" Type="http://schemas.openxmlformats.org/officeDocument/2006/relationships/slide" Target="slides/slide156.xml"/><Relationship Id="rId269" Type="http://schemas.openxmlformats.org/officeDocument/2006/relationships/slide" Target="slides/slide198.xml"/><Relationship Id="rId33" Type="http://schemas.openxmlformats.org/officeDocument/2006/relationships/slideMaster" Target="slideMasters/slideMaster33.xml"/><Relationship Id="rId129" Type="http://schemas.openxmlformats.org/officeDocument/2006/relationships/slide" Target="slides/slide58.xml"/><Relationship Id="rId280" Type="http://schemas.openxmlformats.org/officeDocument/2006/relationships/slide" Target="slides/slide209.xml"/><Relationship Id="rId336" Type="http://schemas.openxmlformats.org/officeDocument/2006/relationships/slide" Target="slides/slide265.xml"/><Relationship Id="rId75" Type="http://schemas.openxmlformats.org/officeDocument/2006/relationships/slide" Target="slides/slide4.xml"/><Relationship Id="rId140" Type="http://schemas.openxmlformats.org/officeDocument/2006/relationships/slide" Target="slides/slide69.xml"/><Relationship Id="rId182" Type="http://schemas.openxmlformats.org/officeDocument/2006/relationships/slide" Target="slides/slide111.xml"/><Relationship Id="rId378" Type="http://schemas.openxmlformats.org/officeDocument/2006/relationships/slide" Target="slides/slide307.xml"/><Relationship Id="rId6" Type="http://schemas.openxmlformats.org/officeDocument/2006/relationships/slideMaster" Target="slideMasters/slideMaster6.xml"/><Relationship Id="rId238" Type="http://schemas.openxmlformats.org/officeDocument/2006/relationships/slide" Target="slides/slide167.xml"/><Relationship Id="rId291" Type="http://schemas.openxmlformats.org/officeDocument/2006/relationships/slide" Target="slides/slide220.xml"/><Relationship Id="rId305" Type="http://schemas.openxmlformats.org/officeDocument/2006/relationships/slide" Target="slides/slide234.xml"/><Relationship Id="rId347" Type="http://schemas.openxmlformats.org/officeDocument/2006/relationships/slide" Target="slides/slide276.xml"/><Relationship Id="rId44" Type="http://schemas.openxmlformats.org/officeDocument/2006/relationships/slideMaster" Target="slideMasters/slideMaster44.xml"/><Relationship Id="rId86" Type="http://schemas.openxmlformats.org/officeDocument/2006/relationships/slide" Target="slides/slide15.xml"/><Relationship Id="rId151" Type="http://schemas.openxmlformats.org/officeDocument/2006/relationships/slide" Target="slides/slide80.xml"/><Relationship Id="rId389" Type="http://schemas.openxmlformats.org/officeDocument/2006/relationships/slide" Target="slides/slide318.xml"/><Relationship Id="rId193" Type="http://schemas.openxmlformats.org/officeDocument/2006/relationships/slide" Target="slides/slide122.xml"/><Relationship Id="rId207" Type="http://schemas.openxmlformats.org/officeDocument/2006/relationships/slide" Target="slides/slide136.xml"/><Relationship Id="rId249" Type="http://schemas.openxmlformats.org/officeDocument/2006/relationships/slide" Target="slides/slide178.xml"/><Relationship Id="rId13" Type="http://schemas.openxmlformats.org/officeDocument/2006/relationships/slideMaster" Target="slideMasters/slideMaster13.xml"/><Relationship Id="rId109" Type="http://schemas.openxmlformats.org/officeDocument/2006/relationships/slide" Target="slides/slide38.xml"/><Relationship Id="rId260" Type="http://schemas.openxmlformats.org/officeDocument/2006/relationships/slide" Target="slides/slide189.xml"/><Relationship Id="rId316" Type="http://schemas.openxmlformats.org/officeDocument/2006/relationships/slide" Target="slides/slide245.xml"/><Relationship Id="rId55" Type="http://schemas.openxmlformats.org/officeDocument/2006/relationships/slideMaster" Target="slideMasters/slideMaster55.xml"/><Relationship Id="rId97" Type="http://schemas.openxmlformats.org/officeDocument/2006/relationships/slide" Target="slides/slide26.xml"/><Relationship Id="rId120" Type="http://schemas.openxmlformats.org/officeDocument/2006/relationships/slide" Target="slides/slide49.xml"/><Relationship Id="rId358" Type="http://schemas.openxmlformats.org/officeDocument/2006/relationships/slide" Target="slides/slide287.xml"/><Relationship Id="rId162" Type="http://schemas.openxmlformats.org/officeDocument/2006/relationships/slide" Target="slides/slide91.xml"/><Relationship Id="rId218" Type="http://schemas.openxmlformats.org/officeDocument/2006/relationships/slide" Target="slides/slide147.xml"/><Relationship Id="rId271" Type="http://schemas.openxmlformats.org/officeDocument/2006/relationships/slide" Target="slides/slide200.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0.xml"/><Relationship Id="rId327" Type="http://schemas.openxmlformats.org/officeDocument/2006/relationships/slide" Target="slides/slide256.xml"/><Relationship Id="rId369" Type="http://schemas.openxmlformats.org/officeDocument/2006/relationships/slide" Target="slides/slide298.xml"/><Relationship Id="rId173" Type="http://schemas.openxmlformats.org/officeDocument/2006/relationships/slide" Target="slides/slide102.xml"/><Relationship Id="rId229" Type="http://schemas.openxmlformats.org/officeDocument/2006/relationships/slide" Target="slides/slide158.xml"/><Relationship Id="rId380" Type="http://schemas.openxmlformats.org/officeDocument/2006/relationships/slide" Target="slides/slide309.xml"/><Relationship Id="rId240" Type="http://schemas.openxmlformats.org/officeDocument/2006/relationships/slide" Target="slides/slide169.xml"/><Relationship Id="rId35" Type="http://schemas.openxmlformats.org/officeDocument/2006/relationships/slideMaster" Target="slideMasters/slideMaster35.xml"/><Relationship Id="rId77" Type="http://schemas.openxmlformats.org/officeDocument/2006/relationships/slide" Target="slides/slide6.xml"/><Relationship Id="rId100" Type="http://schemas.openxmlformats.org/officeDocument/2006/relationships/slide" Target="slides/slide29.xml"/><Relationship Id="rId282" Type="http://schemas.openxmlformats.org/officeDocument/2006/relationships/slide" Target="slides/slide211.xml"/><Relationship Id="rId338" Type="http://schemas.openxmlformats.org/officeDocument/2006/relationships/slide" Target="slides/slide267.xml"/><Relationship Id="rId8" Type="http://schemas.openxmlformats.org/officeDocument/2006/relationships/slideMaster" Target="slideMasters/slideMaster8.xml"/><Relationship Id="rId142" Type="http://schemas.openxmlformats.org/officeDocument/2006/relationships/slide" Target="slides/slide71.xml"/><Relationship Id="rId184" Type="http://schemas.openxmlformats.org/officeDocument/2006/relationships/slide" Target="slides/slide113.xml"/><Relationship Id="rId391" Type="http://schemas.openxmlformats.org/officeDocument/2006/relationships/slide" Target="slides/slide320.xml"/><Relationship Id="rId251" Type="http://schemas.openxmlformats.org/officeDocument/2006/relationships/slide" Target="slides/slide180.xml"/><Relationship Id="rId46" Type="http://schemas.openxmlformats.org/officeDocument/2006/relationships/slideMaster" Target="slideMasters/slideMaster46.xml"/><Relationship Id="rId293" Type="http://schemas.openxmlformats.org/officeDocument/2006/relationships/slide" Target="slides/slide222.xml"/><Relationship Id="rId307" Type="http://schemas.openxmlformats.org/officeDocument/2006/relationships/slide" Target="slides/slide236.xml"/><Relationship Id="rId349" Type="http://schemas.openxmlformats.org/officeDocument/2006/relationships/slide" Target="slides/slide278.xml"/><Relationship Id="rId88" Type="http://schemas.openxmlformats.org/officeDocument/2006/relationships/slide" Target="slides/slide17.xml"/><Relationship Id="rId111" Type="http://schemas.openxmlformats.org/officeDocument/2006/relationships/slide" Target="slides/slide40.xml"/><Relationship Id="rId153" Type="http://schemas.openxmlformats.org/officeDocument/2006/relationships/slide" Target="slides/slide82.xml"/><Relationship Id="rId195" Type="http://schemas.openxmlformats.org/officeDocument/2006/relationships/slide" Target="slides/slide124.xml"/><Relationship Id="rId209" Type="http://schemas.openxmlformats.org/officeDocument/2006/relationships/slide" Target="slides/slide138.xml"/><Relationship Id="rId360" Type="http://schemas.openxmlformats.org/officeDocument/2006/relationships/slide" Target="slides/slide289.xml"/><Relationship Id="rId220" Type="http://schemas.openxmlformats.org/officeDocument/2006/relationships/slide" Target="slides/slide149.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91.xml"/><Relationship Id="rId318" Type="http://schemas.openxmlformats.org/officeDocument/2006/relationships/slide" Target="slides/slide247.xml"/><Relationship Id="rId99" Type="http://schemas.openxmlformats.org/officeDocument/2006/relationships/slide" Target="slides/slide28.xml"/><Relationship Id="rId122" Type="http://schemas.openxmlformats.org/officeDocument/2006/relationships/slide" Target="slides/slide51.xml"/><Relationship Id="rId164" Type="http://schemas.openxmlformats.org/officeDocument/2006/relationships/slide" Target="slides/slide93.xml"/><Relationship Id="rId371" Type="http://schemas.openxmlformats.org/officeDocument/2006/relationships/slide" Target="slides/slide300.xml"/><Relationship Id="rId26" Type="http://schemas.openxmlformats.org/officeDocument/2006/relationships/slideMaster" Target="slideMasters/slideMaster26.xml"/><Relationship Id="rId231" Type="http://schemas.openxmlformats.org/officeDocument/2006/relationships/slide" Target="slides/slide160.xml"/><Relationship Id="rId273" Type="http://schemas.openxmlformats.org/officeDocument/2006/relationships/slide" Target="slides/slide202.xml"/><Relationship Id="rId329" Type="http://schemas.openxmlformats.org/officeDocument/2006/relationships/slide" Target="slides/slide258.xml"/><Relationship Id="rId68" Type="http://schemas.openxmlformats.org/officeDocument/2006/relationships/slideMaster" Target="slideMasters/slideMaster68.xml"/><Relationship Id="rId133" Type="http://schemas.openxmlformats.org/officeDocument/2006/relationships/slide" Target="slides/slide62.xml"/><Relationship Id="rId175" Type="http://schemas.openxmlformats.org/officeDocument/2006/relationships/slide" Target="slides/slide104.xml"/><Relationship Id="rId340" Type="http://schemas.openxmlformats.org/officeDocument/2006/relationships/slide" Target="slides/slide269.xml"/><Relationship Id="rId200" Type="http://schemas.openxmlformats.org/officeDocument/2006/relationships/slide" Target="slides/slide129.xml"/><Relationship Id="rId382" Type="http://schemas.openxmlformats.org/officeDocument/2006/relationships/slide" Target="slides/slide311.xml"/><Relationship Id="rId242" Type="http://schemas.openxmlformats.org/officeDocument/2006/relationships/slide" Target="slides/slide171.xml"/><Relationship Id="rId284" Type="http://schemas.openxmlformats.org/officeDocument/2006/relationships/slide" Target="slides/slide213.xml"/><Relationship Id="rId37" Type="http://schemas.openxmlformats.org/officeDocument/2006/relationships/slideMaster" Target="slideMasters/slideMaster37.xml"/><Relationship Id="rId79" Type="http://schemas.openxmlformats.org/officeDocument/2006/relationships/slide" Target="slides/slide8.xml"/><Relationship Id="rId102" Type="http://schemas.openxmlformats.org/officeDocument/2006/relationships/slide" Target="slides/slide31.xml"/><Relationship Id="rId144" Type="http://schemas.openxmlformats.org/officeDocument/2006/relationships/slide" Target="slides/slide73.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3" Type="http://schemas.openxmlformats.org/officeDocument/2006/relationships/oleObject" Target="file:////Users\kevincha\Downloads\talk_stacked_bar.xlsx" TargetMode="External"/><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3" Type="http://schemas.openxmlformats.org/officeDocument/2006/relationships/oleObject" Target="file:////Users\kevincha\Downloads\talk_stacked_bar.xlsx" TargetMode="External"/><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4.xlsx"/></Relationships>
</file>

<file path=ppt/charts/_rels/chart9.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4.xml"/><Relationship Id="rId1" Type="http://schemas.microsoft.com/office/2011/relationships/chartStyle" Target="style4.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6.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598731630627"/>
          <c:y val="0.16618061631184999"/>
          <c:w val="0.690963800844691"/>
          <c:h val="0.52852435112277596"/>
        </c:manualLayout>
      </c:layout>
      <c:barChart>
        <c:barDir val="col"/>
        <c:grouping val="percentStacked"/>
        <c:varyColors val="0"/>
        <c:ser>
          <c:idx val="2"/>
          <c:order val="0"/>
          <c:tx>
            <c:strRef>
              <c:f>Sheet1!$A$5</c:f>
              <c:strCache>
                <c:ptCount val="1"/>
                <c:pt idx="0">
                  <c:v>7.5ns</c:v>
                </c:pt>
              </c:strCache>
            </c:strRef>
          </c:tx>
          <c:spPr>
            <a:solidFill>
              <a:schemeClr val="tx1">
                <a:lumMod val="75000"/>
                <a:lumOff val="2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Sheet1!$I$5:$M$5</c:f>
              <c:numCache>
                <c:formatCode>General</c:formatCode>
                <c:ptCount val="5"/>
                <c:pt idx="0">
                  <c:v>0</c:v>
                </c:pt>
                <c:pt idx="1">
                  <c:v>13</c:v>
                </c:pt>
                <c:pt idx="2">
                  <c:v>74</c:v>
                </c:pt>
                <c:pt idx="3">
                  <c:v>99</c:v>
                </c:pt>
                <c:pt idx="4">
                  <c:v>100</c:v>
                </c:pt>
              </c:numCache>
            </c:numRef>
          </c:val>
          <c:extLst>
            <c:ext xmlns:c16="http://schemas.microsoft.com/office/drawing/2014/chart" uri="{C3380CC4-5D6E-409C-BE32-E72D297353CC}">
              <c16:uniqueId val="{00000000-0CD2-44AD-9A65-7CD89761EA3E}"/>
            </c:ext>
          </c:extLst>
        </c:ser>
        <c:ser>
          <c:idx val="1"/>
          <c:order val="1"/>
          <c:tx>
            <c:strRef>
              <c:f>Sheet1!$A$4</c:f>
              <c:strCache>
                <c:ptCount val="1"/>
                <c:pt idx="0">
                  <c:v>10ns</c:v>
                </c:pt>
              </c:strCache>
            </c:strRef>
          </c:tx>
          <c:spPr>
            <a:solidFill>
              <a:schemeClr val="bg1">
                <a:lumMod val="6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Sheet1!$I$4:$M$4</c:f>
              <c:numCache>
                <c:formatCode>General</c:formatCode>
                <c:ptCount val="5"/>
                <c:pt idx="0">
                  <c:v>0</c:v>
                </c:pt>
                <c:pt idx="1">
                  <c:v>87</c:v>
                </c:pt>
                <c:pt idx="2">
                  <c:v>26</c:v>
                </c:pt>
                <c:pt idx="3">
                  <c:v>1</c:v>
                </c:pt>
                <c:pt idx="4">
                  <c:v>0</c:v>
                </c:pt>
              </c:numCache>
            </c:numRef>
          </c:val>
          <c:extLst>
            <c:ext xmlns:c16="http://schemas.microsoft.com/office/drawing/2014/chart" uri="{C3380CC4-5D6E-409C-BE32-E72D297353CC}">
              <c16:uniqueId val="{00000001-0CD2-44AD-9A65-7CD89761EA3E}"/>
            </c:ext>
          </c:extLst>
        </c:ser>
        <c:ser>
          <c:idx val="0"/>
          <c:order val="2"/>
          <c:tx>
            <c:strRef>
              <c:f>Sheet1!$A$3</c:f>
              <c:strCache>
                <c:ptCount val="1"/>
                <c:pt idx="0">
                  <c:v>13ns</c:v>
                </c:pt>
              </c:strCache>
            </c:strRef>
          </c:tx>
          <c:spPr>
            <a:solidFill>
              <a:schemeClr val="bg1">
                <a:lumMod val="9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Sheet1!$I$3:$M$3</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2-0CD2-44AD-9A65-7CD89761EA3E}"/>
            </c:ext>
          </c:extLst>
        </c:ser>
        <c:dLbls>
          <c:showLegendKey val="0"/>
          <c:showVal val="0"/>
          <c:showCatName val="0"/>
          <c:showSerName val="0"/>
          <c:showPercent val="0"/>
          <c:showBubbleSize val="0"/>
        </c:dLbls>
        <c:gapWidth val="150"/>
        <c:overlap val="100"/>
        <c:axId val="1183484608"/>
        <c:axId val="1130611824"/>
      </c:barChart>
      <c:catAx>
        <c:axId val="118348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30611824"/>
        <c:crosses val="autoZero"/>
        <c:auto val="1"/>
        <c:lblAlgn val="ctr"/>
        <c:lblOffset val="100"/>
        <c:noMultiLvlLbl val="0"/>
      </c:catAx>
      <c:valAx>
        <c:axId val="1130611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r>
                  <a:rPr lang="en-US" b="1"/>
                  <a:t>Fraction of Cells</a:t>
                </a:r>
              </a:p>
            </c:rich>
          </c:tx>
          <c:layout>
            <c:manualLayout>
              <c:xMode val="edge"/>
              <c:yMode val="edge"/>
              <c:x val="0"/>
              <c:y val="0.128332026225805"/>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8348460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legend>
    <c:plotVisOnly val="1"/>
    <c:dispBlanksAs val="gap"/>
    <c:showDLblsOverMax val="0"/>
  </c:chart>
  <c:spPr>
    <a:noFill/>
    <a:ln w="9525" cap="flat" cmpd="sng" algn="ctr">
      <a:noFill/>
      <a:round/>
    </a:ln>
    <a:effectLst/>
  </c:spPr>
  <c:txPr>
    <a:bodyPr/>
    <a:lstStyle/>
    <a:p>
      <a:pPr>
        <a:defRPr sz="2000">
          <a:latin typeface="Gill Sans MT" charset="0"/>
          <a:ea typeface="Gill Sans MT" charset="0"/>
          <a:cs typeface="Gill Sans MT"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598731630627"/>
          <c:y val="0.16618061631184999"/>
          <c:w val="0.690963800844691"/>
          <c:h val="0.52852435112277596"/>
        </c:manualLayout>
      </c:layout>
      <c:barChart>
        <c:barDir val="col"/>
        <c:grouping val="percentStacked"/>
        <c:varyColors val="0"/>
        <c:ser>
          <c:idx val="2"/>
          <c:order val="0"/>
          <c:tx>
            <c:strRef>
              <c:f>Sheet1!$A$5</c:f>
              <c:strCache>
                <c:ptCount val="1"/>
                <c:pt idx="0">
                  <c:v>7.5ns</c:v>
                </c:pt>
              </c:strCache>
            </c:strRef>
          </c:tx>
          <c:spPr>
            <a:solidFill>
              <a:schemeClr val="tx1">
                <a:lumMod val="75000"/>
                <a:lumOff val="2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Sheet1!$B$5:$F$5</c:f>
              <c:numCache>
                <c:formatCode>General</c:formatCode>
                <c:ptCount val="5"/>
                <c:pt idx="0">
                  <c:v>0</c:v>
                </c:pt>
                <c:pt idx="1">
                  <c:v>12</c:v>
                </c:pt>
                <c:pt idx="2">
                  <c:v>93</c:v>
                </c:pt>
                <c:pt idx="3">
                  <c:v>99</c:v>
                </c:pt>
                <c:pt idx="4">
                  <c:v>100</c:v>
                </c:pt>
              </c:numCache>
            </c:numRef>
          </c:val>
          <c:extLst>
            <c:ext xmlns:c16="http://schemas.microsoft.com/office/drawing/2014/chart" uri="{C3380CC4-5D6E-409C-BE32-E72D297353CC}">
              <c16:uniqueId val="{00000002-9683-4DED-B974-F4B18124224D}"/>
            </c:ext>
          </c:extLst>
        </c:ser>
        <c:ser>
          <c:idx val="1"/>
          <c:order val="1"/>
          <c:tx>
            <c:strRef>
              <c:f>Sheet1!$A$4</c:f>
              <c:strCache>
                <c:ptCount val="1"/>
                <c:pt idx="0">
                  <c:v>10ns</c:v>
                </c:pt>
              </c:strCache>
            </c:strRef>
          </c:tx>
          <c:spPr>
            <a:solidFill>
              <a:schemeClr val="bg1">
                <a:lumMod val="6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Sheet1!$B$4:$F$4</c:f>
              <c:numCache>
                <c:formatCode>General</c:formatCode>
                <c:ptCount val="5"/>
                <c:pt idx="0">
                  <c:v>0</c:v>
                </c:pt>
                <c:pt idx="1">
                  <c:v>88</c:v>
                </c:pt>
                <c:pt idx="2">
                  <c:v>7</c:v>
                </c:pt>
                <c:pt idx="3">
                  <c:v>1</c:v>
                </c:pt>
                <c:pt idx="4">
                  <c:v>0</c:v>
                </c:pt>
              </c:numCache>
            </c:numRef>
          </c:val>
          <c:extLst>
            <c:ext xmlns:c16="http://schemas.microsoft.com/office/drawing/2014/chart" uri="{C3380CC4-5D6E-409C-BE32-E72D297353CC}">
              <c16:uniqueId val="{00000001-9683-4DED-B974-F4B18124224D}"/>
            </c:ext>
          </c:extLst>
        </c:ser>
        <c:ser>
          <c:idx val="0"/>
          <c:order val="2"/>
          <c:tx>
            <c:strRef>
              <c:f>Sheet1!$A$3</c:f>
              <c:strCache>
                <c:ptCount val="1"/>
                <c:pt idx="0">
                  <c:v>13ns</c:v>
                </c:pt>
              </c:strCache>
            </c:strRef>
          </c:tx>
          <c:spPr>
            <a:solidFill>
              <a:schemeClr val="bg1">
                <a:lumMod val="95000"/>
              </a:schemeClr>
            </a:solidFill>
            <a:ln>
              <a:solidFill>
                <a:schemeClr val="tx1"/>
              </a:solidFill>
            </a:ln>
            <a:effectLst/>
          </c:spPr>
          <c:invertIfNegative val="0"/>
          <c:cat>
            <c:strRef>
              <c:f>Sheet1!$B$2:$F$2</c:f>
              <c:strCache>
                <c:ptCount val="5"/>
                <c:pt idx="0">
                  <c:v>Baseline (DDR3)</c:v>
                </c:pt>
                <c:pt idx="1">
                  <c:v>D1</c:v>
                </c:pt>
                <c:pt idx="2">
                  <c:v>D2</c:v>
                </c:pt>
                <c:pt idx="3">
                  <c:v>D3</c:v>
                </c:pt>
                <c:pt idx="4">
                  <c:v>Upper Bound</c:v>
                </c:pt>
              </c:strCache>
            </c:strRef>
          </c:cat>
          <c:val>
            <c:numRef>
              <c:f>Sheet1!$B$3:$F$3</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0-9683-4DED-B974-F4B18124224D}"/>
            </c:ext>
          </c:extLst>
        </c:ser>
        <c:dLbls>
          <c:showLegendKey val="0"/>
          <c:showVal val="0"/>
          <c:showCatName val="0"/>
          <c:showSerName val="0"/>
          <c:showPercent val="0"/>
          <c:showBubbleSize val="0"/>
        </c:dLbls>
        <c:gapWidth val="150"/>
        <c:overlap val="100"/>
        <c:axId val="1163553040"/>
        <c:axId val="1163836544"/>
      </c:barChart>
      <c:catAx>
        <c:axId val="116355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63836544"/>
        <c:crosses val="autoZero"/>
        <c:auto val="1"/>
        <c:lblAlgn val="ctr"/>
        <c:lblOffset val="100"/>
        <c:noMultiLvlLbl val="0"/>
      </c:catAx>
      <c:valAx>
        <c:axId val="11638365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r>
                  <a:rPr lang="en-US" b="1"/>
                  <a:t>Fraction of Cells</a:t>
                </a:r>
              </a:p>
            </c:rich>
          </c:tx>
          <c:layout>
            <c:manualLayout>
              <c:xMode val="edge"/>
              <c:yMode val="edge"/>
              <c:x val="0"/>
              <c:y val="0.124347962480786"/>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Gill Sans MT" charset="0"/>
                  <a:ea typeface="Gill Sans MT" charset="0"/>
                  <a:cs typeface="Gill Sans MT"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crossAx val="11635530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Gill Sans MT" charset="0"/>
              <a:ea typeface="Gill Sans MT" charset="0"/>
              <a:cs typeface="Gill Sans MT" charset="0"/>
            </a:defRPr>
          </a:pPr>
          <a:endParaRPr lang="en-US"/>
        </a:p>
      </c:txPr>
    </c:legend>
    <c:plotVisOnly val="1"/>
    <c:dispBlanksAs val="gap"/>
    <c:showDLblsOverMax val="0"/>
  </c:chart>
  <c:spPr>
    <a:noFill/>
    <a:ln w="9525" cap="flat" cmpd="sng" algn="ctr">
      <a:noFill/>
      <a:round/>
    </a:ln>
    <a:effectLst/>
  </c:spPr>
  <c:txPr>
    <a:bodyPr/>
    <a:lstStyle/>
    <a:p>
      <a:pPr>
        <a:defRPr sz="2000">
          <a:latin typeface="Gill Sans MT" charset="0"/>
          <a:ea typeface="Gill Sans MT" charset="0"/>
          <a:cs typeface="Gill Sans MT"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Sheet1!$C$5</c:f>
              <c:strCache>
                <c:ptCount val="1"/>
                <c:pt idx="0">
                  <c:v>Baseline (DDR3)</c:v>
                </c:pt>
              </c:strCache>
            </c:strRef>
          </c:tx>
          <c:spPr>
            <a:solidFill>
              <a:schemeClr val="accent1"/>
            </a:solidFill>
            <a:ln>
              <a:noFill/>
            </a:ln>
            <a:effectLst/>
          </c:spPr>
          <c:invertIfNegative val="0"/>
          <c:cat>
            <c:numRef>
              <c:f>Sheet1!$B$6</c:f>
              <c:numCache>
                <c:formatCode>General</c:formatCode>
                <c:ptCount val="1"/>
              </c:numCache>
            </c:numRef>
          </c:cat>
          <c:val>
            <c:numRef>
              <c:f>Sheet1!$C$6</c:f>
              <c:numCache>
                <c:formatCode>General</c:formatCode>
                <c:ptCount val="1"/>
                <c:pt idx="0">
                  <c:v>1</c:v>
                </c:pt>
              </c:numCache>
            </c:numRef>
          </c:val>
          <c:extLst>
            <c:ext xmlns:c16="http://schemas.microsoft.com/office/drawing/2014/chart" uri="{C3380CC4-5D6E-409C-BE32-E72D297353CC}">
              <c16:uniqueId val="{00000000-F3AF-448F-87E8-9264E8778FB1}"/>
            </c:ext>
          </c:extLst>
        </c:ser>
        <c:ser>
          <c:idx val="1"/>
          <c:order val="1"/>
          <c:tx>
            <c:strRef>
              <c:f>Sheet1!$D$5</c:f>
              <c:strCache>
                <c:ptCount val="1"/>
                <c:pt idx="0">
                  <c:v>FLY-DRAM (D1)</c:v>
                </c:pt>
              </c:strCache>
            </c:strRef>
          </c:tx>
          <c:spPr>
            <a:solidFill>
              <a:schemeClr val="accent2"/>
            </a:solidFill>
            <a:ln>
              <a:noFill/>
            </a:ln>
            <a:effectLst/>
          </c:spPr>
          <c:invertIfNegative val="0"/>
          <c:cat>
            <c:numRef>
              <c:f>Sheet1!$B$6</c:f>
              <c:numCache>
                <c:formatCode>General</c:formatCode>
                <c:ptCount val="1"/>
              </c:numCache>
            </c:numRef>
          </c:cat>
          <c:val>
            <c:numRef>
              <c:f>Sheet1!$D$6</c:f>
              <c:numCache>
                <c:formatCode>General</c:formatCode>
                <c:ptCount val="1"/>
                <c:pt idx="0">
                  <c:v>1.133</c:v>
                </c:pt>
              </c:numCache>
            </c:numRef>
          </c:val>
          <c:extLst>
            <c:ext xmlns:c16="http://schemas.microsoft.com/office/drawing/2014/chart" uri="{C3380CC4-5D6E-409C-BE32-E72D297353CC}">
              <c16:uniqueId val="{00000001-F3AF-448F-87E8-9264E8778FB1}"/>
            </c:ext>
          </c:extLst>
        </c:ser>
        <c:ser>
          <c:idx val="2"/>
          <c:order val="2"/>
          <c:tx>
            <c:strRef>
              <c:f>Sheet1!$E$5</c:f>
              <c:strCache>
                <c:ptCount val="1"/>
                <c:pt idx="0">
                  <c:v>FLY-DRAM (D2)</c:v>
                </c:pt>
              </c:strCache>
            </c:strRef>
          </c:tx>
          <c:spPr>
            <a:solidFill>
              <a:schemeClr val="accent3"/>
            </a:solidFill>
            <a:ln>
              <a:noFill/>
            </a:ln>
            <a:effectLst/>
          </c:spPr>
          <c:invertIfNegative val="0"/>
          <c:cat>
            <c:numRef>
              <c:f>Sheet1!$B$6</c:f>
              <c:numCache>
                <c:formatCode>General</c:formatCode>
                <c:ptCount val="1"/>
              </c:numCache>
            </c:numRef>
          </c:cat>
          <c:val>
            <c:numRef>
              <c:f>Sheet1!$E$6</c:f>
              <c:numCache>
                <c:formatCode>General</c:formatCode>
                <c:ptCount val="1"/>
                <c:pt idx="0">
                  <c:v>1.1759999999999999</c:v>
                </c:pt>
              </c:numCache>
            </c:numRef>
          </c:val>
          <c:extLst>
            <c:ext xmlns:c16="http://schemas.microsoft.com/office/drawing/2014/chart" uri="{C3380CC4-5D6E-409C-BE32-E72D297353CC}">
              <c16:uniqueId val="{00000002-F3AF-448F-87E8-9264E8778FB1}"/>
            </c:ext>
          </c:extLst>
        </c:ser>
        <c:ser>
          <c:idx val="3"/>
          <c:order val="3"/>
          <c:tx>
            <c:strRef>
              <c:f>Sheet1!$F$5</c:f>
              <c:strCache>
                <c:ptCount val="1"/>
                <c:pt idx="0">
                  <c:v>FLY-DRAM (D3)</c:v>
                </c:pt>
              </c:strCache>
            </c:strRef>
          </c:tx>
          <c:spPr>
            <a:solidFill>
              <a:schemeClr val="accent4"/>
            </a:solidFill>
            <a:ln>
              <a:noFill/>
            </a:ln>
            <a:effectLst/>
          </c:spPr>
          <c:invertIfNegative val="0"/>
          <c:cat>
            <c:numRef>
              <c:f>Sheet1!$B$6</c:f>
              <c:numCache>
                <c:formatCode>General</c:formatCode>
                <c:ptCount val="1"/>
              </c:numCache>
            </c:numRef>
          </c:cat>
          <c:val>
            <c:numRef>
              <c:f>Sheet1!$F$6</c:f>
              <c:numCache>
                <c:formatCode>General</c:formatCode>
                <c:ptCount val="1"/>
                <c:pt idx="0">
                  <c:v>1.1950000000000001</c:v>
                </c:pt>
              </c:numCache>
            </c:numRef>
          </c:val>
          <c:extLst>
            <c:ext xmlns:c16="http://schemas.microsoft.com/office/drawing/2014/chart" uri="{C3380CC4-5D6E-409C-BE32-E72D297353CC}">
              <c16:uniqueId val="{00000003-F3AF-448F-87E8-9264E8778FB1}"/>
            </c:ext>
          </c:extLst>
        </c:ser>
        <c:ser>
          <c:idx val="4"/>
          <c:order val="4"/>
          <c:tx>
            <c:strRef>
              <c:f>Sheet1!$G$5</c:f>
              <c:strCache>
                <c:ptCount val="1"/>
                <c:pt idx="0">
                  <c:v>Upper Bound</c:v>
                </c:pt>
              </c:strCache>
            </c:strRef>
          </c:tx>
          <c:spPr>
            <a:solidFill>
              <a:schemeClr val="accent5"/>
            </a:solidFill>
            <a:ln>
              <a:noFill/>
            </a:ln>
            <a:effectLst/>
          </c:spPr>
          <c:invertIfNegative val="0"/>
          <c:cat>
            <c:numRef>
              <c:f>Sheet1!$B$6</c:f>
              <c:numCache>
                <c:formatCode>General</c:formatCode>
                <c:ptCount val="1"/>
              </c:numCache>
            </c:numRef>
          </c:cat>
          <c:val>
            <c:numRef>
              <c:f>Sheet1!$G$6</c:f>
              <c:numCache>
                <c:formatCode>General</c:formatCode>
                <c:ptCount val="1"/>
                <c:pt idx="0">
                  <c:v>1.1970000000000001</c:v>
                </c:pt>
              </c:numCache>
            </c:numRef>
          </c:val>
          <c:extLst>
            <c:ext xmlns:c16="http://schemas.microsoft.com/office/drawing/2014/chart" uri="{C3380CC4-5D6E-409C-BE32-E72D297353CC}">
              <c16:uniqueId val="{00000004-F3AF-448F-87E8-9264E8778FB1}"/>
            </c:ext>
          </c:extLst>
        </c:ser>
        <c:dLbls>
          <c:showLegendKey val="0"/>
          <c:showVal val="0"/>
          <c:showCatName val="0"/>
          <c:showSerName val="0"/>
          <c:showPercent val="0"/>
          <c:showBubbleSize val="0"/>
        </c:dLbls>
        <c:gapWidth val="219"/>
        <c:overlap val="-27"/>
        <c:axId val="1105661872"/>
        <c:axId val="1105635680"/>
      </c:barChart>
      <c:catAx>
        <c:axId val="1105661872"/>
        <c:scaling>
          <c:orientation val="minMax"/>
        </c:scaling>
        <c:delete val="0"/>
        <c:axPos val="b"/>
        <c:title>
          <c:tx>
            <c:rich>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40 Workloads</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105635680"/>
        <c:crosses val="autoZero"/>
        <c:auto val="1"/>
        <c:lblAlgn val="ctr"/>
        <c:lblOffset val="100"/>
        <c:noMultiLvlLbl val="0"/>
      </c:catAx>
      <c:valAx>
        <c:axId val="1105635680"/>
        <c:scaling>
          <c:orientation val="minMax"/>
        </c:scaling>
        <c:delete val="0"/>
        <c:axPos val="l"/>
        <c:majorGridlines>
          <c:spPr>
            <a:ln w="1587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Normalized Performance</a:t>
                </a:r>
                <a:endParaRPr lang="en-US" b="1" dirty="0"/>
              </a:p>
            </c:rich>
          </c:tx>
          <c:layout>
            <c:manualLayout>
              <c:xMode val="edge"/>
              <c:yMode val="edge"/>
              <c:x val="3.4364261168384901E-3"/>
              <c:y val="0.12899396358391199"/>
            </c:manualLayout>
          </c:layout>
          <c:overlay val="0"/>
          <c:spPr>
            <a:noFill/>
            <a:ln>
              <a:noFill/>
            </a:ln>
            <a:effectLst/>
          </c:spPr>
          <c:txPr>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1056618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drawing1.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11/19/19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11/19/19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5402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6134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5861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484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1675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6847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10994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8005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 summarize the observations so far, we</a:t>
            </a:r>
            <a:r>
              <a:rPr lang="en-US" b="1" baseline="0" dirty="0"/>
              <a:t> find that dram timing errors due to shortened act and pre don</a:t>
            </a:r>
            <a:r>
              <a:rPr lang="uk-UA" b="1" baseline="0" dirty="0"/>
              <a:t>’</a:t>
            </a:r>
            <a:r>
              <a:rPr lang="en-US" b="1" baseline="0" dirty="0"/>
              <a:t>t occur in all cells and they are concentrated at certain regions.</a:t>
            </a:r>
          </a:p>
          <a:p>
            <a:endParaRPr lang="en-US" b="1" baseline="0" dirty="0"/>
          </a:p>
          <a:p>
            <a:r>
              <a:rPr lang="en-US" b="0" baseline="0" dirty="0"/>
              <a:t>So let’s go back to our second main goal which is on improving latency. </a:t>
            </a:r>
            <a:endParaRPr lang="en-US" baseline="0" dirty="0"/>
          </a:p>
          <a:p>
            <a:r>
              <a:rPr lang="en-US" baseline="0" dirty="0"/>
              <a:t>TO achieve this, we propose a software… design, called flex.. Dram or FLY for short, to reduce dram latency.</a:t>
            </a:r>
          </a:p>
          <a:p>
            <a:endParaRPr lang="en-US" baseline="0" dirty="0"/>
          </a:p>
          <a:p>
            <a:r>
              <a:rPr lang="en-US" baseline="0" dirty="0"/>
              <a:t>The key idea is the following:</a:t>
            </a:r>
          </a:p>
          <a:p>
            <a:endParaRPr lang="en-US" baseline="0" dirty="0"/>
          </a:p>
          <a:p>
            <a:r>
              <a:rPr lang="en-US" dirty="0"/>
              <a:t>We divide</a:t>
            </a:r>
            <a:r>
              <a:rPr lang="en-US" baseline="0" dirty="0"/>
              <a:t> the dram up into different regions based on a latency variation profile.</a:t>
            </a:r>
          </a:p>
          <a:p>
            <a:r>
              <a:rPr lang="en-US" baseline="0" dirty="0"/>
              <a:t>Then We enable the mc to use different latency for diff regions.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regions without slow cells, we are going to run it faster at a much lower latency.</a:t>
            </a:r>
            <a:endParaRPr lang="en-US" dirty="0"/>
          </a:p>
          <a:p>
            <a:r>
              <a:rPr lang="en-US" baseline="0" dirty="0"/>
              <a:t>For any region that has slow cells, we are going to operate at a higher latency.</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153509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We evaluate FLY-DRAM</a:t>
            </a:r>
            <a:r>
              <a:rPr lang="en-US" baseline="0" dirty="0"/>
              <a:t> with various configurations.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These 2 figures show the fraction of cells with different latencies for act and pre.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X-axis shows you the configurations that we have.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First, we evaluate a baseline dram system with the standardized latency at 13ns.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Then we use latency profiles that were collected from 3 real DIMMs. The percentage numbers show you the fraction of fast cells in each DIMM.</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Note that Darker color means faster latency.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also </a:t>
            </a:r>
            <a:r>
              <a:rPr lang="en-US" baseline="0" dirty="0" err="1"/>
              <a:t>evalaute</a:t>
            </a:r>
            <a:r>
              <a:rPr lang="en-US" baseline="0" dirty="0"/>
              <a:t> an </a:t>
            </a:r>
            <a:r>
              <a:rPr lang="en-US" baseline="0" dirty="0" err="1"/>
              <a:t>upperbound</a:t>
            </a:r>
            <a:r>
              <a:rPr lang="en-US" baseline="0" dirty="0"/>
              <a:t> configuration that has 100% fast cells under 7.5ns.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146979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a:t>
            </a:r>
            <a:r>
              <a:rPr lang="en-US" baseline="0" dirty="0"/>
              <a:t> figure illustrates the average sys </a:t>
            </a:r>
            <a:r>
              <a:rPr lang="en-US" baseline="0" dirty="0" err="1"/>
              <a:t>perf</a:t>
            </a:r>
            <a:r>
              <a:rPr lang="en-US" baseline="0" dirty="0"/>
              <a:t> improvement of FLY with the three real DIMMs profiles over 40 workloads compared to the baseline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D1 has the least amount of fast cells and D3 has the most.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FLY-DRAM improves performance by 13, 17, and 19% for the 3 real </a:t>
            </a:r>
            <a:r>
              <a:rPr lang="en-US" baseline="0" dirty="0" err="1"/>
              <a:t>dimms</a:t>
            </a:r>
            <a:r>
              <a:rPr lang="en-US" baseline="0" dirty="0"/>
              <a:t>. And it has an </a:t>
            </a:r>
            <a:r>
              <a:rPr lang="en-US" baseline="0" dirty="0" err="1"/>
              <a:t>upperbound</a:t>
            </a:r>
            <a:r>
              <a:rPr lang="en-US" baseline="0" dirty="0"/>
              <a:t> </a:t>
            </a:r>
            <a:r>
              <a:rPr lang="en-US" baseline="0" dirty="0" err="1"/>
              <a:t>perf</a:t>
            </a:r>
            <a:r>
              <a:rPr lang="en-US" baseline="0" dirty="0"/>
              <a:t> at 19.7%.</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see that  Fly’s improvement correlate with the fraction of fast cells.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results show that using FLY-DRAM improves performance by </a:t>
            </a:r>
            <a:r>
              <a:rPr lang="is-IS" baseline="0" dirty="0"/>
              <a:t>…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39634534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432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427649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8893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7579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40819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5092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6062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90434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30307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6078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7045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9392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99238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69264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54277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61155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26397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61195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52523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75468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56677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217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636678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6844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75857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375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11/19/19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2019. 11. 19.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11/19/19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11/19/19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11/19/19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11/19/19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11/19/19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11/19/19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11/19/19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11/19/19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11/19/19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11/19/19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11/19/19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11/19/19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11/19/19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11/19/19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11/19/19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11/19/19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11/19/19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11/19/19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11/19/19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11/19/19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11/19/19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11/19/19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11/19/19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11/19/19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11/19/19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11/19/19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11/19/19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11/19/19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11/19/19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11/19/19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822591800"/>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663498262"/>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153500613"/>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85621138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852358851"/>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970016992"/>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96353595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900244477"/>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94756246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68155283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31810757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735383769"/>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41943389"/>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2330519649"/>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59456256"/>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387055852"/>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119055992"/>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28756135"/>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408561078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0509649"/>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193911370"/>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7991828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939782715"/>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187030121"/>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047267697"/>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07873960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5392541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7406441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8849514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7342028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25377721"/>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267755651"/>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748267805"/>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72512924"/>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26710720"/>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859042529"/>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5913643"/>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8291270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11/19/19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993362730"/>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1539097"/>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94966204"/>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11/19/19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12365931"/>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11/19/19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61973384"/>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11/19/19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46987351"/>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11/19/19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98281458"/>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11/19/19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4767586"/>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11/19/19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48309977"/>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69515609"/>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11/19/19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55866439"/>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4259479007"/>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3448679292"/>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816640"/>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9561698"/>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0307139"/>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3649012"/>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1321042010"/>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685885707"/>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242859542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73898364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3786478348"/>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1518245515"/>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272222094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1058045519"/>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335653937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164723865"/>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2992725753"/>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2692532182"/>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90531635"/>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66167818"/>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6488791"/>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16063650"/>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548162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238743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95501584"/>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71124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53323"/>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2291893"/>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098484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95856612"/>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5823467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42158856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3725734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32014068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4287190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6563767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24059812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6942665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6793787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826293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5281806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973661014"/>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627661"/>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3184205"/>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4550902"/>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210847"/>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8447162"/>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1825320"/>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9867668"/>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5232990"/>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0210103"/>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22695"/>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635192255"/>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7639115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621195382"/>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0268827"/>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8377873"/>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6935291"/>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7882158"/>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53449"/>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4776329"/>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3676150"/>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4197685"/>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396211790"/>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855587064"/>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25400344"/>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288583863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38186589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752887824"/>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616694998"/>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21229140"/>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991978063"/>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1410407879"/>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321042419"/>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675880840"/>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791117659"/>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9390789"/>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09565219"/>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74925639"/>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99133811"/>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53305635"/>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96272327"/>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85969700"/>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08948989"/>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84118022"/>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30678616"/>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37506391"/>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929144718"/>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4281602"/>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11/19/19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53121199"/>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11/19/19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10609110"/>
      </p:ext>
    </p:extLst>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11/19/19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38303662"/>
      </p:ext>
    </p:extLst>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11/19/19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336280366"/>
      </p:ext>
    </p:extLst>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11/19/19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58757726"/>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11/19/19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7065577"/>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76440990"/>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11/19/19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65133045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4253335710"/>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00909609"/>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538880100"/>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2344870838"/>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801379857"/>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2123535671"/>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4038862819"/>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84414105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359973048"/>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1024321183"/>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2035982695"/>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016138602"/>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327868034"/>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41759899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225136806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2639099624"/>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206169723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658649101"/>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4170832731"/>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709629173"/>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1247930816"/>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3847114249"/>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900501094"/>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21144878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13" Type="http://schemas.openxmlformats.org/officeDocument/2006/relationships/theme" Target="../theme/theme56.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slideLayout" Target="../slideLayouts/slideLayout615.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3.xml"/><Relationship Id="rId3" Type="http://schemas.openxmlformats.org/officeDocument/2006/relationships/slideLayout" Target="../slideLayouts/slideLayout618.xml"/><Relationship Id="rId7" Type="http://schemas.openxmlformats.org/officeDocument/2006/relationships/slideLayout" Target="../slideLayouts/slideLayout622.xml"/><Relationship Id="rId12" Type="http://schemas.openxmlformats.org/officeDocument/2006/relationships/theme" Target="../theme/theme57.xml"/><Relationship Id="rId2" Type="http://schemas.openxmlformats.org/officeDocument/2006/relationships/slideLayout" Target="../slideLayouts/slideLayout617.xml"/><Relationship Id="rId1" Type="http://schemas.openxmlformats.org/officeDocument/2006/relationships/slideLayout" Target="../slideLayouts/slideLayout616.xml"/><Relationship Id="rId6" Type="http://schemas.openxmlformats.org/officeDocument/2006/relationships/slideLayout" Target="../slideLayouts/slideLayout621.xml"/><Relationship Id="rId11" Type="http://schemas.openxmlformats.org/officeDocument/2006/relationships/slideLayout" Target="../slideLayouts/slideLayout626.xml"/><Relationship Id="rId5" Type="http://schemas.openxmlformats.org/officeDocument/2006/relationships/slideLayout" Target="../slideLayouts/slideLayout620.xml"/><Relationship Id="rId10" Type="http://schemas.openxmlformats.org/officeDocument/2006/relationships/slideLayout" Target="../slideLayouts/slideLayout625.xml"/><Relationship Id="rId4" Type="http://schemas.openxmlformats.org/officeDocument/2006/relationships/slideLayout" Target="../slideLayouts/slideLayout619.xml"/><Relationship Id="rId9" Type="http://schemas.openxmlformats.org/officeDocument/2006/relationships/slideLayout" Target="../slideLayouts/slideLayout624.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4.xml"/><Relationship Id="rId13" Type="http://schemas.openxmlformats.org/officeDocument/2006/relationships/theme" Target="../theme/theme58.xml"/><Relationship Id="rId3" Type="http://schemas.openxmlformats.org/officeDocument/2006/relationships/slideLayout" Target="../slideLayouts/slideLayout629.xml"/><Relationship Id="rId7" Type="http://schemas.openxmlformats.org/officeDocument/2006/relationships/slideLayout" Target="../slideLayouts/slideLayout633.xml"/><Relationship Id="rId12" Type="http://schemas.openxmlformats.org/officeDocument/2006/relationships/slideLayout" Target="../slideLayouts/slideLayout638.xml"/><Relationship Id="rId2" Type="http://schemas.openxmlformats.org/officeDocument/2006/relationships/slideLayout" Target="../slideLayouts/slideLayout628.xml"/><Relationship Id="rId1" Type="http://schemas.openxmlformats.org/officeDocument/2006/relationships/slideLayout" Target="../slideLayouts/slideLayout627.xml"/><Relationship Id="rId6" Type="http://schemas.openxmlformats.org/officeDocument/2006/relationships/slideLayout" Target="../slideLayouts/slideLayout632.xml"/><Relationship Id="rId11" Type="http://schemas.openxmlformats.org/officeDocument/2006/relationships/slideLayout" Target="../slideLayouts/slideLayout637.xml"/><Relationship Id="rId5" Type="http://schemas.openxmlformats.org/officeDocument/2006/relationships/slideLayout" Target="../slideLayouts/slideLayout631.xml"/><Relationship Id="rId10" Type="http://schemas.openxmlformats.org/officeDocument/2006/relationships/slideLayout" Target="../slideLayouts/slideLayout636.xml"/><Relationship Id="rId4" Type="http://schemas.openxmlformats.org/officeDocument/2006/relationships/slideLayout" Target="../slideLayouts/slideLayout630.xml"/><Relationship Id="rId9" Type="http://schemas.openxmlformats.org/officeDocument/2006/relationships/slideLayout" Target="../slideLayouts/slideLayout635.xml"/><Relationship Id="rId14" Type="http://schemas.openxmlformats.org/officeDocument/2006/relationships/image" Target="../media/image1.png"/></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6.xml"/><Relationship Id="rId13" Type="http://schemas.openxmlformats.org/officeDocument/2006/relationships/slideLayout" Target="../slideLayouts/slideLayout651.xml"/><Relationship Id="rId3" Type="http://schemas.openxmlformats.org/officeDocument/2006/relationships/slideLayout" Target="../slideLayouts/slideLayout641.xml"/><Relationship Id="rId7" Type="http://schemas.openxmlformats.org/officeDocument/2006/relationships/slideLayout" Target="../slideLayouts/slideLayout645.xml"/><Relationship Id="rId12" Type="http://schemas.openxmlformats.org/officeDocument/2006/relationships/slideLayout" Target="../slideLayouts/slideLayout650.xml"/><Relationship Id="rId2" Type="http://schemas.openxmlformats.org/officeDocument/2006/relationships/slideLayout" Target="../slideLayouts/slideLayout640.xml"/><Relationship Id="rId1" Type="http://schemas.openxmlformats.org/officeDocument/2006/relationships/slideLayout" Target="../slideLayouts/slideLayout639.xml"/><Relationship Id="rId6" Type="http://schemas.openxmlformats.org/officeDocument/2006/relationships/slideLayout" Target="../slideLayouts/slideLayout644.xml"/><Relationship Id="rId11" Type="http://schemas.openxmlformats.org/officeDocument/2006/relationships/slideLayout" Target="../slideLayouts/slideLayout649.xml"/><Relationship Id="rId5" Type="http://schemas.openxmlformats.org/officeDocument/2006/relationships/slideLayout" Target="../slideLayouts/slideLayout643.xml"/><Relationship Id="rId15" Type="http://schemas.openxmlformats.org/officeDocument/2006/relationships/image" Target="../media/image8.png"/><Relationship Id="rId10" Type="http://schemas.openxmlformats.org/officeDocument/2006/relationships/slideLayout" Target="../slideLayouts/slideLayout648.xml"/><Relationship Id="rId4" Type="http://schemas.openxmlformats.org/officeDocument/2006/relationships/slideLayout" Target="../slideLayouts/slideLayout642.xml"/><Relationship Id="rId9" Type="http://schemas.openxmlformats.org/officeDocument/2006/relationships/slideLayout" Target="../slideLayouts/slideLayout647.xml"/><Relationship Id="rId14" Type="http://schemas.openxmlformats.org/officeDocument/2006/relationships/theme" Target="../theme/theme5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9.xml"/><Relationship Id="rId3" Type="http://schemas.openxmlformats.org/officeDocument/2006/relationships/slideLayout" Target="../slideLayouts/slideLayout654.xml"/><Relationship Id="rId7" Type="http://schemas.openxmlformats.org/officeDocument/2006/relationships/slideLayout" Target="../slideLayouts/slideLayout658.xml"/><Relationship Id="rId12" Type="http://schemas.openxmlformats.org/officeDocument/2006/relationships/theme" Target="../theme/theme60.xml"/><Relationship Id="rId2" Type="http://schemas.openxmlformats.org/officeDocument/2006/relationships/slideLayout" Target="../slideLayouts/slideLayout653.xml"/><Relationship Id="rId1" Type="http://schemas.openxmlformats.org/officeDocument/2006/relationships/slideLayout" Target="../slideLayouts/slideLayout652.xml"/><Relationship Id="rId6" Type="http://schemas.openxmlformats.org/officeDocument/2006/relationships/slideLayout" Target="../slideLayouts/slideLayout657.xml"/><Relationship Id="rId11" Type="http://schemas.openxmlformats.org/officeDocument/2006/relationships/slideLayout" Target="../slideLayouts/slideLayout662.xml"/><Relationship Id="rId5" Type="http://schemas.openxmlformats.org/officeDocument/2006/relationships/slideLayout" Target="../slideLayouts/slideLayout656.xml"/><Relationship Id="rId10" Type="http://schemas.openxmlformats.org/officeDocument/2006/relationships/slideLayout" Target="../slideLayouts/slideLayout661.xml"/><Relationship Id="rId4" Type="http://schemas.openxmlformats.org/officeDocument/2006/relationships/slideLayout" Target="../slideLayouts/slideLayout655.xml"/><Relationship Id="rId9" Type="http://schemas.openxmlformats.org/officeDocument/2006/relationships/slideLayout" Target="../slideLayouts/slideLayout660.xml"/></Relationships>
</file>

<file path=ppt/slideMasters/_rels/slideMaster61.xml.rels><?xml version="1.0" encoding="UTF-8" standalone="yes"?>
<Relationships xmlns="http://schemas.openxmlformats.org/package/2006/relationships"><Relationship Id="rId3" Type="http://schemas.openxmlformats.org/officeDocument/2006/relationships/slideLayout" Target="../slideLayouts/slideLayout665.xml"/><Relationship Id="rId7" Type="http://schemas.openxmlformats.org/officeDocument/2006/relationships/theme" Target="../theme/theme61.xml"/><Relationship Id="rId2" Type="http://schemas.openxmlformats.org/officeDocument/2006/relationships/slideLayout" Target="../slideLayouts/slideLayout664.xml"/><Relationship Id="rId1" Type="http://schemas.openxmlformats.org/officeDocument/2006/relationships/slideLayout" Target="../slideLayouts/slideLayout663.xml"/><Relationship Id="rId6" Type="http://schemas.openxmlformats.org/officeDocument/2006/relationships/slideLayout" Target="../slideLayouts/slideLayout668.xml"/><Relationship Id="rId5" Type="http://schemas.openxmlformats.org/officeDocument/2006/relationships/slideLayout" Target="../slideLayouts/slideLayout667.xml"/><Relationship Id="rId4"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theme" Target="../theme/theme62.xml"/><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slideLayout" Target="../slideLayouts/slideLayout680.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8.xml"/><Relationship Id="rId13" Type="http://schemas.openxmlformats.org/officeDocument/2006/relationships/theme" Target="../theme/theme63.xml"/><Relationship Id="rId3" Type="http://schemas.openxmlformats.org/officeDocument/2006/relationships/slideLayout" Target="../slideLayouts/slideLayout683.xml"/><Relationship Id="rId7" Type="http://schemas.openxmlformats.org/officeDocument/2006/relationships/slideLayout" Target="../slideLayouts/slideLayout687.xml"/><Relationship Id="rId12" Type="http://schemas.openxmlformats.org/officeDocument/2006/relationships/slideLayout" Target="../slideLayouts/slideLayout692.xml"/><Relationship Id="rId2" Type="http://schemas.openxmlformats.org/officeDocument/2006/relationships/slideLayout" Target="../slideLayouts/slideLayout682.xml"/><Relationship Id="rId1" Type="http://schemas.openxmlformats.org/officeDocument/2006/relationships/slideLayout" Target="../slideLayouts/slideLayout681.xml"/><Relationship Id="rId6" Type="http://schemas.openxmlformats.org/officeDocument/2006/relationships/slideLayout" Target="../slideLayouts/slideLayout686.xml"/><Relationship Id="rId11" Type="http://schemas.openxmlformats.org/officeDocument/2006/relationships/slideLayout" Target="../slideLayouts/slideLayout691.xml"/><Relationship Id="rId5" Type="http://schemas.openxmlformats.org/officeDocument/2006/relationships/slideLayout" Target="../slideLayouts/slideLayout685.xml"/><Relationship Id="rId10" Type="http://schemas.openxmlformats.org/officeDocument/2006/relationships/slideLayout" Target="../slideLayouts/slideLayout690.xml"/><Relationship Id="rId4" Type="http://schemas.openxmlformats.org/officeDocument/2006/relationships/slideLayout" Target="../slideLayouts/slideLayout684.xml"/><Relationship Id="rId9" Type="http://schemas.openxmlformats.org/officeDocument/2006/relationships/slideLayout" Target="../slideLayouts/slideLayout689.xml"/><Relationship Id="rId14" Type="http://schemas.openxmlformats.org/officeDocument/2006/relationships/image" Target="../media/image1.png"/></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0.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theme" Target="../theme/theme6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1.xml"/><Relationship Id="rId3" Type="http://schemas.openxmlformats.org/officeDocument/2006/relationships/slideLayout" Target="../slideLayouts/slideLayout706.xml"/><Relationship Id="rId7" Type="http://schemas.openxmlformats.org/officeDocument/2006/relationships/slideLayout" Target="../slideLayouts/slideLayout710.xml"/><Relationship Id="rId12" Type="http://schemas.openxmlformats.org/officeDocument/2006/relationships/theme" Target="../theme/theme65.xml"/><Relationship Id="rId2" Type="http://schemas.openxmlformats.org/officeDocument/2006/relationships/slideLayout" Target="../slideLayouts/slideLayout705.xml"/><Relationship Id="rId1" Type="http://schemas.openxmlformats.org/officeDocument/2006/relationships/slideLayout" Target="../slideLayouts/slideLayout704.xml"/><Relationship Id="rId6" Type="http://schemas.openxmlformats.org/officeDocument/2006/relationships/slideLayout" Target="../slideLayouts/slideLayout709.xml"/><Relationship Id="rId11" Type="http://schemas.openxmlformats.org/officeDocument/2006/relationships/slideLayout" Target="../slideLayouts/slideLayout714.xml"/><Relationship Id="rId5" Type="http://schemas.openxmlformats.org/officeDocument/2006/relationships/slideLayout" Target="../slideLayouts/slideLayout708.xml"/><Relationship Id="rId10" Type="http://schemas.openxmlformats.org/officeDocument/2006/relationships/slideLayout" Target="../slideLayouts/slideLayout713.xml"/><Relationship Id="rId4" Type="http://schemas.openxmlformats.org/officeDocument/2006/relationships/slideLayout" Target="../slideLayouts/slideLayout707.xml"/><Relationship Id="rId9" Type="http://schemas.openxmlformats.org/officeDocument/2006/relationships/slideLayout" Target="../slideLayouts/slideLayout712.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2.xml"/><Relationship Id="rId3" Type="http://schemas.openxmlformats.org/officeDocument/2006/relationships/slideLayout" Target="../slideLayouts/slideLayout717.xml"/><Relationship Id="rId7" Type="http://schemas.openxmlformats.org/officeDocument/2006/relationships/slideLayout" Target="../slideLayouts/slideLayout721.xml"/><Relationship Id="rId12" Type="http://schemas.openxmlformats.org/officeDocument/2006/relationships/theme" Target="../theme/theme66.xml"/><Relationship Id="rId2" Type="http://schemas.openxmlformats.org/officeDocument/2006/relationships/slideLayout" Target="../slideLayouts/slideLayout716.xml"/><Relationship Id="rId1" Type="http://schemas.openxmlformats.org/officeDocument/2006/relationships/slideLayout" Target="../slideLayouts/slideLayout715.xml"/><Relationship Id="rId6" Type="http://schemas.openxmlformats.org/officeDocument/2006/relationships/slideLayout" Target="../slideLayouts/slideLayout720.xml"/><Relationship Id="rId11" Type="http://schemas.openxmlformats.org/officeDocument/2006/relationships/slideLayout" Target="../slideLayouts/slideLayout725.xml"/><Relationship Id="rId5" Type="http://schemas.openxmlformats.org/officeDocument/2006/relationships/slideLayout" Target="../slideLayouts/slideLayout719.xml"/><Relationship Id="rId10" Type="http://schemas.openxmlformats.org/officeDocument/2006/relationships/slideLayout" Target="../slideLayouts/slideLayout724.xml"/><Relationship Id="rId4" Type="http://schemas.openxmlformats.org/officeDocument/2006/relationships/slideLayout" Target="../slideLayouts/slideLayout718.xml"/><Relationship Id="rId9" Type="http://schemas.openxmlformats.org/officeDocument/2006/relationships/slideLayout" Target="../slideLayouts/slideLayout723.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33.xml"/><Relationship Id="rId13" Type="http://schemas.openxmlformats.org/officeDocument/2006/relationships/theme" Target="../theme/theme67.xml"/><Relationship Id="rId3" Type="http://schemas.openxmlformats.org/officeDocument/2006/relationships/slideLayout" Target="../slideLayouts/slideLayout728.xml"/><Relationship Id="rId7" Type="http://schemas.openxmlformats.org/officeDocument/2006/relationships/slideLayout" Target="../slideLayouts/slideLayout732.xml"/><Relationship Id="rId12" Type="http://schemas.openxmlformats.org/officeDocument/2006/relationships/slideLayout" Target="../slideLayouts/slideLayout737.xml"/><Relationship Id="rId2" Type="http://schemas.openxmlformats.org/officeDocument/2006/relationships/slideLayout" Target="../slideLayouts/slideLayout727.xml"/><Relationship Id="rId1" Type="http://schemas.openxmlformats.org/officeDocument/2006/relationships/slideLayout" Target="../slideLayouts/slideLayout726.xml"/><Relationship Id="rId6" Type="http://schemas.openxmlformats.org/officeDocument/2006/relationships/slideLayout" Target="../slideLayouts/slideLayout731.xml"/><Relationship Id="rId11" Type="http://schemas.openxmlformats.org/officeDocument/2006/relationships/slideLayout" Target="../slideLayouts/slideLayout736.xml"/><Relationship Id="rId5" Type="http://schemas.openxmlformats.org/officeDocument/2006/relationships/slideLayout" Target="../slideLayouts/slideLayout730.xml"/><Relationship Id="rId10" Type="http://schemas.openxmlformats.org/officeDocument/2006/relationships/slideLayout" Target="../slideLayouts/slideLayout735.xml"/><Relationship Id="rId4" Type="http://schemas.openxmlformats.org/officeDocument/2006/relationships/slideLayout" Target="../slideLayouts/slideLayout729.xml"/><Relationship Id="rId9" Type="http://schemas.openxmlformats.org/officeDocument/2006/relationships/slideLayout" Target="../slideLayouts/slideLayout734.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45.xml"/><Relationship Id="rId3" Type="http://schemas.openxmlformats.org/officeDocument/2006/relationships/slideLayout" Target="../slideLayouts/slideLayout740.xml"/><Relationship Id="rId7" Type="http://schemas.openxmlformats.org/officeDocument/2006/relationships/slideLayout" Target="../slideLayouts/slideLayout744.xml"/><Relationship Id="rId12" Type="http://schemas.openxmlformats.org/officeDocument/2006/relationships/theme" Target="../theme/theme68.xml"/><Relationship Id="rId2" Type="http://schemas.openxmlformats.org/officeDocument/2006/relationships/slideLayout" Target="../slideLayouts/slideLayout739.xml"/><Relationship Id="rId1" Type="http://schemas.openxmlformats.org/officeDocument/2006/relationships/slideLayout" Target="../slideLayouts/slideLayout738.xml"/><Relationship Id="rId6" Type="http://schemas.openxmlformats.org/officeDocument/2006/relationships/slideLayout" Target="../slideLayouts/slideLayout743.xml"/><Relationship Id="rId11" Type="http://schemas.openxmlformats.org/officeDocument/2006/relationships/slideLayout" Target="../slideLayouts/slideLayout748.xml"/><Relationship Id="rId5" Type="http://schemas.openxmlformats.org/officeDocument/2006/relationships/slideLayout" Target="../slideLayouts/slideLayout742.xml"/><Relationship Id="rId10" Type="http://schemas.openxmlformats.org/officeDocument/2006/relationships/slideLayout" Target="../slideLayouts/slideLayout747.xml"/><Relationship Id="rId4" Type="http://schemas.openxmlformats.org/officeDocument/2006/relationships/slideLayout" Target="../slideLayouts/slideLayout741.xml"/><Relationship Id="rId9" Type="http://schemas.openxmlformats.org/officeDocument/2006/relationships/slideLayout" Target="../slideLayouts/slideLayout746.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56.xml"/><Relationship Id="rId3" Type="http://schemas.openxmlformats.org/officeDocument/2006/relationships/slideLayout" Target="../slideLayouts/slideLayout751.xml"/><Relationship Id="rId7" Type="http://schemas.openxmlformats.org/officeDocument/2006/relationships/slideLayout" Target="../slideLayouts/slideLayout755.xml"/><Relationship Id="rId12" Type="http://schemas.openxmlformats.org/officeDocument/2006/relationships/theme" Target="../theme/theme69.xml"/><Relationship Id="rId2" Type="http://schemas.openxmlformats.org/officeDocument/2006/relationships/slideLayout" Target="../slideLayouts/slideLayout750.xml"/><Relationship Id="rId1" Type="http://schemas.openxmlformats.org/officeDocument/2006/relationships/slideLayout" Target="../slideLayouts/slideLayout749.xml"/><Relationship Id="rId6" Type="http://schemas.openxmlformats.org/officeDocument/2006/relationships/slideLayout" Target="../slideLayouts/slideLayout754.xml"/><Relationship Id="rId11" Type="http://schemas.openxmlformats.org/officeDocument/2006/relationships/slideLayout" Target="../slideLayouts/slideLayout759.xml"/><Relationship Id="rId5" Type="http://schemas.openxmlformats.org/officeDocument/2006/relationships/slideLayout" Target="../slideLayouts/slideLayout753.xml"/><Relationship Id="rId10" Type="http://schemas.openxmlformats.org/officeDocument/2006/relationships/slideLayout" Target="../slideLayouts/slideLayout758.xml"/><Relationship Id="rId4" Type="http://schemas.openxmlformats.org/officeDocument/2006/relationships/slideLayout" Target="../slideLayouts/slideLayout752.xml"/><Relationship Id="rId9" Type="http://schemas.openxmlformats.org/officeDocument/2006/relationships/slideLayout" Target="../slideLayouts/slideLayout757.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0.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1.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2019. 11. 19.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11/19/19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11/19/19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56722539"/>
      </p:ext>
    </p:extLst>
  </p:cSld>
  <p:clrMap bg1="lt1" tx1="dk1" bg2="lt2" tx2="dk2" accent1="accent1" accent2="accent2" accent3="accent3" accent4="accent4" accent5="accent5" accent6="accent6" hlink="hlink" folHlink="folHlink"/>
  <p:sldLayoutIdLst>
    <p:sldLayoutId id="2147488709" r:id="rId1"/>
    <p:sldLayoutId id="2147488710" r:id="rId2"/>
    <p:sldLayoutId id="2147488711" r:id="rId3"/>
    <p:sldLayoutId id="2147488712" r:id="rId4"/>
    <p:sldLayoutId id="2147488713" r:id="rId5"/>
    <p:sldLayoutId id="2147488714" r:id="rId6"/>
    <p:sldLayoutId id="2147488715" r:id="rId7"/>
    <p:sldLayoutId id="2147488716" r:id="rId8"/>
    <p:sldLayoutId id="2147488717" r:id="rId9"/>
    <p:sldLayoutId id="2147488718" r:id="rId10"/>
    <p:sldLayoutId id="2147488719" r:id="rId11"/>
    <p:sldLayoutId id="21474887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3" r:id="rId1"/>
    <p:sldLayoutId id="2147488724" r:id="rId2"/>
    <p:sldLayoutId id="2147488725" r:id="rId3"/>
    <p:sldLayoutId id="2147488726" r:id="rId4"/>
    <p:sldLayoutId id="2147488727" r:id="rId5"/>
    <p:sldLayoutId id="2147488728" r:id="rId6"/>
    <p:sldLayoutId id="2147488729" r:id="rId7"/>
    <p:sldLayoutId id="2147488730" r:id="rId8"/>
    <p:sldLayoutId id="2147488731" r:id="rId9"/>
    <p:sldLayoutId id="2147488732" r:id="rId10"/>
    <p:sldLayoutId id="214748873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4147107133"/>
      </p:ext>
    </p:extLst>
  </p:cSld>
  <p:clrMap bg1="lt1" tx1="dk1" bg2="lt2" tx2="dk2" accent1="accent1" accent2="accent2" accent3="accent3" accent4="accent4" accent5="accent5" accent6="accent6" hlink="hlink" folHlink="folHlink"/>
  <p:sldLayoutIdLst>
    <p:sldLayoutId id="2147488735" r:id="rId1"/>
    <p:sldLayoutId id="2147488736" r:id="rId2"/>
    <p:sldLayoutId id="2147488737" r:id="rId3"/>
    <p:sldLayoutId id="2147488738" r:id="rId4"/>
    <p:sldLayoutId id="2147488739" r:id="rId5"/>
    <p:sldLayoutId id="2147488740" r:id="rId6"/>
    <p:sldLayoutId id="2147488741" r:id="rId7"/>
    <p:sldLayoutId id="2147488742" r:id="rId8"/>
    <p:sldLayoutId id="2147488743" r:id="rId9"/>
    <p:sldLayoutId id="2147488744" r:id="rId10"/>
    <p:sldLayoutId id="2147488745" r:id="rId11"/>
    <p:sldLayoutId id="21474887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37785594"/>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 id="2147488759" r:id="rId12"/>
    <p:sldLayoutId id="2147488760"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11/19/19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2394090969"/>
      </p:ext>
    </p:extLst>
  </p:cSld>
  <p:clrMap bg1="lt1" tx1="dk1" bg2="lt2" tx2="dk2" accent1="accent1" accent2="accent2" accent3="accent3" accent4="accent4" accent5="accent5" accent6="accent6" hlink="hlink" folHlink="folHlink"/>
  <p:sldLayoutIdLst>
    <p:sldLayoutId id="2147488762" r:id="rId1"/>
    <p:sldLayoutId id="2147488763" r:id="rId2"/>
    <p:sldLayoutId id="2147488764" r:id="rId3"/>
    <p:sldLayoutId id="2147488765" r:id="rId4"/>
    <p:sldLayoutId id="2147488766" r:id="rId5"/>
    <p:sldLayoutId id="2147488767" r:id="rId6"/>
    <p:sldLayoutId id="2147488768" r:id="rId7"/>
    <p:sldLayoutId id="2147488769" r:id="rId8"/>
    <p:sldLayoutId id="2147488770" r:id="rId9"/>
    <p:sldLayoutId id="2147488771" r:id="rId10"/>
    <p:sldLayoutId id="2147488772"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6918428"/>
      </p:ext>
    </p:extLst>
  </p:cSld>
  <p:clrMap bg1="lt1" tx1="dk1" bg2="lt2" tx2="dk2" accent1="accent1" accent2="accent2" accent3="accent3" accent4="accent4" accent5="accent5" accent6="accent6" hlink="hlink" folHlink="folHlink"/>
  <p:sldLayoutIdLst>
    <p:sldLayoutId id="2147488774" r:id="rId1"/>
    <p:sldLayoutId id="2147488775" r:id="rId2"/>
    <p:sldLayoutId id="2147488776" r:id="rId3"/>
    <p:sldLayoutId id="2147488777" r:id="rId4"/>
    <p:sldLayoutId id="2147488778" r:id="rId5"/>
    <p:sldLayoutId id="21474887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096998059"/>
      </p:ext>
    </p:extLst>
  </p:cSld>
  <p:clrMap bg1="lt1" tx1="dk1" bg2="lt2" tx2="dk2" accent1="accent1" accent2="accent2" accent3="accent3" accent4="accent4" accent5="accent5" accent6="accent6" hlink="hlink" folHlink="folHlink"/>
  <p:sldLayoutIdLst>
    <p:sldLayoutId id="2147488781" r:id="rId1"/>
    <p:sldLayoutId id="2147488782" r:id="rId2"/>
    <p:sldLayoutId id="2147488783" r:id="rId3"/>
    <p:sldLayoutId id="2147488784" r:id="rId4"/>
    <p:sldLayoutId id="2147488785" r:id="rId5"/>
    <p:sldLayoutId id="2147488786" r:id="rId6"/>
    <p:sldLayoutId id="2147488787" r:id="rId7"/>
    <p:sldLayoutId id="2147488788" r:id="rId8"/>
    <p:sldLayoutId id="2147488789" r:id="rId9"/>
    <p:sldLayoutId id="2147488790" r:id="rId10"/>
    <p:sldLayoutId id="2147488791" r:id="rId11"/>
    <p:sldLayoutId id="214748879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70500207"/>
      </p:ext>
    </p:extLst>
  </p:cSld>
  <p:clrMap bg1="lt1" tx1="dk1" bg2="lt2" tx2="dk2" accent1="accent1" accent2="accent2" accent3="accent3" accent4="accent4" accent5="accent5" accent6="accent6" hlink="hlink" folHlink="folHlink"/>
  <p:sldLayoutIdLst>
    <p:sldLayoutId id="2147488794" r:id="rId1"/>
    <p:sldLayoutId id="2147488795" r:id="rId2"/>
    <p:sldLayoutId id="2147488796" r:id="rId3"/>
    <p:sldLayoutId id="2147488797" r:id="rId4"/>
    <p:sldLayoutId id="2147488798" r:id="rId5"/>
    <p:sldLayoutId id="2147488799" r:id="rId6"/>
    <p:sldLayoutId id="2147488800" r:id="rId7"/>
    <p:sldLayoutId id="2147488801" r:id="rId8"/>
    <p:sldLayoutId id="2147488802" r:id="rId9"/>
    <p:sldLayoutId id="2147488803" r:id="rId10"/>
    <p:sldLayoutId id="2147488804" r:id="rId11"/>
    <p:sldLayoutId id="2147488805"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105974009"/>
      </p:ext>
    </p:extLst>
  </p:cSld>
  <p:clrMap bg1="lt1" tx1="dk1" bg2="lt2" tx2="dk2" accent1="accent1" accent2="accent2" accent3="accent3" accent4="accent4" accent5="accent5" accent6="accent6" hlink="hlink" folHlink="folHlink"/>
  <p:sldLayoutIdLst>
    <p:sldLayoutId id="2147488807" r:id="rId1"/>
    <p:sldLayoutId id="2147488808" r:id="rId2"/>
    <p:sldLayoutId id="2147488809" r:id="rId3"/>
    <p:sldLayoutId id="2147488810" r:id="rId4"/>
    <p:sldLayoutId id="2147488811" r:id="rId5"/>
    <p:sldLayoutId id="2147488812" r:id="rId6"/>
    <p:sldLayoutId id="2147488813" r:id="rId7"/>
    <p:sldLayoutId id="2147488814" r:id="rId8"/>
    <p:sldLayoutId id="2147488815" r:id="rId9"/>
    <p:sldLayoutId id="2147488816" r:id="rId10"/>
    <p:sldLayoutId id="21474888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3361906"/>
      </p:ext>
    </p:extLst>
  </p:cSld>
  <p:clrMap bg1="lt1" tx1="dk1" bg2="lt2" tx2="dk2" accent1="accent1" accent2="accent2" accent3="accent3" accent4="accent4" accent5="accent5" accent6="accent6" hlink="hlink" folHlink="folHlink"/>
  <p:sldLayoutIdLst>
    <p:sldLayoutId id="2147488819" r:id="rId1"/>
    <p:sldLayoutId id="2147488820" r:id="rId2"/>
    <p:sldLayoutId id="2147488821" r:id="rId3"/>
    <p:sldLayoutId id="2147488822" r:id="rId4"/>
    <p:sldLayoutId id="2147488823" r:id="rId5"/>
    <p:sldLayoutId id="2147488824" r:id="rId6"/>
    <p:sldLayoutId id="2147488825" r:id="rId7"/>
    <p:sldLayoutId id="2147488826" r:id="rId8"/>
    <p:sldLayoutId id="2147488827" r:id="rId9"/>
    <p:sldLayoutId id="2147488828" r:id="rId10"/>
    <p:sldLayoutId id="214748882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85765307"/>
      </p:ext>
    </p:extLst>
  </p:cSld>
  <p:clrMap bg1="lt1" tx1="dk1" bg2="lt2" tx2="dk2" accent1="accent1" accent2="accent2" accent3="accent3" accent4="accent4" accent5="accent5" accent6="accent6" hlink="hlink" folHlink="folHlink"/>
  <p:sldLayoutIdLst>
    <p:sldLayoutId id="2147488831" r:id="rId1"/>
    <p:sldLayoutId id="2147488832" r:id="rId2"/>
    <p:sldLayoutId id="2147488833" r:id="rId3"/>
    <p:sldLayoutId id="2147488834" r:id="rId4"/>
    <p:sldLayoutId id="2147488835" r:id="rId5"/>
    <p:sldLayoutId id="2147488836" r:id="rId6"/>
    <p:sldLayoutId id="2147488837" r:id="rId7"/>
    <p:sldLayoutId id="2147488838" r:id="rId8"/>
    <p:sldLayoutId id="2147488839" r:id="rId9"/>
    <p:sldLayoutId id="2147488840" r:id="rId10"/>
    <p:sldLayoutId id="214748884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97103275"/>
      </p:ext>
    </p:extLst>
  </p:cSld>
  <p:clrMap bg1="lt1" tx1="dk1" bg2="lt2" tx2="dk2" accent1="accent1" accent2="accent2" accent3="accent3" accent4="accent4" accent5="accent5" accent6="accent6" hlink="hlink" folHlink="folHlink"/>
  <p:sldLayoutIdLst>
    <p:sldLayoutId id="2147488843" r:id="rId1"/>
    <p:sldLayoutId id="2147488844" r:id="rId2"/>
    <p:sldLayoutId id="2147488845" r:id="rId3"/>
    <p:sldLayoutId id="2147488846" r:id="rId4"/>
    <p:sldLayoutId id="2147488847" r:id="rId5"/>
    <p:sldLayoutId id="2147488848" r:id="rId6"/>
    <p:sldLayoutId id="2147488849" r:id="rId7"/>
    <p:sldLayoutId id="2147488850" r:id="rId8"/>
    <p:sldLayoutId id="2147488851" r:id="rId9"/>
    <p:sldLayoutId id="2147488852" r:id="rId10"/>
    <p:sldLayoutId id="2147488853" r:id="rId11"/>
    <p:sldLayoutId id="21474888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615431"/>
      </p:ext>
    </p:extLst>
  </p:cSld>
  <p:clrMap bg1="lt1" tx1="dk1" bg2="lt2" tx2="dk2" accent1="accent1" accent2="accent2" accent3="accent3" accent4="accent4" accent5="accent5" accent6="accent6" hlink="hlink" folHlink="folHlink"/>
  <p:sldLayoutIdLst>
    <p:sldLayoutId id="2147488856" r:id="rId1"/>
    <p:sldLayoutId id="2147488857" r:id="rId2"/>
    <p:sldLayoutId id="2147488858" r:id="rId3"/>
    <p:sldLayoutId id="2147488859" r:id="rId4"/>
    <p:sldLayoutId id="2147488860" r:id="rId5"/>
    <p:sldLayoutId id="2147488861" r:id="rId6"/>
    <p:sldLayoutId id="2147488862" r:id="rId7"/>
    <p:sldLayoutId id="2147488863" r:id="rId8"/>
    <p:sldLayoutId id="2147488864" r:id="rId9"/>
    <p:sldLayoutId id="2147488865" r:id="rId10"/>
    <p:sldLayoutId id="21474888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290277244"/>
      </p:ext>
    </p:extLst>
  </p:cSld>
  <p:clrMap bg1="lt1" tx1="dk1" bg2="lt2" tx2="dk2" accent1="accent1" accent2="accent2" accent3="accent3" accent4="accent4" accent5="accent5" accent6="accent6" hlink="hlink" folHlink="folHlink"/>
  <p:sldLayoutIdLst>
    <p:sldLayoutId id="2147488868" r:id="rId1"/>
    <p:sldLayoutId id="2147488869" r:id="rId2"/>
    <p:sldLayoutId id="2147488870" r:id="rId3"/>
    <p:sldLayoutId id="2147488871" r:id="rId4"/>
    <p:sldLayoutId id="2147488872" r:id="rId5"/>
    <p:sldLayoutId id="2147488873" r:id="rId6"/>
    <p:sldLayoutId id="2147488874" r:id="rId7"/>
    <p:sldLayoutId id="2147488875" r:id="rId8"/>
    <p:sldLayoutId id="2147488876" r:id="rId9"/>
    <p:sldLayoutId id="2147488877" r:id="rId10"/>
    <p:sldLayoutId id="2147488878"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685027338"/>
      </p:ext>
    </p:extLst>
  </p:cSld>
  <p:clrMap bg1="lt1" tx1="dk1" bg2="lt2" tx2="dk2" accent1="accent1" accent2="accent2" accent3="accent3" accent4="accent4" accent5="accent5" accent6="accent6" hlink="hlink" folHlink="folHlink"/>
  <p:sldLayoutIdLst>
    <p:sldLayoutId id="2147488880" r:id="rId1"/>
    <p:sldLayoutId id="2147488881" r:id="rId2"/>
    <p:sldLayoutId id="2147488882" r:id="rId3"/>
    <p:sldLayoutId id="2147488883" r:id="rId4"/>
    <p:sldLayoutId id="2147488884" r:id="rId5"/>
    <p:sldLayoutId id="2147488885" r:id="rId6"/>
    <p:sldLayoutId id="2147488886" r:id="rId7"/>
    <p:sldLayoutId id="2147488887" r:id="rId8"/>
    <p:sldLayoutId id="2147488888" r:id="rId9"/>
    <p:sldLayoutId id="2147488889" r:id="rId10"/>
    <p:sldLayoutId id="2147488890" r:id="rId11"/>
    <p:sldLayoutId id="214748889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63440792"/>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2.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23.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6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46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35.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28.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4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65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64.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64.xml"/></Relationships>
</file>

<file path=ppt/slides/_rels/slide3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664.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1.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41.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53.xml"/></Relationships>
</file>

<file path=ppt/slides/_rels/slide4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653.xml"/><Relationship Id="rId4" Type="http://schemas.openxmlformats.org/officeDocument/2006/relationships/chart" Target="../charts/chart7.xml"/></Relationships>
</file>

<file path=ppt/slides/_rels/slide4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653.xml"/></Relationships>
</file>

<file path=ppt/slides/_rels/slide4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www.sigmetrics.org/sigmetrics2016/" TargetMode="External"/><Relationship Id="rId7" Type="http://schemas.openxmlformats.org/officeDocument/2006/relationships/image" Target="../media/image42.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670.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46.png"/></Relationships>
</file>

<file path=ppt/slides/_rels/slide50.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47.png"/></Relationships>
</file>

<file path=ppt/slides/_rels/slide51.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48.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hyperlink" Target="https://people.inf.ethz.ch/omutlu/pub/kim_isca12_talk.pptx"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hyperlink" Target="http://users.ece.cmu.edu/~omutlu/pub/lee_hpca13_talk.pptx" TargetMode="External"/></Relationships>
</file>

<file path=ppt/slides/_rels/slide5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hyperlink" Target="http://hpca22.site.ac.upc.edu/" TargetMode="External"/><Relationship Id="rId7" Type="http://schemas.openxmlformats.org/officeDocument/2006/relationships/image" Target="../media/image51.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28.xml"/><Relationship Id="rId4" Type="http://schemas.openxmlformats.org/officeDocument/2006/relationships/image" Target="../media/image53.png"/></Relationships>
</file>

<file path=ppt/slides/_rels/slide56.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7.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55.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56.png"/><Relationship Id="rId4" Type="http://schemas.openxmlformats.org/officeDocument/2006/relationships/hyperlink" Target="http://users.ece.cmu.edu/~omutlu/pub/liu_isca12_talk.pdf"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60.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628.xml"/><Relationship Id="rId4" Type="http://schemas.openxmlformats.org/officeDocument/2006/relationships/image" Target="../media/image5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2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2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46.xml"/><Relationship Id="rId4" Type="http://schemas.openxmlformats.org/officeDocument/2006/relationships/image" Target="../media/image61.png"/></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62.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6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64.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66.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65.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7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56.png"/><Relationship Id="rId4" Type="http://schemas.openxmlformats.org/officeDocument/2006/relationships/hyperlink" Target="http://users.ece.cmu.edu/~omutlu/pub/liu_isca12_talk.pdf"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68.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78.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82.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69.png"/></Relationships>
</file>

<file path=ppt/slides/_rels/slide79.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682.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82.xml"/><Relationship Id="rId6" Type="http://schemas.openxmlformats.org/officeDocument/2006/relationships/image" Target="../media/image71.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8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82.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72.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8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73.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682.xml"/><Relationship Id="rId5" Type="http://schemas.openxmlformats.org/officeDocument/2006/relationships/image" Target="../media/image74.png"/><Relationship Id="rId4" Type="http://schemas.openxmlformats.org/officeDocument/2006/relationships/hyperlink" Target="https://github.com/CMU-SAFARI/EINSim"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75.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582.xml"/></Relationships>
</file>

<file path=ppt/slides/_rels/slide8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20.xml"/><Relationship Id="rId1" Type="http://schemas.openxmlformats.org/officeDocument/2006/relationships/slideLayout" Target="../slideLayouts/slideLayout694.xml"/></Relationships>
</file>

<file path=ppt/slides/_rels/slide8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1.xml"/><Relationship Id="rId1" Type="http://schemas.openxmlformats.org/officeDocument/2006/relationships/slideLayout" Target="../slideLayouts/slideLayout70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8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2.xml"/><Relationship Id="rId1" Type="http://schemas.openxmlformats.org/officeDocument/2006/relationships/slideLayout" Target="../slideLayouts/slideLayout70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9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3.xml"/><Relationship Id="rId1" Type="http://schemas.openxmlformats.org/officeDocument/2006/relationships/slideLayout" Target="../slideLayouts/slideLayout705.xml"/><Relationship Id="rId4" Type="http://schemas.openxmlformats.org/officeDocument/2006/relationships/image" Target="../media/image79.jpg"/></Relationships>
</file>

<file path=ppt/slides/_rels/slide9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4.xml"/><Relationship Id="rId1" Type="http://schemas.openxmlformats.org/officeDocument/2006/relationships/slideLayout" Target="../slideLayouts/slideLayout705.xml"/><Relationship Id="rId4" Type="http://schemas.openxmlformats.org/officeDocument/2006/relationships/image" Target="../media/image79.jpg"/></Relationships>
</file>

<file path=ppt/slides/_rels/slide9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5.xml"/><Relationship Id="rId1" Type="http://schemas.openxmlformats.org/officeDocument/2006/relationships/slideLayout" Target="../slideLayouts/slideLayout705.xml"/><Relationship Id="rId4" Type="http://schemas.openxmlformats.org/officeDocument/2006/relationships/image" Target="../media/image79.jpg"/></Relationships>
</file>

<file path=ppt/slides/_rels/slide9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6.xml"/><Relationship Id="rId1" Type="http://schemas.openxmlformats.org/officeDocument/2006/relationships/slideLayout" Target="../slideLayouts/slideLayout716.xml"/><Relationship Id="rId6" Type="http://schemas.openxmlformats.org/officeDocument/2006/relationships/hyperlink" Target="https://github.com/CMU-SAFARI/rowhammer" TargetMode="External"/><Relationship Id="rId5" Type="http://schemas.openxmlformats.org/officeDocument/2006/relationships/image" Target="../media/image81.jpeg"/><Relationship Id="rId4" Type="http://schemas.microsoft.com/office/2007/relationships/hdphoto" Target="../media/hdphoto1.wdp"/></Relationships>
</file>

<file path=ppt/slides/_rels/slide9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716.xml"/><Relationship Id="rId6" Type="http://schemas.openxmlformats.org/officeDocument/2006/relationships/hyperlink" Target="https://github.com/CMU-SAFARI/rowhammer" TargetMode="External"/><Relationship Id="rId5" Type="http://schemas.openxmlformats.org/officeDocument/2006/relationships/image" Target="../media/image81.jpeg"/><Relationship Id="rId4" Type="http://schemas.microsoft.com/office/2007/relationships/hdphoto" Target="../media/hdphoto1.wdp"/></Relationships>
</file>

<file path=ppt/slides/_rels/slide9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8.xml"/><Relationship Id="rId1" Type="http://schemas.openxmlformats.org/officeDocument/2006/relationships/slideLayout" Target="../slideLayouts/slideLayout716.xml"/><Relationship Id="rId6" Type="http://schemas.openxmlformats.org/officeDocument/2006/relationships/hyperlink" Target="https://github.com/CMU-SAFARI/rowhammer" TargetMode="External"/><Relationship Id="rId5" Type="http://schemas.openxmlformats.org/officeDocument/2006/relationships/image" Target="../media/image81.jpeg"/><Relationship Id="rId4" Type="http://schemas.microsoft.com/office/2007/relationships/hdphoto" Target="../media/hdphoto1.wdp"/></Relationships>
</file>

<file path=ppt/slides/_rels/slide9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9.xml"/><Relationship Id="rId1" Type="http://schemas.openxmlformats.org/officeDocument/2006/relationships/slideLayout" Target="../slideLayouts/slideLayout716.xml"/><Relationship Id="rId6" Type="http://schemas.openxmlformats.org/officeDocument/2006/relationships/hyperlink" Target="https://github.com/CMU-SAFARI/rowhammer" TargetMode="External"/><Relationship Id="rId5" Type="http://schemas.openxmlformats.org/officeDocument/2006/relationships/image" Target="../media/image81.jpeg"/><Relationship Id="rId4" Type="http://schemas.microsoft.com/office/2007/relationships/hdphoto" Target="../media/hdphoto1.wdp"/></Relationships>
</file>

<file path=ppt/slides/_rels/slide9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0.xml"/><Relationship Id="rId1" Type="http://schemas.openxmlformats.org/officeDocument/2006/relationships/slideLayout" Target="../slideLayouts/slideLayout716.xml"/><Relationship Id="rId6" Type="http://schemas.openxmlformats.org/officeDocument/2006/relationships/hyperlink" Target="https://github.com/CMU-SAFARI/rowhammer" TargetMode="External"/><Relationship Id="rId5" Type="http://schemas.openxmlformats.org/officeDocument/2006/relationships/image" Target="../media/image81.jpeg"/><Relationship Id="rId4" Type="http://schemas.microsoft.com/office/2007/relationships/hdphoto" Target="../media/hdphoto1.wdp"/></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05.xml"/></Relationships>
</file>

<file path=ppt/slides/_rels/slide9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84.png"/></Relationships>
</file>

<file path=ppt/slides/_rels/slide100.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36.xml"/></Relationships>
</file>

<file path=ppt/slides/_rels/slide10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2.xml"/><Relationship Id="rId1" Type="http://schemas.openxmlformats.org/officeDocument/2006/relationships/slideLayout" Target="../slideLayouts/slideLayout236.xml"/><Relationship Id="rId4" Type="http://schemas.openxmlformats.org/officeDocument/2006/relationships/image" Target="../media/image86.png"/></Relationships>
</file>

<file path=ppt/slides/_rels/slide10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3.xml"/><Relationship Id="rId1" Type="http://schemas.openxmlformats.org/officeDocument/2006/relationships/slideLayout" Target="../slideLayouts/slideLayout236.xml"/><Relationship Id="rId5" Type="http://schemas.openxmlformats.org/officeDocument/2006/relationships/image" Target="../media/image87.png"/><Relationship Id="rId4" Type="http://schemas.openxmlformats.org/officeDocument/2006/relationships/image" Target="../media/image86.png"/></Relationships>
</file>

<file path=ppt/slides/_rels/slide10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10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36.xml"/></Relationships>
</file>

<file path=ppt/slides/_rels/slide10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27.xml"/></Relationships>
</file>

<file path=ppt/slides/_rels/slide10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27.xml"/></Relationships>
</file>

<file path=ppt/slides/_rels/slide10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27.xml"/><Relationship Id="rId4" Type="http://schemas.openxmlformats.org/officeDocument/2006/relationships/image" Target="../media/image96.png"/></Relationships>
</file>

<file path=ppt/slides/_rels/slide10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36.xml"/></Relationships>
</file>

<file path=ppt/slides/_rels/slide109.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98.png"/><Relationship Id="rId1" Type="http://schemas.openxmlformats.org/officeDocument/2006/relationships/slideLayout" Target="../slideLayouts/slideLayout2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75.png"/></Relationships>
</file>

<file path=ppt/slides/_rels/slide11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hyperlink" Target="https://support.apple.com/en-gb/HT204934" TargetMode="External"/><Relationship Id="rId1" Type="http://schemas.openxmlformats.org/officeDocument/2006/relationships/slideLayout" Target="../slideLayouts/slideLayout236.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0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39.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39.xml"/></Relationships>
</file>

<file path=ppt/slides/_rels/slide115.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60.xml"/></Relationships>
</file>

<file path=ppt/slides/_rels/slide116.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01.jpg"/><Relationship Id="rId1" Type="http://schemas.openxmlformats.org/officeDocument/2006/relationships/slideLayout" Target="../slideLayouts/slideLayout260.xml"/></Relationships>
</file>

<file path=ppt/slides/_rels/slide11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98.png"/><Relationship Id="rId1" Type="http://schemas.openxmlformats.org/officeDocument/2006/relationships/slideLayout" Target="../slideLayouts/slideLayout2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1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2.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19.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75.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46.xml"/><Relationship Id="rId4" Type="http://schemas.openxmlformats.org/officeDocument/2006/relationships/image" Target="../media/image61.png"/></Relationships>
</file>

<file path=ppt/slides/_rels/slide122.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12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29.png"/><Relationship Id="rId1" Type="http://schemas.openxmlformats.org/officeDocument/2006/relationships/slideLayout" Target="../slideLayouts/slideLayout236.xml"/><Relationship Id="rId6" Type="http://schemas.openxmlformats.org/officeDocument/2006/relationships/image" Target="../media/image30.tiff"/><Relationship Id="rId5" Type="http://schemas.openxmlformats.org/officeDocument/2006/relationships/image" Target="../media/image32.jpeg"/><Relationship Id="rId4" Type="http://schemas.openxmlformats.org/officeDocument/2006/relationships/image" Target="../media/image106.png"/></Relationships>
</file>

<file path=ppt/slides/_rels/slide1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13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36.xml"/></Relationships>
</file>

<file path=ppt/slides/_rels/slide131.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109.tiff"/><Relationship Id="rId4" Type="http://schemas.openxmlformats.org/officeDocument/2006/relationships/hyperlink" Target="https://people.inf.ethz.ch/omutlu/pub/mutlu_hpca03_talk.pdf" TargetMode="External"/></Relationships>
</file>

<file path=ppt/slides/_rels/slide132.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236.xml"/></Relationships>
</file>

<file path=ppt/slides/_rels/slide133.xml.rels><?xml version="1.0" encoding="UTF-8" standalone="yes"?>
<Relationships xmlns="http://schemas.openxmlformats.org/package/2006/relationships"><Relationship Id="rId2" Type="http://schemas.openxmlformats.org/officeDocument/2006/relationships/image" Target="../media/image111.tiff"/><Relationship Id="rId1" Type="http://schemas.openxmlformats.org/officeDocument/2006/relationships/slideLayout" Target="../slideLayouts/slideLayout23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136.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3.tiff"/><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4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44.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45.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68.xml"/></Relationships>
</file>

<file path=ppt/slides/_rels/slide14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57.xml"/></Relationships>
</file>

<file path=ppt/slides/_rels/slide150.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15.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23.xml"/></Relationships>
</file>

<file path=ppt/slides/_rels/slide156.xml.rels><?xml version="1.0" encoding="UTF-8" standalone="yes"?>
<Relationships xmlns="http://schemas.openxmlformats.org/package/2006/relationships"><Relationship Id="rId2" Type="http://schemas.openxmlformats.org/officeDocument/2006/relationships/image" Target="../media/image117.tiff"/><Relationship Id="rId1" Type="http://schemas.openxmlformats.org/officeDocument/2006/relationships/slideLayout" Target="../slideLayouts/slideLayout279.xml"/></Relationships>
</file>

<file path=ppt/slides/_rels/slide157.xml.rels><?xml version="1.0" encoding="UTF-8" standalone="yes"?>
<Relationships xmlns="http://schemas.openxmlformats.org/package/2006/relationships"><Relationship Id="rId2" Type="http://schemas.openxmlformats.org/officeDocument/2006/relationships/image" Target="../media/image118.tiff"/><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3" Type="http://schemas.openxmlformats.org/officeDocument/2006/relationships/image" Target="../media/image120.tiff"/><Relationship Id="rId2" Type="http://schemas.openxmlformats.org/officeDocument/2006/relationships/image" Target="../media/image119.tiff"/><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3" Type="http://schemas.openxmlformats.org/officeDocument/2006/relationships/image" Target="../media/image12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6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169.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27.pn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28.png"/><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2" Type="http://schemas.openxmlformats.org/officeDocument/2006/relationships/image" Target="../media/image129.tiff"/><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512.xml"/></Relationships>
</file>

<file path=ppt/slides/_rels/slide173.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512.xml"/></Relationships>
</file>

<file path=ppt/slides/_rels/slide17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594.xml"/></Relationships>
</file>

<file path=ppt/slides/_rels/slide17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594.xml"/><Relationship Id="rId4" Type="http://schemas.openxmlformats.org/officeDocument/2006/relationships/image" Target="../media/image136.png"/></Relationships>
</file>

<file path=ppt/slides/_rels/slide176.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594.xml"/></Relationships>
</file>

<file path=ppt/slides/_rels/slide177.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594.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41.tiff"/><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slideLayout" Target="../slideLayouts/slideLayout236.xml"/><Relationship Id="rId6" Type="http://schemas.openxmlformats.org/officeDocument/2006/relationships/chart" Target="../charts/chart11.xml"/><Relationship Id="rId5" Type="http://schemas.openxmlformats.org/officeDocument/2006/relationships/image" Target="../media/image145.png"/><Relationship Id="rId4" Type="http://schemas.openxmlformats.org/officeDocument/2006/relationships/image" Target="../media/image144.jpe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46.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9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46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468.xml"/></Relationships>
</file>

<file path=ppt/slides/_rels/slide1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468.xml"/></Relationships>
</file>

<file path=ppt/slides/_rels/slide19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46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468.xml"/><Relationship Id="rId5" Type="http://schemas.openxmlformats.org/officeDocument/2006/relationships/image" Target="../media/image147.png"/><Relationship Id="rId4" Type="http://schemas.openxmlformats.org/officeDocument/2006/relationships/image" Target="../media/image16.png"/></Relationships>
</file>

<file path=ppt/slides/_rels/slide2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468.xml"/></Relationships>
</file>

<file path=ppt/slides/_rels/slide2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468.xml"/></Relationships>
</file>

<file path=ppt/slides/_rels/slide20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44.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20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45.xml"/><Relationship Id="rId1" Type="http://schemas.openxmlformats.org/officeDocument/2006/relationships/slideLayout" Target="../slideLayouts/slideLayout468.xml"/></Relationships>
</file>

<file path=ppt/slides/_rels/slide204.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379.xml"/></Relationships>
</file>

<file path=ppt/slides/_rels/slide205.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0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50.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51.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11.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52.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00.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220.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512.xml"/></Relationships>
</file>

<file path=ppt/slides/_rels/slide22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51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2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55.png"/></Relationships>
</file>

<file path=ppt/slides/_rels/slide226.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524.xml"/></Relationships>
</file>

<file path=ppt/slides/_rels/slide22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57.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2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524.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3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60.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36.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524.xml"/></Relationships>
</file>

<file path=ppt/slides/_rels/slide237.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524.xml"/></Relationships>
</file>

<file path=ppt/slides/_rels/slide238.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63.png"/></Relationships>
</file>

<file path=ppt/slides/_rels/slide239.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524.xml"/></Relationships>
</file>

<file path=ppt/slides/_rels/slide240.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65.pn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42.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4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7.xml"/><Relationship Id="rId1" Type="http://schemas.openxmlformats.org/officeDocument/2006/relationships/slideLayout" Target="../slideLayouts/slideLayout253.xml"/><Relationship Id="rId4" Type="http://schemas.openxmlformats.org/officeDocument/2006/relationships/image" Target="../media/image167.jpe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4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48.xml"/><Relationship Id="rId1" Type="http://schemas.openxmlformats.org/officeDocument/2006/relationships/slideLayout" Target="../slideLayouts/slideLayout618.xml"/><Relationship Id="rId4" Type="http://schemas.openxmlformats.org/officeDocument/2006/relationships/image" Target="../media/image169.png"/></Relationships>
</file>

<file path=ppt/slides/_rels/slide246.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70.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250.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36.xml"/></Relationships>
</file>

<file path=ppt/slides/_rels/slide25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236.xml"/></Relationships>
</file>

<file path=ppt/slides/_rels/slide252.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236.xml"/><Relationship Id="rId4" Type="http://schemas.openxmlformats.org/officeDocument/2006/relationships/image" Target="../media/image173.png"/></Relationships>
</file>

<file path=ppt/slides/_rels/slide253.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761.xml"/></Relationships>
</file>

<file path=ppt/slides/_rels/slide254.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761.xml"/></Relationships>
</file>

<file path=ppt/slides/_rels/slide255.xml.rels><?xml version="1.0" encoding="UTF-8" standalone="yes"?>
<Relationships xmlns="http://schemas.openxmlformats.org/package/2006/relationships"><Relationship Id="rId2" Type="http://schemas.openxmlformats.org/officeDocument/2006/relationships/image" Target="../media/image177.jpeg"/><Relationship Id="rId1" Type="http://schemas.openxmlformats.org/officeDocument/2006/relationships/slideLayout" Target="../slideLayouts/slideLayout236.xml"/></Relationships>
</file>

<file path=ppt/slides/_rels/slide256.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236.xml"/></Relationships>
</file>

<file path=ppt/slides/_rels/slide257.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9.jpeg"/><Relationship Id="rId1" Type="http://schemas.openxmlformats.org/officeDocument/2006/relationships/slideLayout" Target="../slideLayouts/slideLayout761.xml"/></Relationships>
</file>

<file path=ppt/slides/_rels/slide258.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773.xml"/></Relationships>
</file>

<file path=ppt/slides/_rels/slide259.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182.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6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761.xml"/></Relationships>
</file>

<file path=ppt/slides/_rels/slide261.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761.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36.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4.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13.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51.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68.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52.png"/></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3" Type="http://schemas.openxmlformats.org/officeDocument/2006/relationships/image" Target="../media/image187.jpg"/><Relationship Id="rId2" Type="http://schemas.openxmlformats.org/officeDocument/2006/relationships/hyperlink" Target="http://www.safari.ethz.ch/" TargetMode="External"/><Relationship Id="rId1" Type="http://schemas.openxmlformats.org/officeDocument/2006/relationships/slideLayout" Target="../slideLayouts/slideLayout605.xml"/></Relationships>
</file>

<file path=ppt/slides/_rels/slide27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4.xml"/></Relationships>
</file>

<file path=ppt/slides/_rels/slide275.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safari.ethz.ch/memory_systems/ACACES2018/"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76.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77.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_rels/slide278.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51.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7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88.png"/></Relationships>
</file>

<file path=ppt/slides/_rels/slide280.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89.png"/></Relationships>
</file>

<file path=ppt/slides/_rels/slide28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2.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8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83.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84.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75.png"/></Relationships>
</file>

<file path=ppt/slides/_rels/slide285.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547.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286.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547.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287.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88.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89.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91.png"/></Relationships>
</file>

<file path=ppt/slides/_rels/slide290.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people.inf.ethz.ch/omutlu/acaces2018.html" TargetMode="Externa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5.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gif"/><Relationship Id="rId1" Type="http://schemas.openxmlformats.org/officeDocument/2006/relationships/slideLayout" Target="../slideLayouts/slideLayout479.xml"/></Relationships>
</file>

<file path=ppt/slides/_rels/slide296.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gif"/><Relationship Id="rId1" Type="http://schemas.openxmlformats.org/officeDocument/2006/relationships/slideLayout" Target="../slideLayouts/slideLayout479.xml"/></Relationships>
</file>

<file path=ppt/slides/_rels/slide297.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13.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9.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13.xml"/></Relationships>
</file>

<file path=ppt/slides/_rels/slide30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479.xml"/></Relationships>
</file>

<file path=ppt/slides/_rels/slide30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479.xml"/></Relationships>
</file>

<file path=ppt/slides/_rels/slide30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96.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30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96.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304.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379.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306.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307.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50.png"/></Relationships>
</file>

<file path=ppt/slides/_rels/slide308.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98.png"/></Relationships>
</file>

<file path=ppt/slides/_rels/slide310.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99.png"/></Relationships>
</file>

<file path=ppt/slides/_rels/slide31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200.png"/></Relationships>
</file>

<file path=ppt/slides/_rels/slide312.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201.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313.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202.png"/></Relationships>
</file>

<file path=ppt/slides/_rels/slide3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315.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203.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316.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204.png"/></Relationships>
</file>

<file path=ppt/slides/_rels/slide317.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205.png"/><Relationship Id="rId4" Type="http://schemas.openxmlformats.org/officeDocument/2006/relationships/hyperlink" Target="https://arxiv.org/pdf/1711.01177.pdf" TargetMode="External"/></Relationships>
</file>

<file path=ppt/slides/_rels/slide318.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208.png"/><Relationship Id="rId2" Type="http://schemas.openxmlformats.org/officeDocument/2006/relationships/notesSlide" Target="../notesSlides/notesSlide53.xml"/><Relationship Id="rId1" Type="http://schemas.openxmlformats.org/officeDocument/2006/relationships/slideLayout" Target="../slideLayouts/slideLayout411.xml"/><Relationship Id="rId6" Type="http://schemas.openxmlformats.org/officeDocument/2006/relationships/image" Target="../media/image207.tiff"/><Relationship Id="rId5" Type="http://schemas.openxmlformats.org/officeDocument/2006/relationships/image" Target="../media/image206.tiff"/><Relationship Id="rId4" Type="http://schemas.openxmlformats.org/officeDocument/2006/relationships/image" Target="../media/image1.png"/></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412.xml"/></Relationships>
</file>

<file path=ppt/slides/_rels/slide320.xml.rels><?xml version="1.0" encoding="UTF-8" standalone="yes"?>
<Relationships xmlns="http://schemas.openxmlformats.org/package/2006/relationships"><Relationship Id="rId3" Type="http://schemas.openxmlformats.org/officeDocument/2006/relationships/image" Target="../media/image210.png"/><Relationship Id="rId7" Type="http://schemas.openxmlformats.org/officeDocument/2006/relationships/image" Target="../media/image213.jpg"/><Relationship Id="rId2" Type="http://schemas.openxmlformats.org/officeDocument/2006/relationships/image" Target="../media/image209.png"/><Relationship Id="rId1" Type="http://schemas.openxmlformats.org/officeDocument/2006/relationships/slideLayout" Target="../slideLayouts/slideLayout749.xml"/><Relationship Id="rId6" Type="http://schemas.openxmlformats.org/officeDocument/2006/relationships/image" Target="../media/image212.png"/><Relationship Id="rId5" Type="http://schemas.openxmlformats.org/officeDocument/2006/relationships/image" Target="../media/image1.png"/><Relationship Id="rId4" Type="http://schemas.openxmlformats.org/officeDocument/2006/relationships/image" Target="../media/image211.png"/></Relationships>
</file>

<file path=ppt/slides/_rels/slide321.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88.png"/></Relationships>
</file>

<file path=ppt/slides/_rels/slide322.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51.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32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52.png"/></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November 2019</a:t>
            </a:r>
          </a:p>
          <a:p>
            <a:r>
              <a:rPr lang="en-US" sz="2200" dirty="0"/>
              <a:t>Khalifa System on Chip Center Open House Keynote</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2" name="TextBox 1">
            <a:extLst>
              <a:ext uri="{FF2B5EF4-FFF2-40B4-BE49-F238E27FC236}">
                <a16:creationId xmlns:a16="http://schemas.microsoft.com/office/drawing/2014/main" id="{689490E4-B8F4-2D4E-A300-97907EBE9840}"/>
              </a:ext>
            </a:extLst>
          </p:cNvPr>
          <p:cNvSpPr txBox="1"/>
          <p:nvPr/>
        </p:nvSpPr>
        <p:spPr>
          <a:xfrm>
            <a:off x="10016836" y="218901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88687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39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39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492614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19</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Low Latency Data Access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7252005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915400"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&amp;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&amp;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scaling</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611560" y="2372370"/>
            <a:ext cx="6336704"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4061864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pPr algn="ctr"/>
            <a:r>
              <a:rPr lang="en-US" dirty="0"/>
              <a:t>Low-Latency &amp; Low-Energy</a:t>
            </a:r>
            <a:br>
              <a:rPr lang="en-US" dirty="0"/>
            </a:br>
            <a:r>
              <a:rPr lang="en-US" dirty="0"/>
              <a:t>Data Access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7021197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6940424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426079351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17166957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latency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107103741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DRAM Latency Is Critical for Performance</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3410705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DRAM Latency Is Critical for Performance</a:t>
            </a:r>
            <a:endParaRPr lang="en-US" kern="0" dirty="0">
              <a:solidFill>
                <a:srgbClr val="006633"/>
              </a:solidFill>
              <a:latin typeface="Garamond"/>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3200" dirty="0">
                <a:solidFill>
                  <a:prstClr val="white"/>
                </a:solidFill>
                <a:latin typeface="Futura Medium" charset="0"/>
                <a:ea typeface="Futura Medium" charset="0"/>
                <a:cs typeface="Futura Medium" charset="0"/>
              </a:rPr>
              <a:t>Long memory latency </a:t>
            </a:r>
            <a:r>
              <a:rPr lang="en-US" sz="3200" dirty="0">
                <a:solidFill>
                  <a:prstClr val="white"/>
                </a:solidFill>
                <a:latin typeface="Cambria Math" panose="02040503050406030204" pitchFamily="18" charset="0"/>
                <a:ea typeface="Cambria Math" panose="02040503050406030204" pitchFamily="18" charset="0"/>
              </a:rPr>
              <a:t>→</a:t>
            </a:r>
            <a:r>
              <a:rPr lang="en-US" sz="3200" dirty="0">
                <a:solidFill>
                  <a:prstClr val="white"/>
                </a:solidFill>
              </a:rPr>
              <a:t> </a:t>
            </a:r>
            <a:r>
              <a:rPr lang="en-US" sz="3200" dirty="0">
                <a:solidFill>
                  <a:prstClr val="white"/>
                </a:solidFill>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2921216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New DRAM Types </a:t>
            </a:r>
            <a:r>
              <a:rPr lang="en-US" b="1" dirty="0"/>
              <a:t>Increase</a:t>
            </a:r>
            <a:r>
              <a:rPr lang="en-US" dirty="0"/>
              <a:t> Latency!</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69248933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427269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2069910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3243567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113042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85607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76248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262435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3693602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12378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77103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97232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3341914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49592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FLY-DRAM: Reducing DRAM Latency</a:t>
            </a:r>
          </a:p>
        </p:txBody>
      </p:sp>
      <p:sp>
        <p:nvSpPr>
          <p:cNvPr id="3" name="Content Placeholder 2"/>
          <p:cNvSpPr>
            <a:spLocks noGrp="1"/>
          </p:cNvSpPr>
          <p:nvPr>
            <p:ph idx="1"/>
          </p:nvPr>
        </p:nvSpPr>
        <p:spPr/>
        <p:txBody>
          <a:bodyPr>
            <a:noAutofit/>
          </a:bodyPr>
          <a:lstStyle/>
          <a:p>
            <a:pPr>
              <a:lnSpc>
                <a:spcPct val="110000"/>
              </a:lnSpc>
            </a:pPr>
            <a:r>
              <a:rPr lang="en-US" b="1" dirty="0"/>
              <a:t>Observation: </a:t>
            </a:r>
            <a:r>
              <a:rPr lang="en-US" dirty="0"/>
              <a:t>DRAM timing errors (slow DRAM cells) are concentrated on certain DRAM regions</a:t>
            </a:r>
          </a:p>
          <a:p>
            <a:pPr lvl="1">
              <a:lnSpc>
                <a:spcPct val="110000"/>
              </a:lnSpc>
            </a:pPr>
            <a:endParaRPr lang="en-US" sz="1000" dirty="0"/>
          </a:p>
          <a:p>
            <a:pPr>
              <a:lnSpc>
                <a:spcPct val="110000"/>
              </a:lnSpc>
            </a:pPr>
            <a:r>
              <a:rPr lang="en-US" b="1" dirty="0">
                <a:solidFill>
                  <a:schemeClr val="accent3">
                    <a:lumMod val="75000"/>
                  </a:schemeClr>
                </a:solidFill>
              </a:rPr>
              <a:t>Flexible-</a:t>
            </a:r>
            <a:r>
              <a:rPr lang="en-US" b="1" dirty="0" err="1">
                <a:solidFill>
                  <a:schemeClr val="accent3">
                    <a:lumMod val="75000"/>
                  </a:schemeClr>
                </a:solidFill>
              </a:rPr>
              <a:t>LatencY</a:t>
            </a:r>
            <a:r>
              <a:rPr lang="en-US" b="1" dirty="0">
                <a:solidFill>
                  <a:schemeClr val="accent3">
                    <a:lumMod val="75000"/>
                  </a:schemeClr>
                </a:solidFill>
              </a:rPr>
              <a:t> (FLY) DRAM</a:t>
            </a:r>
          </a:p>
          <a:p>
            <a:pPr lvl="1">
              <a:lnSpc>
                <a:spcPct val="110000"/>
              </a:lnSpc>
            </a:pPr>
            <a:r>
              <a:rPr lang="en-US" dirty="0"/>
              <a:t>A software-transparent design that reduces latency</a:t>
            </a:r>
            <a:r>
              <a:rPr lang="en-US" dirty="0">
                <a:solidFill>
                  <a:schemeClr val="accent1"/>
                </a:solidFill>
              </a:rPr>
              <a:t> </a:t>
            </a:r>
          </a:p>
          <a:p>
            <a:pPr lvl="1">
              <a:lnSpc>
                <a:spcPct val="110000"/>
              </a:lnSpc>
            </a:pPr>
            <a:endParaRPr lang="en-US" sz="1000" dirty="0"/>
          </a:p>
          <a:p>
            <a:pPr>
              <a:lnSpc>
                <a:spcPct val="110000"/>
              </a:lnSpc>
            </a:pPr>
            <a:r>
              <a:rPr lang="en-US" b="1" dirty="0"/>
              <a:t>Key idea</a:t>
            </a:r>
            <a:r>
              <a:rPr lang="en-US" dirty="0"/>
              <a:t>:</a:t>
            </a:r>
          </a:p>
          <a:p>
            <a:pPr marL="457200" lvl="1" indent="0">
              <a:lnSpc>
                <a:spcPct val="110000"/>
              </a:lnSpc>
              <a:buNone/>
            </a:pPr>
            <a:r>
              <a:rPr lang="en-US" dirty="0"/>
              <a:t>1) Divide memory into regions of different latencies</a:t>
            </a:r>
          </a:p>
          <a:p>
            <a:pPr marL="747713" lvl="1" indent="-290513">
              <a:lnSpc>
                <a:spcPct val="110000"/>
              </a:lnSpc>
              <a:buNone/>
              <a:tabLst>
                <a:tab pos="676275" algn="l"/>
                <a:tab pos="741363" algn="l"/>
                <a:tab pos="788988" algn="l"/>
                <a:tab pos="3311525" algn="l"/>
              </a:tabLst>
            </a:pPr>
            <a:r>
              <a:rPr lang="en-US" dirty="0"/>
              <a:t>2) </a:t>
            </a:r>
            <a:r>
              <a:rPr lang="en-US" i="1" dirty="0"/>
              <a:t>Memory controller: </a:t>
            </a:r>
            <a:r>
              <a:rPr lang="en-US" dirty="0">
                <a:solidFill>
                  <a:srgbClr val="0070C0"/>
                </a:solidFill>
              </a:rPr>
              <a:t>Use</a:t>
            </a:r>
            <a:r>
              <a:rPr lang="en-US" i="1" dirty="0">
                <a:solidFill>
                  <a:srgbClr val="0070C0"/>
                </a:solidFill>
              </a:rPr>
              <a:t> </a:t>
            </a:r>
            <a:r>
              <a:rPr lang="en-US" dirty="0">
                <a:solidFill>
                  <a:srgbClr val="0070C0"/>
                </a:solidFill>
              </a:rPr>
              <a:t>lower latency for regions without slow cells; higher latency for other regions</a:t>
            </a:r>
          </a:p>
        </p:txBody>
      </p:sp>
      <p:sp>
        <p:nvSpPr>
          <p:cNvPr id="5" name="TextBox 4"/>
          <p:cNvSpPr txBox="1"/>
          <p:nvPr/>
        </p:nvSpPr>
        <p:spPr>
          <a:xfrm>
            <a:off x="152400" y="6248400"/>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
                <a:cs typeface="+mn-cs"/>
              </a:rPr>
              <a:t>Chang+, “</a:t>
            </a:r>
            <a:r>
              <a:rPr kumimoji="0" lang="en-US" sz="1700" b="1" i="0" u="none" strike="noStrike" kern="1200" cap="none" spc="0" normalizeH="0" baseline="0" noProof="0" dirty="0">
                <a:ln>
                  <a:noFill/>
                </a:ln>
                <a:solidFill>
                  <a:srgbClr val="000000"/>
                </a:solidFill>
                <a:effectLst/>
                <a:uLnTx/>
                <a:uFillTx/>
                <a:latin typeface="Tahoma"/>
                <a:ea typeface=""/>
                <a:cs typeface="+mn-cs"/>
                <a:hlinkClick r:id="" action="ppaction://noaction"/>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
                <a:cs typeface="+mn-cs"/>
                <a:hlinkClick r:id="" action="ppaction://noaction"/>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
                <a:cs typeface="+mn-cs"/>
              </a:rPr>
              <a:t>,” SIGMETRICS 2016.</a:t>
            </a:r>
          </a:p>
        </p:txBody>
      </p:sp>
    </p:spTree>
    <p:extLst>
      <p:ext uri="{BB962C8B-B14F-4D97-AF65-F5344CB8AC3E}">
        <p14:creationId xmlns:p14="http://schemas.microsoft.com/office/powerpoint/2010/main" val="140842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FLY-DRAM Configurations</a:t>
            </a:r>
          </a:p>
        </p:txBody>
      </p:sp>
      <p:sp>
        <p:nvSpPr>
          <p:cNvPr id="16" name="Rectangle 15"/>
          <p:cNvSpPr/>
          <p:nvPr/>
        </p:nvSpPr>
        <p:spPr>
          <a:xfrm>
            <a:off x="2190750" y="6019800"/>
            <a:ext cx="52578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aphicFrame>
        <p:nvGraphicFramePr>
          <p:cNvPr id="21" name="Chart 20"/>
          <p:cNvGraphicFramePr>
            <a:graphicFrameLocks/>
          </p:cNvGraphicFramePr>
          <p:nvPr>
            <p:extLst/>
          </p:nvPr>
        </p:nvGraphicFramePr>
        <p:xfrm>
          <a:off x="762000" y="3485456"/>
          <a:ext cx="7620000" cy="3235325"/>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p:cNvSpPr/>
          <p:nvPr/>
        </p:nvSpPr>
        <p:spPr>
          <a:xfrm>
            <a:off x="1981200" y="5867400"/>
            <a:ext cx="546735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aphicFrame>
        <p:nvGraphicFramePr>
          <p:cNvPr id="23" name="Chart 22"/>
          <p:cNvGraphicFramePr>
            <a:graphicFrameLocks/>
          </p:cNvGraphicFramePr>
          <p:nvPr>
            <p:extLst/>
          </p:nvPr>
        </p:nvGraphicFramePr>
        <p:xfrm>
          <a:off x="762000" y="877409"/>
          <a:ext cx="7620000" cy="3238500"/>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p:cNvGrpSpPr/>
          <p:nvPr/>
        </p:nvGrpSpPr>
        <p:grpSpPr>
          <a:xfrm>
            <a:off x="3357563" y="3251170"/>
            <a:ext cx="2909887" cy="695194"/>
            <a:chOff x="3357563" y="3251170"/>
            <a:chExt cx="2909887" cy="695194"/>
          </a:xfrm>
        </p:grpSpPr>
        <p:sp>
          <p:nvSpPr>
            <p:cNvPr id="10" name="TextBox 9"/>
            <p:cNvSpPr txBox="1"/>
            <p:nvPr/>
          </p:nvSpPr>
          <p:spPr>
            <a:xfrm>
              <a:off x="3371850" y="3546254"/>
              <a:ext cx="28956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Gill Sans MT" panose="020B0502020104020203"/>
                  <a:ea typeface=""/>
                  <a:cs typeface="+mn-cs"/>
                </a:rPr>
                <a:t>Profiles of 3 real DIMMs</a:t>
              </a:r>
            </a:p>
          </p:txBody>
        </p:sp>
        <p:sp>
          <p:nvSpPr>
            <p:cNvPr id="3" name="Rounded Rectangle 2"/>
            <p:cNvSpPr/>
            <p:nvPr/>
          </p:nvSpPr>
          <p:spPr>
            <a:xfrm>
              <a:off x="3357563" y="3251170"/>
              <a:ext cx="2671762" cy="336550"/>
            </a:xfrm>
            <a:prstGeom prst="roundRect">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grpSp>
        <p:nvGrpSpPr>
          <p:cNvPr id="7" name="Group 6"/>
          <p:cNvGrpSpPr/>
          <p:nvPr/>
        </p:nvGrpSpPr>
        <p:grpSpPr>
          <a:xfrm>
            <a:off x="3357563" y="1979935"/>
            <a:ext cx="2900362" cy="3796084"/>
            <a:chOff x="3357563" y="1979935"/>
            <a:chExt cx="2900362" cy="3796084"/>
          </a:xfrm>
        </p:grpSpPr>
        <p:sp>
          <p:nvSpPr>
            <p:cNvPr id="13" name="TextBox 12"/>
            <p:cNvSpPr txBox="1"/>
            <p:nvPr/>
          </p:nvSpPr>
          <p:spPr>
            <a:xfrm>
              <a:off x="3357563" y="2795130"/>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Gill Sans MT" panose="020B0502020104020203"/>
                  <a:ea typeface=""/>
                  <a:cs typeface="+mn-cs"/>
                </a:rPr>
                <a:t>12%</a:t>
              </a:r>
              <a:endPar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endParaRPr>
            </a:p>
          </p:txBody>
        </p:sp>
        <p:sp>
          <p:nvSpPr>
            <p:cNvPr id="14" name="TextBox 13"/>
            <p:cNvSpPr txBox="1"/>
            <p:nvPr/>
          </p:nvSpPr>
          <p:spPr>
            <a:xfrm>
              <a:off x="4419600" y="2294148"/>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93%</a:t>
              </a:r>
            </a:p>
          </p:txBody>
        </p:sp>
        <p:sp>
          <p:nvSpPr>
            <p:cNvPr id="15" name="TextBox 14"/>
            <p:cNvSpPr txBox="1"/>
            <p:nvPr/>
          </p:nvSpPr>
          <p:spPr>
            <a:xfrm>
              <a:off x="5457825" y="1979935"/>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99%</a:t>
              </a:r>
            </a:p>
          </p:txBody>
        </p:sp>
        <p:sp>
          <p:nvSpPr>
            <p:cNvPr id="19" name="TextBox 18"/>
            <p:cNvSpPr txBox="1"/>
            <p:nvPr/>
          </p:nvSpPr>
          <p:spPr>
            <a:xfrm>
              <a:off x="3357563" y="5375909"/>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13%</a:t>
              </a:r>
            </a:p>
          </p:txBody>
        </p:sp>
        <p:sp>
          <p:nvSpPr>
            <p:cNvPr id="24" name="TextBox 23"/>
            <p:cNvSpPr txBox="1"/>
            <p:nvPr/>
          </p:nvSpPr>
          <p:spPr>
            <a:xfrm>
              <a:off x="4419600" y="4839729"/>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74%</a:t>
              </a:r>
            </a:p>
          </p:txBody>
        </p:sp>
        <p:sp>
          <p:nvSpPr>
            <p:cNvPr id="25" name="TextBox 24"/>
            <p:cNvSpPr txBox="1"/>
            <p:nvPr/>
          </p:nvSpPr>
          <p:spPr>
            <a:xfrm>
              <a:off x="5457825" y="4661285"/>
              <a:ext cx="8001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Gill Sans MT" panose="020B0502020104020203"/>
                  <a:ea typeface=""/>
                  <a:cs typeface="+mn-cs"/>
                </a:rPr>
                <a:t>99%</a:t>
              </a:r>
            </a:p>
          </p:txBody>
        </p:sp>
      </p:grpSp>
      <p:sp>
        <p:nvSpPr>
          <p:cNvPr id="17" name="TextBox 16"/>
          <p:cNvSpPr txBox="1"/>
          <p:nvPr/>
        </p:nvSpPr>
        <p:spPr>
          <a:xfrm>
            <a:off x="7315200" y="1493934"/>
            <a:ext cx="114005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70C0"/>
                </a:solidFill>
                <a:effectLst/>
                <a:uLnTx/>
                <a:uFillTx/>
                <a:latin typeface="Gill Sans MT" panose="020B0502020104020203"/>
                <a:ea typeface=""/>
                <a:cs typeface="+mn-cs"/>
              </a:rPr>
              <a:t>tRCD</a:t>
            </a:r>
            <a:endParaRPr kumimoji="0" lang="en-US" sz="2800" b="1" i="0" u="none" strike="noStrike" kern="1200" cap="none" spc="0" normalizeH="0" baseline="0" noProof="0" dirty="0">
              <a:ln>
                <a:noFill/>
              </a:ln>
              <a:solidFill>
                <a:srgbClr val="0070C0"/>
              </a:solidFill>
              <a:effectLst/>
              <a:uLnTx/>
              <a:uFillTx/>
              <a:latin typeface="Gill Sans MT" panose="020B0502020104020203"/>
              <a:ea typeface=""/>
              <a:cs typeface="+mn-cs"/>
            </a:endParaRPr>
          </a:p>
        </p:txBody>
      </p:sp>
      <p:sp>
        <p:nvSpPr>
          <p:cNvPr id="18" name="TextBox 17"/>
          <p:cNvSpPr txBox="1"/>
          <p:nvPr/>
        </p:nvSpPr>
        <p:spPr>
          <a:xfrm>
            <a:off x="7448550" y="4101853"/>
            <a:ext cx="80983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70C0"/>
                </a:solidFill>
                <a:effectLst/>
                <a:uLnTx/>
                <a:uFillTx/>
                <a:latin typeface="Gill Sans MT" panose="020B0502020104020203"/>
                <a:ea typeface=""/>
                <a:cs typeface="+mn-cs"/>
              </a:rPr>
              <a:t>tRP</a:t>
            </a:r>
            <a:endParaRPr kumimoji="0" lang="en-US" sz="2800" b="1" i="0" u="none" strike="noStrike" kern="1200" cap="none" spc="0" normalizeH="0" baseline="0" noProof="0" dirty="0">
              <a:ln>
                <a:noFill/>
              </a:ln>
              <a:solidFill>
                <a:srgbClr val="0070C0"/>
              </a:solidFill>
              <a:effectLst/>
              <a:uLnTx/>
              <a:uFillTx/>
              <a:latin typeface="Gill Sans MT" panose="020B0502020104020203"/>
              <a:ea typeface=""/>
              <a:cs typeface="+mn-cs"/>
            </a:endParaRPr>
          </a:p>
        </p:txBody>
      </p:sp>
      <p:sp>
        <p:nvSpPr>
          <p:cNvPr id="6" name="Rectangle 5"/>
          <p:cNvSpPr/>
          <p:nvPr/>
        </p:nvSpPr>
        <p:spPr>
          <a:xfrm>
            <a:off x="3248238" y="1219200"/>
            <a:ext cx="2828712" cy="4943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6" name="Rectangle 25"/>
          <p:cNvSpPr/>
          <p:nvPr/>
        </p:nvSpPr>
        <p:spPr>
          <a:xfrm>
            <a:off x="6091236" y="1158181"/>
            <a:ext cx="1204914" cy="4943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7" name="TextBox 26"/>
          <p:cNvSpPr txBox="1"/>
          <p:nvPr/>
        </p:nvSpPr>
        <p:spPr>
          <a:xfrm>
            <a:off x="152400" y="6248400"/>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
                <a:cs typeface="+mn-cs"/>
              </a:rPr>
              <a:t>Chang+, “</a:t>
            </a:r>
            <a:r>
              <a:rPr kumimoji="0" lang="en-US" sz="1700" b="1" i="0" u="none" strike="noStrike" kern="1200" cap="none" spc="0" normalizeH="0" baseline="0" noProof="0" dirty="0">
                <a:ln>
                  <a:noFill/>
                </a:ln>
                <a:solidFill>
                  <a:srgbClr val="000000"/>
                </a:solidFill>
                <a:effectLst/>
                <a:uLnTx/>
                <a:uFillTx/>
                <a:latin typeface="Tahoma"/>
                <a:ea typeface=""/>
                <a:cs typeface="+mn-cs"/>
                <a:hlinkClick r:id="" action="ppaction://noaction"/>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
                <a:cs typeface="+mn-cs"/>
                <a:hlinkClick r:id="" action="ppaction://noaction"/>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
                <a:cs typeface="+mn-cs"/>
              </a:rPr>
              <a:t>,” SIGMETRICS 2016.</a:t>
            </a:r>
          </a:p>
        </p:txBody>
      </p:sp>
    </p:spTree>
    <p:extLst>
      <p:ext uri="{BB962C8B-B14F-4D97-AF65-F5344CB8AC3E}">
        <p14:creationId xmlns:p14="http://schemas.microsoft.com/office/powerpoint/2010/main" val="44617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52400" y="6318647"/>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
                <a:cs typeface="+mn-cs"/>
              </a:rPr>
              <a:t>Chang+, “</a:t>
            </a:r>
            <a:r>
              <a:rPr kumimoji="0" lang="en-US" sz="1700" b="1" i="0" u="none" strike="noStrike" kern="1200" cap="none" spc="0" normalizeH="0" baseline="0" noProof="0" dirty="0">
                <a:ln>
                  <a:noFill/>
                </a:ln>
                <a:solidFill>
                  <a:srgbClr val="000000"/>
                </a:solidFill>
                <a:effectLst/>
                <a:uLnTx/>
                <a:uFillTx/>
                <a:latin typeface="Tahoma"/>
                <a:ea typeface=""/>
                <a:cs typeface="+mn-cs"/>
                <a:hlinkClick r:id="" action="ppaction://noaction"/>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
                <a:cs typeface="+mn-cs"/>
                <a:hlinkClick r:id="" action="ppaction://noaction"/>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
                <a:cs typeface="+mn-cs"/>
              </a:rPr>
              <a:t>,” SIGMETRICS 2016.</a:t>
            </a:r>
          </a:p>
        </p:txBody>
      </p:sp>
      <p:sp>
        <p:nvSpPr>
          <p:cNvPr id="2" name="Title 1"/>
          <p:cNvSpPr>
            <a:spLocks noGrp="1"/>
          </p:cNvSpPr>
          <p:nvPr>
            <p:ph type="title"/>
          </p:nvPr>
        </p:nvSpPr>
        <p:spPr/>
        <p:txBody>
          <a:bodyPr/>
          <a:lstStyle/>
          <a:p>
            <a:r>
              <a:rPr lang="en-US" dirty="0"/>
              <a:t>FLY-DRAM Performance Results</a:t>
            </a:r>
          </a:p>
        </p:txBody>
      </p:sp>
      <p:graphicFrame>
        <p:nvGraphicFramePr>
          <p:cNvPr id="16" name="Chart 15"/>
          <p:cNvGraphicFramePr>
            <a:graphicFrameLocks/>
          </p:cNvGraphicFramePr>
          <p:nvPr>
            <p:extLst/>
          </p:nvPr>
        </p:nvGraphicFramePr>
        <p:xfrm>
          <a:off x="762000" y="1311274"/>
          <a:ext cx="7391400" cy="506095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p:cNvCxnSpPr/>
          <p:nvPr/>
        </p:nvCxnSpPr>
        <p:spPr>
          <a:xfrm>
            <a:off x="2171699" y="4419600"/>
            <a:ext cx="3505200" cy="0"/>
          </a:xfrm>
          <a:prstGeom prst="line">
            <a:avLst/>
          </a:prstGeom>
          <a:ln w="34925" cap="rnd">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449532" y="2066493"/>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
                <a:cs typeface="+mn-cs"/>
              </a:rPr>
              <a:t>17.6%</a:t>
            </a:r>
          </a:p>
        </p:txBody>
      </p:sp>
      <p:sp>
        <p:nvSpPr>
          <p:cNvPr id="23" name="TextBox 22"/>
          <p:cNvSpPr txBox="1"/>
          <p:nvPr/>
        </p:nvSpPr>
        <p:spPr>
          <a:xfrm>
            <a:off x="3924299" y="1825949"/>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
                <a:cs typeface="+mn-cs"/>
              </a:rPr>
              <a:t>19.5%</a:t>
            </a:r>
          </a:p>
        </p:txBody>
      </p:sp>
      <p:sp>
        <p:nvSpPr>
          <p:cNvPr id="24" name="TextBox 23"/>
          <p:cNvSpPr txBox="1"/>
          <p:nvPr/>
        </p:nvSpPr>
        <p:spPr>
          <a:xfrm>
            <a:off x="4572000" y="1666383"/>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
                <a:cs typeface="+mn-cs"/>
              </a:rPr>
              <a:t>19.7%</a:t>
            </a:r>
          </a:p>
        </p:txBody>
      </p:sp>
      <p:sp>
        <p:nvSpPr>
          <p:cNvPr id="21" name="TextBox 20"/>
          <p:cNvSpPr txBox="1"/>
          <p:nvPr/>
        </p:nvSpPr>
        <p:spPr>
          <a:xfrm>
            <a:off x="2895600" y="2557789"/>
            <a:ext cx="7986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
                <a:cs typeface="+mn-cs"/>
              </a:rPr>
              <a:t>13.3%</a:t>
            </a:r>
          </a:p>
        </p:txBody>
      </p:sp>
      <p:sp>
        <p:nvSpPr>
          <p:cNvPr id="15" name="banner"/>
          <p:cNvSpPr/>
          <p:nvPr/>
        </p:nvSpPr>
        <p:spPr>
          <a:xfrm>
            <a:off x="0" y="4846637"/>
            <a:ext cx="9144000" cy="150971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Gill Sans MT" panose="020B0502020104020203"/>
                <a:ea typeface="+mn-ea"/>
                <a:cs typeface="+mn-cs"/>
              </a:rPr>
              <a:t>FLY-DRAM improves performance </a:t>
            </a:r>
            <a:br>
              <a:rPr kumimoji="0" lang="en-US" sz="3200" b="1" i="0" u="none" strike="noStrike" kern="1200" cap="none" spc="0" normalizeH="0" baseline="0" noProof="0" dirty="0">
                <a:ln>
                  <a:noFill/>
                </a:ln>
                <a:solidFill>
                  <a:prstClr val="white"/>
                </a:solidFill>
                <a:effectLst/>
                <a:uLnTx/>
                <a:uFillTx/>
                <a:latin typeface="Gill Sans MT" panose="020B0502020104020203"/>
                <a:ea typeface="+mn-ea"/>
                <a:cs typeface="+mn-cs"/>
              </a:rPr>
            </a:br>
            <a:r>
              <a:rPr kumimoji="0" lang="en-US" sz="3200" b="1" i="0" u="none" strike="noStrike" kern="1200" cap="none" spc="0" normalizeH="0" baseline="0" noProof="0" dirty="0">
                <a:ln>
                  <a:noFill/>
                </a:ln>
                <a:solidFill>
                  <a:prstClr val="white"/>
                </a:solidFill>
                <a:effectLst/>
                <a:uLnTx/>
                <a:uFillTx/>
                <a:latin typeface="Gill Sans MT" panose="020B0502020104020203"/>
                <a:ea typeface="+mn-ea"/>
                <a:cs typeface="+mn-cs"/>
              </a:rPr>
              <a:t>by exploiting spatial latency variation in DRAM</a:t>
            </a:r>
          </a:p>
        </p:txBody>
      </p:sp>
    </p:spTree>
    <p:extLst>
      <p:ext uri="{BB962C8B-B14F-4D97-AF65-F5344CB8AC3E}">
        <p14:creationId xmlns:p14="http://schemas.microsoft.com/office/powerpoint/2010/main" val="374940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graphicEl>
                                              <a:chart seriesIdx="0" categoryIdx="-4" bldStep="series"/>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graphicEl>
                                              <a:chart seriesIdx="1" categoryIdx="-4" bldStep="series"/>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graphicEl>
                                              <a:chart seriesIdx="2" categoryIdx="-4" bldStep="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graphicEl>
                                              <a:chart seriesIdx="3" categoryIdx="-4" bldStep="series"/>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graphicEl>
                                              <a:chart seriesIdx="4" categoryIdx="-4" bldStep="series"/>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Sub>
          <a:bldChart bld="series"/>
        </p:bldSub>
      </p:bldGraphic>
      <p:bldP spid="22" grpId="0"/>
      <p:bldP spid="23" grpId="0"/>
      <p:bldP spid="24" grpId="0"/>
      <p:bldP spid="21" grpId="0"/>
      <p:bldP spid="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2093447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299982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20470605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282593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a:stretch>
            <a:fillRect/>
          </a:stretch>
        </p:blipFill>
        <p:spPr>
          <a:xfrm>
            <a:off x="0" y="3480756"/>
            <a:ext cx="9144000" cy="2180492"/>
          </a:xfrm>
          <a:prstGeom prst="rect">
            <a:avLst/>
          </a:prstGeom>
        </p:spPr>
      </p:pic>
    </p:spTree>
    <p:extLst>
      <p:ext uri="{BB962C8B-B14F-4D97-AF65-F5344CB8AC3E}">
        <p14:creationId xmlns:p14="http://schemas.microsoft.com/office/powerpoint/2010/main" val="146904296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315391"/>
            <a:ext cx="9144000" cy="2497985"/>
          </a:xfrm>
          <a:prstGeom prst="rect">
            <a:avLst/>
          </a:prstGeom>
        </p:spPr>
      </p:pic>
    </p:spTree>
    <p:extLst>
      <p:ext uri="{BB962C8B-B14F-4D97-AF65-F5344CB8AC3E}">
        <p14:creationId xmlns:p14="http://schemas.microsoft.com/office/powerpoint/2010/main" val="21608198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a:stretch>
            <a:fillRect/>
          </a:stretch>
        </p:blipFill>
        <p:spPr>
          <a:xfrm>
            <a:off x="0" y="4653136"/>
            <a:ext cx="9144000" cy="1427408"/>
          </a:xfrm>
          <a:prstGeom prst="rect">
            <a:avLst/>
          </a:prstGeom>
        </p:spPr>
      </p:pic>
    </p:spTree>
    <p:extLst>
      <p:ext uri="{BB962C8B-B14F-4D97-AF65-F5344CB8AC3E}">
        <p14:creationId xmlns:p14="http://schemas.microsoft.com/office/powerpoint/2010/main" val="3410009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875363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30347116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9849165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a:stretch>
            <a:fillRect/>
          </a:stretch>
        </p:blipFill>
        <p:spPr>
          <a:xfrm>
            <a:off x="0" y="3717129"/>
            <a:ext cx="9144000" cy="2376167"/>
          </a:xfrm>
          <a:prstGeom prst="rect">
            <a:avLst/>
          </a:prstGeom>
        </p:spPr>
      </p:pic>
    </p:spTree>
    <p:extLst>
      <p:ext uri="{BB962C8B-B14F-4D97-AF65-F5344CB8AC3E}">
        <p14:creationId xmlns:p14="http://schemas.microsoft.com/office/powerpoint/2010/main" val="27215062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36021870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541604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27357260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30485879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7737420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772776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7237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4059380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164333527"/>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16530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3142601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91411647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3103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5912766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3897638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4060032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66977599"/>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6642008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36882441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65245812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1301203833"/>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71010412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3649277152"/>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9538867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r>
              <a:rPr lang="en-US" sz="2000" dirty="0"/>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t>Best paper session.</a:t>
            </a:r>
            <a:endParaRPr lang="en-US" sz="2000" dirty="0"/>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1606510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43555939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32096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96504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91731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3755682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7307222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20266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63909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870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9174160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16344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813301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5114705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28493046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35513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4278212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239057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39282387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95005964"/>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467033118"/>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3954768960"/>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3876545967"/>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81098119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446822217"/>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84145263"/>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3268924788"/>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More on RowHammer</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1289736800"/>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41904488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96551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41951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204092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507761089"/>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602881055"/>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3528227884"/>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08960434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620464919"/>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874930999"/>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2132876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Sounds Good, No?</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2617120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2082665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624577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E266-987E-0343-9F67-81C498594C52}"/>
              </a:ext>
            </a:extLst>
          </p:cNvPr>
          <p:cNvSpPr>
            <a:spLocks noGrp="1"/>
          </p:cNvSpPr>
          <p:nvPr>
            <p:ph type="title"/>
          </p:nvPr>
        </p:nvSpPr>
        <p:spPr/>
        <p:txBody>
          <a:bodyPr/>
          <a:lstStyle/>
          <a:p>
            <a:r>
              <a:rPr lang="en-US" dirty="0"/>
              <a:t>The Reviewer Accountability Problem</a:t>
            </a:r>
          </a:p>
        </p:txBody>
      </p:sp>
      <p:sp>
        <p:nvSpPr>
          <p:cNvPr id="4" name="Slide Number Placeholder 3">
            <a:extLst>
              <a:ext uri="{FF2B5EF4-FFF2-40B4-BE49-F238E27FC236}">
                <a16:creationId xmlns:a16="http://schemas.microsoft.com/office/drawing/2014/main" id="{C6E298D3-AA65-A240-A796-7FC4FB675D9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164</a:t>
            </a:fld>
            <a:endParaRPr lang="en-US" altLang="en-US">
              <a:solidFill>
                <a:srgbClr val="000000"/>
              </a:solidFill>
            </a:endParaRPr>
          </a:p>
        </p:txBody>
      </p:sp>
      <p:pic>
        <p:nvPicPr>
          <p:cNvPr id="5" name="Picture 4">
            <a:extLst>
              <a:ext uri="{FF2B5EF4-FFF2-40B4-BE49-F238E27FC236}">
                <a16:creationId xmlns:a16="http://schemas.microsoft.com/office/drawing/2014/main" id="{22892B47-3E5E-1241-9593-44B651BDD2E9}"/>
              </a:ext>
            </a:extLst>
          </p:cNvPr>
          <p:cNvPicPr>
            <a:picLocks noChangeAspect="1"/>
          </p:cNvPicPr>
          <p:nvPr/>
        </p:nvPicPr>
        <p:blipFill>
          <a:blip r:embed="rId2"/>
          <a:stretch>
            <a:fillRect/>
          </a:stretch>
        </p:blipFill>
        <p:spPr>
          <a:xfrm>
            <a:off x="106961" y="2492896"/>
            <a:ext cx="8785519" cy="1573262"/>
          </a:xfrm>
          <a:prstGeom prst="rect">
            <a:avLst/>
          </a:prstGeom>
        </p:spPr>
      </p:pic>
    </p:spTree>
    <p:extLst>
      <p:ext uri="{BB962C8B-B14F-4D97-AF65-F5344CB8AC3E}">
        <p14:creationId xmlns:p14="http://schemas.microsoft.com/office/powerpoint/2010/main" val="1602606327"/>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07619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2649703686"/>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712133241"/>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Our Community Needs</a:t>
            </a:r>
          </a:p>
          <a:p>
            <a:pPr marL="0" indent="0" algn="ctr">
              <a:buNone/>
            </a:pPr>
            <a:r>
              <a:rPr lang="en-US" sz="6400" dirty="0">
                <a:solidFill>
                  <a:srgbClr val="0432FF"/>
                </a:solidFill>
              </a:rPr>
              <a:t>Accountable Reviewers</a:t>
            </a:r>
          </a:p>
        </p:txBody>
      </p:sp>
    </p:spTree>
    <p:extLst>
      <p:ext uri="{BB962C8B-B14F-4D97-AF65-F5344CB8AC3E}">
        <p14:creationId xmlns:p14="http://schemas.microsoft.com/office/powerpoint/2010/main" val="454537587"/>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9824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682579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549485587"/>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946220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592950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5877995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159595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6879057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71232892"/>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Do not block or delay scientific progress for non-reasons</a:t>
            </a:r>
          </a:p>
        </p:txBody>
      </p:sp>
    </p:spTree>
    <p:extLst>
      <p:ext uri="{BB962C8B-B14F-4D97-AF65-F5344CB8AC3E}">
        <p14:creationId xmlns:p14="http://schemas.microsoft.com/office/powerpoint/2010/main" val="2463716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dirty="0"/>
              <a:t>Another Example: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231774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01414718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671988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290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121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785628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722951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215</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216</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235</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Interfaces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236</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237</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238</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240</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245</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96081" y="1844824"/>
            <a:ext cx="8428037" cy="822325"/>
          </a:xfrm>
        </p:spPr>
        <p:txBody>
          <a:bodyPr/>
          <a:lstStyle/>
          <a:p>
            <a:pPr algn="ctr" eaLnBrk="1" hangingPunct="1"/>
            <a:r>
              <a:rPr lang="en-US" sz="5000" dirty="0">
                <a:latin typeface="Garamond" charset="0"/>
              </a:rPr>
              <a:t>Epilogue</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06170380"/>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18868821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629512985"/>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1308082889"/>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4906594"/>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9661673"/>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2298712408"/>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947929725"/>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23922232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3042545263"/>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07992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471213"/>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470928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p>
          <a:p>
            <a:endParaRPr lang="en-US" sz="2000" dirty="0">
              <a:solidFill>
                <a:srgbClr val="0000FF"/>
              </a:solidFill>
            </a:endParaRPr>
          </a:p>
          <a:p>
            <a:r>
              <a:rPr lang="en-US" b="1" dirty="0">
                <a:solidFill>
                  <a:srgbClr val="0000FF"/>
                </a:solidFill>
              </a:rPr>
              <a:t>Data-centric, data-driven, data-aware</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56931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263</a:t>
            </a:fld>
            <a:endParaRPr lang="en-US" altLang="en-US">
              <a:solidFill>
                <a:srgbClr val="000000"/>
              </a:solidFill>
            </a:endParaRPr>
          </a:p>
        </p:txBody>
      </p:sp>
    </p:spTree>
    <p:extLst>
      <p:ext uri="{BB962C8B-B14F-4D97-AF65-F5344CB8AC3E}">
        <p14:creationId xmlns:p14="http://schemas.microsoft.com/office/powerpoint/2010/main" val="1767376193"/>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264</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2036059575"/>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We Need to Think Across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2871677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8092825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401472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362335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85240211"/>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Google, Facebook, HP Labs, Huawei, IBM, Intel, Microsoft, Nvidia, Oracle, Qualcomm, Rambus, Samsung, Seagate, VMware</a:t>
            </a:r>
          </a:p>
          <a:p>
            <a:r>
              <a:rPr lang="en-US" dirty="0"/>
              <a:t>NSF</a:t>
            </a:r>
          </a:p>
          <a:p>
            <a:r>
              <a:rPr lang="en-US" dirty="0"/>
              <a:t>NIH</a:t>
            </a:r>
          </a:p>
          <a:p>
            <a:r>
              <a:rPr lang="en-US" dirty="0"/>
              <a:t>GSRC</a:t>
            </a:r>
          </a:p>
          <a:p>
            <a:r>
              <a:rPr lang="en-US" dirty="0"/>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045395"/>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7617541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November 2019</a:t>
            </a:r>
          </a:p>
          <a:p>
            <a:r>
              <a:rPr lang="en-US" sz="2200" dirty="0"/>
              <a:t>Khalifa System on Chip Center Open House Keynote</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09499927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https://safari.ethz.ch/memory_systems/ACACES2018/</a:t>
            </a:r>
            <a:endParaRPr lang="en-US" dirty="0"/>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2457908"/>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367255306"/>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9826094"/>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85930794"/>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8103876"/>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47986314"/>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989196839"/>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57723445"/>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(So Far)</a:t>
            </a:r>
          </a:p>
        </p:txBody>
      </p:sp>
      <p:sp>
        <p:nvSpPr>
          <p:cNvPr id="3" name="Content Placeholder 2"/>
          <p:cNvSpPr>
            <a:spLocks noGrp="1"/>
          </p:cNvSpPr>
          <p:nvPr>
            <p:ph idx="1"/>
          </p:nvPr>
        </p:nvSpPr>
        <p:spPr>
          <a:xfrm>
            <a:off x="228600" y="980728"/>
            <a:ext cx="8915400" cy="5020816"/>
          </a:xfrm>
        </p:spPr>
        <p:txBody>
          <a:bodyPr/>
          <a:lstStyle/>
          <a:p>
            <a:r>
              <a:rPr lang="en-US" dirty="0">
                <a:solidFill>
                  <a:srgbClr val="0000FF"/>
                </a:solidFill>
              </a:rPr>
              <a:t>Data-centric system design &amp; intelligence spread around</a:t>
            </a:r>
          </a:p>
          <a:p>
            <a:pPr lvl="1"/>
            <a:r>
              <a:rPr lang="en-US" dirty="0">
                <a:solidFill>
                  <a:srgbClr val="000000"/>
                </a:solidFill>
              </a:rPr>
              <a:t>Do not center everything around traditional computation units</a:t>
            </a:r>
          </a:p>
          <a:p>
            <a:endParaRPr lang="en-US" dirty="0">
              <a:solidFill>
                <a:srgbClr val="0000FF"/>
              </a:solidFill>
            </a:endParaRPr>
          </a:p>
          <a:p>
            <a:r>
              <a:rPr lang="en-US" dirty="0">
                <a:solidFill>
                  <a:srgbClr val="0000FF"/>
                </a:solidFill>
              </a:rPr>
              <a:t>Better cooperation across layers of the system</a:t>
            </a:r>
          </a:p>
          <a:p>
            <a:pPr lvl="1"/>
            <a:r>
              <a:rPr lang="en-US" dirty="0"/>
              <a:t>Careful co-design of components and layers: system/arch/device</a:t>
            </a:r>
          </a:p>
          <a:p>
            <a:pPr lvl="1"/>
            <a:r>
              <a:rPr lang="en-US" dirty="0"/>
              <a:t>Better, richer, more expressive and flexible interfaces</a:t>
            </a:r>
          </a:p>
          <a:p>
            <a:pPr lvl="1"/>
            <a:endParaRPr lang="en-US" dirty="0"/>
          </a:p>
          <a:p>
            <a:r>
              <a:rPr lang="en-US" dirty="0">
                <a:solidFill>
                  <a:srgbClr val="0000FF"/>
                </a:solidFill>
              </a:rPr>
              <a:t>Better-than-worst-case design</a:t>
            </a:r>
          </a:p>
          <a:p>
            <a:pPr lvl="1"/>
            <a:r>
              <a:rPr lang="en-US" dirty="0"/>
              <a:t>Do not optimize for the worst case</a:t>
            </a:r>
          </a:p>
          <a:p>
            <a:pPr lvl="1"/>
            <a:r>
              <a:rPr lang="en-US" dirty="0"/>
              <a:t>Worst case should not determine the common case</a:t>
            </a:r>
          </a:p>
          <a:p>
            <a:endParaRPr lang="en-US" dirty="0"/>
          </a:p>
          <a:p>
            <a:r>
              <a:rPr lang="en-US" dirty="0">
                <a:solidFill>
                  <a:srgbClr val="0000FF"/>
                </a:solidFill>
              </a:rPr>
              <a:t>Heterogeneity in design (specialization, asymmetry)</a:t>
            </a:r>
          </a:p>
          <a:p>
            <a:pPr lvl="1"/>
            <a:r>
              <a:rPr lang="en-US" dirty="0"/>
              <a:t>Enables a more efficient design (No one size fits all)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660328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Simple PIM</a:t>
            </a:r>
            <a:br>
              <a:rPr lang="en-US" dirty="0"/>
            </a:br>
            <a:r>
              <a:rPr lang="en-US" dirty="0"/>
              <a:t>and PIM Adoption</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15257020"/>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6125473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6619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a14="http://schemas.microsoft.com/office/drawing/2010/main" xmlns="">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35799791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a14="http://schemas.microsoft.com/office/drawing/2010/main" xmlns="">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a14="http://schemas.microsoft.com/office/drawing/2010/main" xmlns="">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1105087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111260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99150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904387264"/>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767881390"/>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239545948"/>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8975847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5917534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9193711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6021406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57230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121193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105121960"/>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0594988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a:stretch>
            <a:fillRect/>
          </a:stretch>
        </p:blipFill>
        <p:spPr>
          <a:xfrm>
            <a:off x="4401" y="3858574"/>
            <a:ext cx="9144000" cy="2405311"/>
          </a:xfrm>
          <a:prstGeom prst="rect">
            <a:avLst/>
          </a:prstGeom>
        </p:spPr>
      </p:pic>
    </p:spTree>
    <p:extLst>
      <p:ext uri="{BB962C8B-B14F-4D97-AF65-F5344CB8AC3E}">
        <p14:creationId xmlns:p14="http://schemas.microsoft.com/office/powerpoint/2010/main" val="442812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513639989"/>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3919893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06924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30939127"/>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3911036318"/>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a:stretch>
            <a:fillRect/>
          </a:stretch>
        </p:blipFill>
        <p:spPr>
          <a:xfrm>
            <a:off x="0" y="4437112"/>
            <a:ext cx="9144000" cy="1573967"/>
          </a:xfrm>
          <a:prstGeom prst="rect">
            <a:avLst/>
          </a:prstGeom>
        </p:spPr>
      </p:pic>
    </p:spTree>
    <p:extLst>
      <p:ext uri="{BB962C8B-B14F-4D97-AF65-F5344CB8AC3E}">
        <p14:creationId xmlns:p14="http://schemas.microsoft.com/office/powerpoint/2010/main" val="3537582020"/>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6322966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2567024167"/>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832776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099801888"/>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540307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2197335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639689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48180730"/>
      </p:ext>
    </p:extLst>
  </p:cSld>
  <p:clrMapOvr>
    <a:masterClrMapping/>
  </p:clrMapOvr>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1.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1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221046</TotalTime>
  <Words>15007</Words>
  <Application>Microsoft Macintosh PowerPoint</Application>
  <PresentationFormat>On-screen Show (4:3)</PresentationFormat>
  <Paragraphs>2897</Paragraphs>
  <Slides>324</Slides>
  <Notes>53</Notes>
  <HiddenSlides>0</HiddenSlides>
  <MMClips>0</MMClips>
  <ScaleCrop>false</ScaleCrop>
  <HeadingPairs>
    <vt:vector size="8" baseType="variant">
      <vt:variant>
        <vt:lpstr>Fonts Used</vt:lpstr>
      </vt:variant>
      <vt:variant>
        <vt:i4>31</vt:i4>
      </vt:variant>
      <vt:variant>
        <vt:lpstr>Theme</vt:lpstr>
      </vt:variant>
      <vt:variant>
        <vt:i4>71</vt:i4>
      </vt:variant>
      <vt:variant>
        <vt:lpstr>Embedded OLE Servers</vt:lpstr>
      </vt:variant>
      <vt:variant>
        <vt:i4>1</vt:i4>
      </vt:variant>
      <vt:variant>
        <vt:lpstr>Slide Titles</vt:lpstr>
      </vt:variant>
      <vt:variant>
        <vt:i4>324</vt:i4>
      </vt:variant>
    </vt:vector>
  </HeadingPairs>
  <TitlesOfParts>
    <vt:vector size="427" baseType="lpstr">
      <vt:lpstr>MS PGothic</vt:lpstr>
      <vt:lpstr>MS PGothic</vt:lpstr>
      <vt:lpstr>ヒラギノ角ゴ ProN W3</vt:lpstr>
      <vt:lpstr>ヒラギノ角ゴ ProN W6</vt:lpstr>
      <vt:lpstr>Adobe Garamond Pro</vt:lpstr>
      <vt:lpstr>Apple Chancery</vt:lpstr>
      <vt:lpstr>Arial</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Symbol</vt:lpstr>
      <vt:lpstr>Tahoma</vt:lpstr>
      <vt:lpstr>Times New Roman</vt:lpstr>
      <vt:lpstr>Verdana</vt:lpstr>
      <vt:lpstr>Vista Sans OT Medium</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62_Edge</vt:lpstr>
      <vt:lpstr>Simple Light</vt:lpstr>
      <vt:lpstr>16_Edge</vt:lpstr>
      <vt:lpstr>102_Edge</vt:lpstr>
      <vt:lpstr>5_Office Theme</vt:lpstr>
      <vt:lpstr>21_Office Theme</vt:lpstr>
      <vt:lpstr>22_Edge</vt:lpstr>
      <vt:lpstr>99_Edge</vt:lpstr>
      <vt:lpstr>24_Office Theme</vt:lpstr>
      <vt:lpstr>19_Office Theme</vt:lpstr>
      <vt:lpstr>25_Office Theme</vt:lpstr>
      <vt:lpstr>15_Edge</vt:lpstr>
      <vt:lpstr>1_Office Theme</vt:lpstr>
      <vt:lpstr>5_sesha-theme</vt:lpstr>
      <vt:lpstr>20_Edge</vt:lpstr>
      <vt:lpstr>21_Edge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Low Latency Data Access</vt:lpstr>
      <vt:lpstr>Data-Centric Architectures: Properties</vt:lpstr>
      <vt:lpstr>Low-Latency &amp; Low-Energy Data Access</vt:lpstr>
      <vt:lpstr>Main Memory Latency Lags Behind</vt:lpstr>
      <vt:lpstr>A Closer Look …</vt:lpstr>
      <vt:lpstr>DRAM Latency Is Critical for Performance</vt:lpstr>
      <vt:lpstr>DRAM Latency Is Critical for Performance</vt:lpstr>
      <vt:lpstr>PowerPoint Presentation</vt:lpstr>
      <vt:lpstr>PowerPoint Presentation</vt:lpstr>
      <vt:lpstr>New DRAM Types Increase Latency!</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FLY-DRAM: Reducing DRAM Latency</vt:lpstr>
      <vt:lpstr>FLY-DRAM Configurations</vt:lpstr>
      <vt:lpstr>FLY-DRAM Performance Results</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lpstr>Data-Centric Architectures: Properties</vt:lpstr>
      <vt:lpstr>Processing Data           Where It Makes Sense</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Takeaway</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Memory Scaling Issues Are Real</vt:lpstr>
      <vt:lpstr>A Curious Discovery [Kim et al., ISCA 2014]</vt:lpstr>
      <vt:lpstr>The Story of RowHammer </vt:lpstr>
      <vt:lpstr>Modern DRAM is Prone to Disturbance Errors</vt:lpstr>
      <vt:lpstr>Most DRAM Modules Are Vulnerable</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vt:lpstr>
      <vt:lpstr>Memory Scaling Issues Are Real</vt:lpstr>
      <vt:lpstr>More on RowHammer</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vt:lpstr>
      <vt:lpstr>A RowHammer Retrospective</vt:lpstr>
      <vt:lpstr>Takeaway</vt:lpstr>
      <vt:lpstr>Why In-Memory Computation Today?</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Ambit vs. DDR3: Performance and Energy</vt:lpstr>
      <vt:lpstr>Bulk Bitwise Operations in Workloads</vt:lpstr>
      <vt:lpstr>Performance: Bitmap Index on Ambit</vt:lpstr>
      <vt:lpstr>Performance: BitWeaving on Ambit</vt:lpstr>
      <vt:lpstr>More on Ambit</vt:lpstr>
      <vt:lpstr>In-DRAM Bulk Bitwise Execution</vt:lpstr>
      <vt:lpstr>Sounds Good, No?</vt:lpstr>
      <vt:lpstr>Another Review </vt:lpstr>
      <vt:lpstr>Yet Another Review</vt:lpstr>
      <vt:lpstr>The Reviewer Accountability Problem</vt:lpstr>
      <vt:lpstr>We Have a Mindset Issue…</vt:lpstr>
      <vt:lpstr>Suggestion to Community</vt:lpstr>
      <vt:lpstr>Takeaway</vt:lpstr>
      <vt:lpstr>Takeaway</vt:lpstr>
      <vt:lpstr>RowClone &amp; Bitwise Ops in Real DRAM Chips</vt:lpstr>
      <vt:lpstr>Pinatubo: RowClone and Bitwise Ops in PCM</vt:lpstr>
      <vt:lpstr>Aside: A Recommended Book</vt:lpstr>
      <vt:lpstr>PowerPoint Presentation</vt:lpstr>
      <vt:lpstr>PowerPoint Presentation</vt:lpstr>
      <vt:lpstr>Initial RowHammer Reviews</vt:lpstr>
      <vt:lpstr>Missing the Point</vt:lpstr>
      <vt:lpstr>More …</vt:lpstr>
      <vt:lpstr>Final RowHammer Reviews</vt:lpstr>
      <vt:lpstr>Suggestions to Reviewers</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Another Example: PIM on Mobile Devices</vt:lpstr>
      <vt:lpstr>Four Important Workloads</vt:lpstr>
      <vt:lpstr>Energy Cost of Data Movement</vt:lpstr>
      <vt:lpstr>Simple PIM on Mobile Workloads</vt:lpstr>
      <vt:lpstr>Workload Analysis</vt:lpstr>
      <vt:lpstr>TensorFlow Mobile</vt:lpstr>
      <vt:lpstr>Packing</vt:lpstr>
      <vt:lpstr>Quantization</vt:lpstr>
      <vt:lpstr>Normalized Energy </vt:lpstr>
      <vt:lpstr>Normalized Runtime</vt:lpstr>
      <vt:lpstr>Truly Distributed GPU Processing with PIM?</vt:lpstr>
      <vt:lpstr>Accelerating GPU Execution with PIM (I)</vt:lpstr>
      <vt:lpstr>Accelerating GPU Execution with PIM (II)</vt:lpstr>
      <vt:lpstr>Eliminating the Adoption Barriers</vt:lpstr>
      <vt:lpstr>Barriers to Adoption of PIM</vt:lpstr>
      <vt:lpstr>We Need to Revisit the Entire Stack</vt:lpstr>
      <vt:lpstr>PIM Review and Open Problems</vt:lpstr>
      <vt:lpstr>PIM Review and Open Problems (II)</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Interfaces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Another Example: EDEN for DNNs</vt:lpstr>
      <vt:lpstr>PowerPoint Presentation</vt:lpstr>
      <vt:lpstr>EDEN: Data-Aware Efficient DNN Inference</vt:lpstr>
      <vt:lpstr>Challenge and Opportunity for Future</vt:lpstr>
      <vt:lpstr>Recap: Corollaries: Architectures Today …</vt:lpstr>
      <vt:lpstr>Epilogue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 for Computing?</vt:lpstr>
      <vt:lpstr>Concluding Remarks</vt:lpstr>
      <vt:lpstr>Architectures for Intelligent Machines</vt:lpstr>
      <vt:lpstr>PowerPoint Presentation</vt:lpstr>
      <vt:lpstr>We Need to Think Across the Entire Stack</vt:lpstr>
      <vt:lpstr>We Need to Exploit Good Principles</vt:lpstr>
      <vt:lpstr>PIM Review and Open Problems</vt:lpstr>
      <vt:lpstr>PIM Review and Open Problems (II)</vt:lpstr>
      <vt:lpstr>Acknowledgments</vt:lpstr>
      <vt:lpstr>Funding Acknowledgments</vt:lpstr>
      <vt:lpstr>Acknowledgments</vt:lpstr>
      <vt:lpstr>Intelligent Architectures for  Intelligent Machines</vt:lpstr>
      <vt:lpstr>Backup Slides</vt:lpstr>
      <vt:lpstr>Readings, Videos, Reference Materials</vt:lpstr>
      <vt:lpstr>Accelerated Memory Course (~6.5 hours)</vt:lpstr>
      <vt:lpstr>Longer Memory Course (~18 hours)</vt:lpstr>
      <vt:lpstr>Some Overview Talks</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Related Videos and Course Materials (I)</vt:lpstr>
      <vt:lpstr>Related Videos and Course Materials (II)</vt:lpstr>
      <vt:lpstr>Some Open Source Tools (I)</vt:lpstr>
      <vt:lpstr>Some Open Source Tools (II)</vt:lpstr>
      <vt:lpstr>More Open Source Tools (III)</vt:lpstr>
      <vt:lpstr>Referenced Papers</vt:lpstr>
      <vt:lpstr>Some Solution Principles (So Far)</vt:lpstr>
      <vt:lpstr>Simple PIM and PIM Adoption</vt:lpstr>
      <vt:lpstr>Two Key Questions in 3D-Stacked PIM</vt:lpstr>
      <vt:lpstr>PEI: PIM-Enabled Instructions (Ideas)</vt:lpstr>
      <vt:lpstr>Simple PIM Operations as ISA Extensions (II)</vt:lpstr>
      <vt:lpstr>Simple PIM Operations as ISA Extensions (III)</vt:lpstr>
      <vt:lpstr>PEI: PIM-Enabled Instructions (Example)</vt:lpstr>
      <vt:lpstr>Example (Abstract) PEI uArchitecture</vt:lpstr>
      <vt:lpstr>PEI: Initial Evaluation Results</vt:lpstr>
      <vt:lpstr>PEI Performance Delta: Large Data Sets</vt:lpstr>
      <vt:lpstr>PEI Energy Consumption</vt:lpstr>
      <vt:lpstr>Simpler PIM: PIM-Enabled Instructions</vt:lpstr>
      <vt:lpstr>Simpler PIM: PIM-Enabled Instructions</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Maintain Coherence? (II)</vt:lpstr>
      <vt:lpstr>How to Support Virtual Memory?</vt:lpstr>
      <vt:lpstr>How to Design Data Structures for PIM?</vt:lpstr>
      <vt:lpstr>Simulation Infrastructures for PIM</vt:lpstr>
      <vt:lpstr>An FPGA-based Test-bed for PIM?</vt:lpstr>
      <vt:lpstr>Simulation Infrastructures for PIM (in SSDs) </vt:lpstr>
      <vt:lpstr>Performance &amp; Energy Models for PIM</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PIM Review and Open Problems</vt:lpstr>
      <vt:lpstr>PIM Review and Open Problems (II)</vt:lpstr>
      <vt:lpstr>Challenge and Opportunity for Future</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2874</cp:revision>
  <cp:lastPrinted>2017-12-05T03:30:35Z</cp:lastPrinted>
  <dcterms:created xsi:type="dcterms:W3CDTF">2010-10-08T20:41:54Z</dcterms:created>
  <dcterms:modified xsi:type="dcterms:W3CDTF">2019-11-28T07:46:59Z</dcterms:modified>
</cp:coreProperties>
</file>