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theme/theme83.xml" ContentType="application/vnd.openxmlformats-officedocument.theme+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theme/theme84.xml" ContentType="application/vnd.openxmlformats-officedocument.theme+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theme/theme85.xml" ContentType="application/vnd.openxmlformats-officedocument.theme+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86.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7.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theme/theme88.xml" ContentType="application/vnd.openxmlformats-officedocument.theme+xml"/>
  <Override PartName="/ppt/theme/theme89.xml" ContentType="application/vnd.openxmlformats-officedocument.theme+xml"/>
  <Override PartName="/ppt/theme/theme90.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heme/themeOverride7.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 id="2147489611" r:id="rId83"/>
    <p:sldMasterId id="2147489624" r:id="rId84"/>
    <p:sldMasterId id="2147489637" r:id="rId85"/>
    <p:sldMasterId id="2147489640" r:id="rId86"/>
    <p:sldMasterId id="2147489643" r:id="rId87"/>
    <p:sldMasterId id="2147489655" r:id="rId88"/>
  </p:sldMasterIdLst>
  <p:notesMasterIdLst>
    <p:notesMasterId r:id="rId412"/>
  </p:notesMasterIdLst>
  <p:handoutMasterIdLst>
    <p:handoutMasterId r:id="rId413"/>
  </p:handoutMasterIdLst>
  <p:sldIdLst>
    <p:sldId id="5652" r:id="rId89"/>
    <p:sldId id="5219" r:id="rId90"/>
    <p:sldId id="5218" r:id="rId91"/>
    <p:sldId id="5220" r:id="rId92"/>
    <p:sldId id="5221" r:id="rId93"/>
    <p:sldId id="5222" r:id="rId94"/>
    <p:sldId id="5223" r:id="rId95"/>
    <p:sldId id="4457" r:id="rId96"/>
    <p:sldId id="4436" r:id="rId97"/>
    <p:sldId id="4696" r:id="rId98"/>
    <p:sldId id="5742" r:id="rId99"/>
    <p:sldId id="5835" r:id="rId100"/>
    <p:sldId id="5715" r:id="rId101"/>
    <p:sldId id="5692" r:id="rId102"/>
    <p:sldId id="6042" r:id="rId103"/>
    <p:sldId id="5992" r:id="rId104"/>
    <p:sldId id="5224" r:id="rId105"/>
    <p:sldId id="5225" r:id="rId106"/>
    <p:sldId id="5232" r:id="rId107"/>
    <p:sldId id="5227" r:id="rId108"/>
    <p:sldId id="5226" r:id="rId109"/>
    <p:sldId id="5228" r:id="rId110"/>
    <p:sldId id="5229" r:id="rId111"/>
    <p:sldId id="5230" r:id="rId112"/>
    <p:sldId id="6304" r:id="rId113"/>
    <p:sldId id="6303" r:id="rId114"/>
    <p:sldId id="5821" r:id="rId115"/>
    <p:sldId id="6486" r:id="rId116"/>
    <p:sldId id="6487" r:id="rId117"/>
    <p:sldId id="6488" r:id="rId118"/>
    <p:sldId id="6489" r:id="rId119"/>
    <p:sldId id="5829" r:id="rId120"/>
    <p:sldId id="6508" r:id="rId121"/>
    <p:sldId id="5374" r:id="rId122"/>
    <p:sldId id="5388" r:id="rId123"/>
    <p:sldId id="5233" r:id="rId124"/>
    <p:sldId id="5895" r:id="rId125"/>
    <p:sldId id="5743" r:id="rId126"/>
    <p:sldId id="5744" r:id="rId127"/>
    <p:sldId id="5745" r:id="rId128"/>
    <p:sldId id="5746" r:id="rId129"/>
    <p:sldId id="3582" r:id="rId130"/>
    <p:sldId id="3609" r:id="rId131"/>
    <p:sldId id="4145" r:id="rId132"/>
    <p:sldId id="5577" r:id="rId133"/>
    <p:sldId id="5578" r:id="rId134"/>
    <p:sldId id="5579" r:id="rId135"/>
    <p:sldId id="3584" r:id="rId136"/>
    <p:sldId id="5748" r:id="rId137"/>
    <p:sldId id="3586" r:id="rId138"/>
    <p:sldId id="3848" r:id="rId139"/>
    <p:sldId id="5749" r:id="rId140"/>
    <p:sldId id="5750" r:id="rId141"/>
    <p:sldId id="3721" r:id="rId142"/>
    <p:sldId id="3722" r:id="rId143"/>
    <p:sldId id="5924" r:id="rId144"/>
    <p:sldId id="5923" r:id="rId145"/>
    <p:sldId id="6043" r:id="rId146"/>
    <p:sldId id="5972" r:id="rId147"/>
    <p:sldId id="5751" r:id="rId148"/>
    <p:sldId id="6045" r:id="rId149"/>
    <p:sldId id="5995" r:id="rId150"/>
    <p:sldId id="5997" r:id="rId151"/>
    <p:sldId id="6046" r:id="rId152"/>
    <p:sldId id="6047" r:id="rId153"/>
    <p:sldId id="6490" r:id="rId154"/>
    <p:sldId id="6301" r:id="rId155"/>
    <p:sldId id="6048" r:id="rId156"/>
    <p:sldId id="6049" r:id="rId157"/>
    <p:sldId id="6050" r:id="rId158"/>
    <p:sldId id="5179" r:id="rId159"/>
    <p:sldId id="5041" r:id="rId160"/>
    <p:sldId id="5058" r:id="rId161"/>
    <p:sldId id="5059" r:id="rId162"/>
    <p:sldId id="5060" r:id="rId163"/>
    <p:sldId id="5181" r:id="rId164"/>
    <p:sldId id="2690" r:id="rId165"/>
    <p:sldId id="5197" r:id="rId166"/>
    <p:sldId id="5198" r:id="rId167"/>
    <p:sldId id="5691" r:id="rId168"/>
    <p:sldId id="5215" r:id="rId169"/>
    <p:sldId id="5754" r:id="rId170"/>
    <p:sldId id="5234" r:id="rId171"/>
    <p:sldId id="5235" r:id="rId172"/>
    <p:sldId id="5236" r:id="rId173"/>
    <p:sldId id="5237" r:id="rId174"/>
    <p:sldId id="5238" r:id="rId175"/>
    <p:sldId id="5239" r:id="rId176"/>
    <p:sldId id="5240" r:id="rId177"/>
    <p:sldId id="5241" r:id="rId178"/>
    <p:sldId id="5242" r:id="rId179"/>
    <p:sldId id="5400" r:id="rId180"/>
    <p:sldId id="5205" r:id="rId181"/>
    <p:sldId id="5245" r:id="rId182"/>
    <p:sldId id="5246" r:id="rId183"/>
    <p:sldId id="5247" r:id="rId184"/>
    <p:sldId id="5248" r:id="rId185"/>
    <p:sldId id="5249" r:id="rId186"/>
    <p:sldId id="5509" r:id="rId187"/>
    <p:sldId id="5251" r:id="rId188"/>
    <p:sldId id="6051" r:id="rId189"/>
    <p:sldId id="5253" r:id="rId190"/>
    <p:sldId id="5254" r:id="rId191"/>
    <p:sldId id="5540" r:id="rId192"/>
    <p:sldId id="6052" r:id="rId193"/>
    <p:sldId id="5261" r:id="rId194"/>
    <p:sldId id="5262" r:id="rId195"/>
    <p:sldId id="5263" r:id="rId196"/>
    <p:sldId id="5264" r:id="rId197"/>
    <p:sldId id="5265" r:id="rId198"/>
    <p:sldId id="6054" r:id="rId199"/>
    <p:sldId id="5182" r:id="rId200"/>
    <p:sldId id="5011" r:id="rId201"/>
    <p:sldId id="5594" r:id="rId202"/>
    <p:sldId id="5595" r:id="rId203"/>
    <p:sldId id="5267" r:id="rId204"/>
    <p:sldId id="5976" r:id="rId205"/>
    <p:sldId id="5269" r:id="rId206"/>
    <p:sldId id="3759" r:id="rId207"/>
    <p:sldId id="5979" r:id="rId208"/>
    <p:sldId id="5593" r:id="rId209"/>
    <p:sldId id="6055" r:id="rId210"/>
    <p:sldId id="783" r:id="rId211"/>
    <p:sldId id="552" r:id="rId212"/>
    <p:sldId id="754" r:id="rId213"/>
    <p:sldId id="756" r:id="rId214"/>
    <p:sldId id="753" r:id="rId215"/>
    <p:sldId id="6056" r:id="rId216"/>
    <p:sldId id="6057" r:id="rId217"/>
    <p:sldId id="6491" r:id="rId218"/>
    <p:sldId id="6053" r:id="rId219"/>
    <p:sldId id="2647" r:id="rId220"/>
    <p:sldId id="6007" r:id="rId221"/>
    <p:sldId id="6008" r:id="rId222"/>
    <p:sldId id="6009" r:id="rId223"/>
    <p:sldId id="6010" r:id="rId224"/>
    <p:sldId id="6011" r:id="rId225"/>
    <p:sldId id="6012" r:id="rId226"/>
    <p:sldId id="6013" r:id="rId227"/>
    <p:sldId id="6014" r:id="rId228"/>
    <p:sldId id="6015" r:id="rId229"/>
    <p:sldId id="5294" r:id="rId230"/>
    <p:sldId id="6017" r:id="rId231"/>
    <p:sldId id="6018" r:id="rId232"/>
    <p:sldId id="6019" r:id="rId233"/>
    <p:sldId id="6020" r:id="rId234"/>
    <p:sldId id="6021" r:id="rId235"/>
    <p:sldId id="6022" r:id="rId236"/>
    <p:sldId id="6023" r:id="rId237"/>
    <p:sldId id="6024" r:id="rId238"/>
    <p:sldId id="5312" r:id="rId239"/>
    <p:sldId id="6058" r:id="rId240"/>
    <p:sldId id="6059" r:id="rId241"/>
    <p:sldId id="6060" r:id="rId242"/>
    <p:sldId id="3372" r:id="rId243"/>
    <p:sldId id="5759" r:id="rId244"/>
    <p:sldId id="5834" r:id="rId245"/>
    <p:sldId id="5837" r:id="rId246"/>
    <p:sldId id="6061" r:id="rId247"/>
    <p:sldId id="6492" r:id="rId248"/>
    <p:sldId id="6493" r:id="rId249"/>
    <p:sldId id="6028" r:id="rId250"/>
    <p:sldId id="6500" r:id="rId251"/>
    <p:sldId id="6029" r:id="rId252"/>
    <p:sldId id="6030" r:id="rId253"/>
    <p:sldId id="6031" r:id="rId254"/>
    <p:sldId id="5870" r:id="rId255"/>
    <p:sldId id="6495" r:id="rId256"/>
    <p:sldId id="6225" r:id="rId257"/>
    <p:sldId id="6065" r:id="rId258"/>
    <p:sldId id="5968" r:id="rId259"/>
    <p:sldId id="6502" r:id="rId260"/>
    <p:sldId id="6501" r:id="rId261"/>
    <p:sldId id="6016" r:id="rId262"/>
    <p:sldId id="6496" r:id="rId263"/>
    <p:sldId id="6497" r:id="rId264"/>
    <p:sldId id="6292" r:id="rId265"/>
    <p:sldId id="5918" r:id="rId266"/>
    <p:sldId id="5919" r:id="rId267"/>
    <p:sldId id="6002" r:id="rId268"/>
    <p:sldId id="6003" r:id="rId269"/>
    <p:sldId id="5920" r:id="rId270"/>
    <p:sldId id="6498" r:id="rId271"/>
    <p:sldId id="5982" r:id="rId272"/>
    <p:sldId id="5983" r:id="rId273"/>
    <p:sldId id="6032" r:id="rId274"/>
    <p:sldId id="6297" r:id="rId275"/>
    <p:sldId id="6063" r:id="rId276"/>
    <p:sldId id="6064" r:id="rId277"/>
    <p:sldId id="3792" r:id="rId278"/>
    <p:sldId id="5351" r:id="rId279"/>
    <p:sldId id="5470" r:id="rId280"/>
    <p:sldId id="5471" r:id="rId281"/>
    <p:sldId id="6062" r:id="rId282"/>
    <p:sldId id="6296" r:id="rId283"/>
    <p:sldId id="6361" r:id="rId284"/>
    <p:sldId id="6226" r:id="rId285"/>
    <p:sldId id="6227" r:id="rId286"/>
    <p:sldId id="5879" r:id="rId287"/>
    <p:sldId id="6499" r:id="rId288"/>
    <p:sldId id="6299" r:id="rId289"/>
    <p:sldId id="6228" r:id="rId290"/>
    <p:sldId id="6229" r:id="rId291"/>
    <p:sldId id="5500" r:id="rId292"/>
    <p:sldId id="5365" r:id="rId293"/>
    <p:sldId id="6230" r:id="rId294"/>
    <p:sldId id="6231" r:id="rId295"/>
    <p:sldId id="6309" r:id="rId296"/>
    <p:sldId id="6310" r:id="rId297"/>
    <p:sldId id="6311" r:id="rId298"/>
    <p:sldId id="6312" r:id="rId299"/>
    <p:sldId id="6313" r:id="rId300"/>
    <p:sldId id="6314" r:id="rId301"/>
    <p:sldId id="6315" r:id="rId302"/>
    <p:sldId id="6316" r:id="rId303"/>
    <p:sldId id="6317" r:id="rId304"/>
    <p:sldId id="6318" r:id="rId305"/>
    <p:sldId id="6319" r:id="rId306"/>
    <p:sldId id="6320" r:id="rId307"/>
    <p:sldId id="6321" r:id="rId308"/>
    <p:sldId id="6322" r:id="rId309"/>
    <p:sldId id="6323" r:id="rId310"/>
    <p:sldId id="6324" r:id="rId311"/>
    <p:sldId id="6325" r:id="rId312"/>
    <p:sldId id="6326" r:id="rId313"/>
    <p:sldId id="6327" r:id="rId314"/>
    <p:sldId id="6328" r:id="rId315"/>
    <p:sldId id="6503" r:id="rId316"/>
    <p:sldId id="6329" r:id="rId317"/>
    <p:sldId id="6330" r:id="rId318"/>
    <p:sldId id="6331" r:id="rId319"/>
    <p:sldId id="6332" r:id="rId320"/>
    <p:sldId id="6333" r:id="rId321"/>
    <p:sldId id="6334" r:id="rId322"/>
    <p:sldId id="6335" r:id="rId323"/>
    <p:sldId id="6336" r:id="rId324"/>
    <p:sldId id="6337" r:id="rId325"/>
    <p:sldId id="6338" r:id="rId326"/>
    <p:sldId id="6339" r:id="rId327"/>
    <p:sldId id="6340" r:id="rId328"/>
    <p:sldId id="6341" r:id="rId329"/>
    <p:sldId id="6342" r:id="rId330"/>
    <p:sldId id="6343" r:id="rId331"/>
    <p:sldId id="6344" r:id="rId332"/>
    <p:sldId id="6345" r:id="rId333"/>
    <p:sldId id="6346" r:id="rId334"/>
    <p:sldId id="6347" r:id="rId335"/>
    <p:sldId id="6348" r:id="rId336"/>
    <p:sldId id="6349" r:id="rId337"/>
    <p:sldId id="5614" r:id="rId338"/>
    <p:sldId id="5366" r:id="rId339"/>
    <p:sldId id="5777" r:id="rId340"/>
    <p:sldId id="6306" r:id="rId341"/>
    <p:sldId id="5779" r:id="rId342"/>
    <p:sldId id="5368" r:id="rId343"/>
    <p:sldId id="5771" r:id="rId344"/>
    <p:sldId id="5851" r:id="rId345"/>
    <p:sldId id="5773" r:id="rId346"/>
    <p:sldId id="6039" r:id="rId347"/>
    <p:sldId id="6298" r:id="rId348"/>
    <p:sldId id="5775" r:id="rId349"/>
    <p:sldId id="5776" r:id="rId350"/>
    <p:sldId id="5700" r:id="rId351"/>
    <p:sldId id="5855" r:id="rId352"/>
    <p:sldId id="5409" r:id="rId353"/>
    <p:sldId id="6038" r:id="rId354"/>
    <p:sldId id="6351" r:id="rId355"/>
    <p:sldId id="5359" r:id="rId356"/>
    <p:sldId id="5790" r:id="rId357"/>
    <p:sldId id="5791" r:id="rId358"/>
    <p:sldId id="5792" r:id="rId359"/>
    <p:sldId id="5793" r:id="rId360"/>
    <p:sldId id="5794" r:id="rId361"/>
    <p:sldId id="5795" r:id="rId362"/>
    <p:sldId id="5796" r:id="rId363"/>
    <p:sldId id="5797" r:id="rId364"/>
    <p:sldId id="5798" r:id="rId365"/>
    <p:sldId id="5799" r:id="rId366"/>
    <p:sldId id="5800" r:id="rId367"/>
    <p:sldId id="5801" r:id="rId368"/>
    <p:sldId id="1863" r:id="rId369"/>
    <p:sldId id="6036" r:id="rId370"/>
    <p:sldId id="6232" r:id="rId371"/>
    <p:sldId id="6073" r:id="rId372"/>
    <p:sldId id="6074" r:id="rId373"/>
    <p:sldId id="6075" r:id="rId374"/>
    <p:sldId id="6076" r:id="rId375"/>
    <p:sldId id="6077" r:id="rId376"/>
    <p:sldId id="5176" r:id="rId377"/>
    <p:sldId id="6078" r:id="rId378"/>
    <p:sldId id="6079" r:id="rId379"/>
    <p:sldId id="5643" r:id="rId380"/>
    <p:sldId id="6504" r:id="rId381"/>
    <p:sldId id="6505" r:id="rId382"/>
    <p:sldId id="6080" r:id="rId383"/>
    <p:sldId id="6081" r:id="rId384"/>
    <p:sldId id="6082" r:id="rId385"/>
    <p:sldId id="6097" r:id="rId386"/>
    <p:sldId id="6209" r:id="rId387"/>
    <p:sldId id="6083" r:id="rId388"/>
    <p:sldId id="6091" r:id="rId389"/>
    <p:sldId id="6092" r:id="rId390"/>
    <p:sldId id="6284" r:id="rId391"/>
    <p:sldId id="6285" r:id="rId392"/>
    <p:sldId id="6481" r:id="rId393"/>
    <p:sldId id="6480" r:id="rId394"/>
    <p:sldId id="6286" r:id="rId395"/>
    <p:sldId id="6287" r:id="rId396"/>
    <p:sldId id="6300" r:id="rId397"/>
    <p:sldId id="359" r:id="rId398"/>
    <p:sldId id="360" r:id="rId399"/>
    <p:sldId id="6295" r:id="rId400"/>
    <p:sldId id="6506" r:id="rId401"/>
    <p:sldId id="5891" r:id="rId402"/>
    <p:sldId id="5892" r:id="rId403"/>
    <p:sldId id="6307" r:id="rId404"/>
    <p:sldId id="5894" r:id="rId405"/>
    <p:sldId id="5914" r:id="rId406"/>
    <p:sldId id="5915" r:id="rId407"/>
    <p:sldId id="6507" r:id="rId408"/>
    <p:sldId id="6485" r:id="rId409"/>
    <p:sldId id="6086" r:id="rId410"/>
    <p:sldId id="6040" r:id="rId4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368" autoAdjust="0"/>
    <p:restoredTop sz="99433" autoAdjust="0"/>
  </p:normalViewPr>
  <p:slideViewPr>
    <p:cSldViewPr>
      <p:cViewPr varScale="1">
        <p:scale>
          <a:sx n="175" d="100"/>
          <a:sy n="175" d="100"/>
        </p:scale>
        <p:origin x="134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9.xml"/><Relationship Id="rId299" Type="http://schemas.openxmlformats.org/officeDocument/2006/relationships/slide" Target="slides/slide211.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1.xml"/><Relationship Id="rId324" Type="http://schemas.openxmlformats.org/officeDocument/2006/relationships/slide" Target="slides/slide236.xml"/><Relationship Id="rId366" Type="http://schemas.openxmlformats.org/officeDocument/2006/relationships/slide" Target="slides/slide278.xml"/><Relationship Id="rId170" Type="http://schemas.openxmlformats.org/officeDocument/2006/relationships/slide" Target="slides/slide82.xml"/><Relationship Id="rId226" Type="http://schemas.openxmlformats.org/officeDocument/2006/relationships/slide" Target="slides/slide138.xml"/><Relationship Id="rId268" Type="http://schemas.openxmlformats.org/officeDocument/2006/relationships/slide" Target="slides/slide180.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0.xml"/><Relationship Id="rId335" Type="http://schemas.openxmlformats.org/officeDocument/2006/relationships/slide" Target="slides/slide247.xml"/><Relationship Id="rId377" Type="http://schemas.openxmlformats.org/officeDocument/2006/relationships/slide" Target="slides/slide289.xml"/><Relationship Id="rId5" Type="http://schemas.openxmlformats.org/officeDocument/2006/relationships/slideMaster" Target="slideMasters/slideMaster5.xml"/><Relationship Id="rId181" Type="http://schemas.openxmlformats.org/officeDocument/2006/relationships/slide" Target="slides/slide93.xml"/><Relationship Id="rId237" Type="http://schemas.openxmlformats.org/officeDocument/2006/relationships/slide" Target="slides/slide149.xml"/><Relationship Id="rId402" Type="http://schemas.openxmlformats.org/officeDocument/2006/relationships/slide" Target="slides/slide314.xml"/><Relationship Id="rId279" Type="http://schemas.openxmlformats.org/officeDocument/2006/relationships/slide" Target="slides/slide191.xml"/><Relationship Id="rId43" Type="http://schemas.openxmlformats.org/officeDocument/2006/relationships/slideMaster" Target="slideMasters/slideMaster43.xml"/><Relationship Id="rId139" Type="http://schemas.openxmlformats.org/officeDocument/2006/relationships/slide" Target="slides/slide51.xml"/><Relationship Id="rId290" Type="http://schemas.openxmlformats.org/officeDocument/2006/relationships/slide" Target="slides/slide202.xml"/><Relationship Id="rId304" Type="http://schemas.openxmlformats.org/officeDocument/2006/relationships/slide" Target="slides/slide216.xml"/><Relationship Id="rId346" Type="http://schemas.openxmlformats.org/officeDocument/2006/relationships/slide" Target="slides/slide258.xml"/><Relationship Id="rId388" Type="http://schemas.openxmlformats.org/officeDocument/2006/relationships/slide" Target="slides/slide300.xml"/><Relationship Id="rId85" Type="http://schemas.openxmlformats.org/officeDocument/2006/relationships/slideMaster" Target="slideMasters/slideMaster85.xml"/><Relationship Id="rId150" Type="http://schemas.openxmlformats.org/officeDocument/2006/relationships/slide" Target="slides/slide62.xml"/><Relationship Id="rId192" Type="http://schemas.openxmlformats.org/officeDocument/2006/relationships/slide" Target="slides/slide104.xml"/><Relationship Id="rId206" Type="http://schemas.openxmlformats.org/officeDocument/2006/relationships/slide" Target="slides/slide118.xml"/><Relationship Id="rId413" Type="http://schemas.openxmlformats.org/officeDocument/2006/relationships/handoutMaster" Target="handoutMasters/handoutMaster1.xml"/><Relationship Id="rId248" Type="http://schemas.openxmlformats.org/officeDocument/2006/relationships/slide" Target="slides/slide160.xml"/><Relationship Id="rId12" Type="http://schemas.openxmlformats.org/officeDocument/2006/relationships/slideMaster" Target="slideMasters/slideMaster12.xml"/><Relationship Id="rId108" Type="http://schemas.openxmlformats.org/officeDocument/2006/relationships/slide" Target="slides/slide20.xml"/><Relationship Id="rId315" Type="http://schemas.openxmlformats.org/officeDocument/2006/relationships/slide" Target="slides/slide227.xml"/><Relationship Id="rId357" Type="http://schemas.openxmlformats.org/officeDocument/2006/relationships/slide" Target="slides/slide269.xml"/><Relationship Id="rId54" Type="http://schemas.openxmlformats.org/officeDocument/2006/relationships/slideMaster" Target="slideMasters/slideMaster54.xml"/><Relationship Id="rId96" Type="http://schemas.openxmlformats.org/officeDocument/2006/relationships/slide" Target="slides/slide8.xml"/><Relationship Id="rId161" Type="http://schemas.openxmlformats.org/officeDocument/2006/relationships/slide" Target="slides/slide73.xml"/><Relationship Id="rId217" Type="http://schemas.openxmlformats.org/officeDocument/2006/relationships/slide" Target="slides/slide129.xml"/><Relationship Id="rId399" Type="http://schemas.openxmlformats.org/officeDocument/2006/relationships/slide" Target="slides/slide311.xml"/><Relationship Id="rId259" Type="http://schemas.openxmlformats.org/officeDocument/2006/relationships/slide" Target="slides/slide171.xml"/><Relationship Id="rId23" Type="http://schemas.openxmlformats.org/officeDocument/2006/relationships/slideMaster" Target="slideMasters/slideMaster23.xml"/><Relationship Id="rId119" Type="http://schemas.openxmlformats.org/officeDocument/2006/relationships/slide" Target="slides/slide31.xml"/><Relationship Id="rId270" Type="http://schemas.openxmlformats.org/officeDocument/2006/relationships/slide" Target="slides/slide182.xml"/><Relationship Id="rId326" Type="http://schemas.openxmlformats.org/officeDocument/2006/relationships/slide" Target="slides/slide238.xml"/><Relationship Id="rId65" Type="http://schemas.openxmlformats.org/officeDocument/2006/relationships/slideMaster" Target="slideMasters/slideMaster65.xml"/><Relationship Id="rId130" Type="http://schemas.openxmlformats.org/officeDocument/2006/relationships/slide" Target="slides/slide42.xml"/><Relationship Id="rId368" Type="http://schemas.openxmlformats.org/officeDocument/2006/relationships/slide" Target="slides/slide280.xml"/><Relationship Id="rId172" Type="http://schemas.openxmlformats.org/officeDocument/2006/relationships/slide" Target="slides/slide84.xml"/><Relationship Id="rId228" Type="http://schemas.openxmlformats.org/officeDocument/2006/relationships/slide" Target="slides/slide140.xml"/><Relationship Id="rId281" Type="http://schemas.openxmlformats.org/officeDocument/2006/relationships/slide" Target="slides/slide193.xml"/><Relationship Id="rId337" Type="http://schemas.openxmlformats.org/officeDocument/2006/relationships/slide" Target="slides/slide249.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3.xml"/><Relationship Id="rId379" Type="http://schemas.openxmlformats.org/officeDocument/2006/relationships/slide" Target="slides/slide291.xml"/><Relationship Id="rId7" Type="http://schemas.openxmlformats.org/officeDocument/2006/relationships/slideMaster" Target="slideMasters/slideMaster7.xml"/><Relationship Id="rId183" Type="http://schemas.openxmlformats.org/officeDocument/2006/relationships/slide" Target="slides/slide95.xml"/><Relationship Id="rId239" Type="http://schemas.openxmlformats.org/officeDocument/2006/relationships/slide" Target="slides/slide151.xml"/><Relationship Id="rId390" Type="http://schemas.openxmlformats.org/officeDocument/2006/relationships/slide" Target="slides/slide302.xml"/><Relationship Id="rId404" Type="http://schemas.openxmlformats.org/officeDocument/2006/relationships/slide" Target="slides/slide316.xml"/><Relationship Id="rId250" Type="http://schemas.openxmlformats.org/officeDocument/2006/relationships/slide" Target="slides/slide162.xml"/><Relationship Id="rId292" Type="http://schemas.openxmlformats.org/officeDocument/2006/relationships/slide" Target="slides/slide204.xml"/><Relationship Id="rId306" Type="http://schemas.openxmlformats.org/officeDocument/2006/relationships/slide" Target="slides/slide218.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2.xml"/><Relationship Id="rId348" Type="http://schemas.openxmlformats.org/officeDocument/2006/relationships/slide" Target="slides/slide260.xml"/><Relationship Id="rId152" Type="http://schemas.openxmlformats.org/officeDocument/2006/relationships/slide" Target="slides/slide64.xml"/><Relationship Id="rId194" Type="http://schemas.openxmlformats.org/officeDocument/2006/relationships/slide" Target="slides/slide106.xml"/><Relationship Id="rId208" Type="http://schemas.openxmlformats.org/officeDocument/2006/relationships/slide" Target="slides/slide120.xml"/><Relationship Id="rId415" Type="http://schemas.openxmlformats.org/officeDocument/2006/relationships/viewProps" Target="viewProps.xml"/><Relationship Id="rId261" Type="http://schemas.openxmlformats.org/officeDocument/2006/relationships/slide" Target="slides/slide173.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9.xml"/><Relationship Id="rId359" Type="http://schemas.openxmlformats.org/officeDocument/2006/relationships/slide" Target="slides/slide271.xml"/><Relationship Id="rId98" Type="http://schemas.openxmlformats.org/officeDocument/2006/relationships/slide" Target="slides/slide10.xml"/><Relationship Id="rId121" Type="http://schemas.openxmlformats.org/officeDocument/2006/relationships/slide" Target="slides/slide33.xml"/><Relationship Id="rId163" Type="http://schemas.openxmlformats.org/officeDocument/2006/relationships/slide" Target="slides/slide75.xml"/><Relationship Id="rId219" Type="http://schemas.openxmlformats.org/officeDocument/2006/relationships/slide" Target="slides/slide131.xml"/><Relationship Id="rId370" Type="http://schemas.openxmlformats.org/officeDocument/2006/relationships/slide" Target="slides/slide282.xml"/><Relationship Id="rId230" Type="http://schemas.openxmlformats.org/officeDocument/2006/relationships/slide" Target="slides/slide142.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4.xml"/><Relationship Id="rId328" Type="http://schemas.openxmlformats.org/officeDocument/2006/relationships/slide" Target="slides/slide240.xml"/><Relationship Id="rId132" Type="http://schemas.openxmlformats.org/officeDocument/2006/relationships/slide" Target="slides/slide44.xml"/><Relationship Id="rId174" Type="http://schemas.openxmlformats.org/officeDocument/2006/relationships/slide" Target="slides/slide86.xml"/><Relationship Id="rId381" Type="http://schemas.openxmlformats.org/officeDocument/2006/relationships/slide" Target="slides/slide293.xml"/><Relationship Id="rId241" Type="http://schemas.openxmlformats.org/officeDocument/2006/relationships/slide" Target="slides/slide153.xml"/><Relationship Id="rId36" Type="http://schemas.openxmlformats.org/officeDocument/2006/relationships/slideMaster" Target="slideMasters/slideMaster36.xml"/><Relationship Id="rId283" Type="http://schemas.openxmlformats.org/officeDocument/2006/relationships/slide" Target="slides/slide195.xml"/><Relationship Id="rId339" Type="http://schemas.openxmlformats.org/officeDocument/2006/relationships/slide" Target="slides/slide251.xml"/><Relationship Id="rId78" Type="http://schemas.openxmlformats.org/officeDocument/2006/relationships/slideMaster" Target="slideMasters/slideMaster78.xml"/><Relationship Id="rId101" Type="http://schemas.openxmlformats.org/officeDocument/2006/relationships/slide" Target="slides/slide13.xml"/><Relationship Id="rId143" Type="http://schemas.openxmlformats.org/officeDocument/2006/relationships/slide" Target="slides/slide55.xml"/><Relationship Id="rId185" Type="http://schemas.openxmlformats.org/officeDocument/2006/relationships/slide" Target="slides/slide97.xml"/><Relationship Id="rId350" Type="http://schemas.openxmlformats.org/officeDocument/2006/relationships/slide" Target="slides/slide262.xml"/><Relationship Id="rId406" Type="http://schemas.openxmlformats.org/officeDocument/2006/relationships/slide" Target="slides/slide318.xml"/><Relationship Id="rId9" Type="http://schemas.openxmlformats.org/officeDocument/2006/relationships/slideMaster" Target="slideMasters/slideMaster9.xml"/><Relationship Id="rId210" Type="http://schemas.openxmlformats.org/officeDocument/2006/relationships/slide" Target="slides/slide122.xml"/><Relationship Id="rId392" Type="http://schemas.openxmlformats.org/officeDocument/2006/relationships/slide" Target="slides/slide304.xml"/><Relationship Id="rId252" Type="http://schemas.openxmlformats.org/officeDocument/2006/relationships/slide" Target="slides/slide164.xml"/><Relationship Id="rId294" Type="http://schemas.openxmlformats.org/officeDocument/2006/relationships/slide" Target="slides/slide206.xml"/><Relationship Id="rId308" Type="http://schemas.openxmlformats.org/officeDocument/2006/relationships/slide" Target="slides/slide220.xml"/><Relationship Id="rId47" Type="http://schemas.openxmlformats.org/officeDocument/2006/relationships/slideMaster" Target="slideMasters/slideMaster47.xml"/><Relationship Id="rId89" Type="http://schemas.openxmlformats.org/officeDocument/2006/relationships/slide" Target="slides/slide1.xml"/><Relationship Id="rId112" Type="http://schemas.openxmlformats.org/officeDocument/2006/relationships/slide" Target="slides/slide24.xml"/><Relationship Id="rId154" Type="http://schemas.openxmlformats.org/officeDocument/2006/relationships/slide" Target="slides/slide66.xml"/><Relationship Id="rId361" Type="http://schemas.openxmlformats.org/officeDocument/2006/relationships/slide" Target="slides/slide273.xml"/><Relationship Id="rId196" Type="http://schemas.openxmlformats.org/officeDocument/2006/relationships/slide" Target="slides/slide108.xml"/><Relationship Id="rId417" Type="http://schemas.openxmlformats.org/officeDocument/2006/relationships/tableStyles" Target="tableStyles.xml"/><Relationship Id="rId16" Type="http://schemas.openxmlformats.org/officeDocument/2006/relationships/slideMaster" Target="slideMasters/slideMaster16.xml"/><Relationship Id="rId221" Type="http://schemas.openxmlformats.org/officeDocument/2006/relationships/slide" Target="slides/slide133.xml"/><Relationship Id="rId263" Type="http://schemas.openxmlformats.org/officeDocument/2006/relationships/slide" Target="slides/slide175.xml"/><Relationship Id="rId319" Type="http://schemas.openxmlformats.org/officeDocument/2006/relationships/slide" Target="slides/slide231.xml"/><Relationship Id="rId58" Type="http://schemas.openxmlformats.org/officeDocument/2006/relationships/slideMaster" Target="slideMasters/slideMaster58.xml"/><Relationship Id="rId123" Type="http://schemas.openxmlformats.org/officeDocument/2006/relationships/slide" Target="slides/slide35.xml"/><Relationship Id="rId330" Type="http://schemas.openxmlformats.org/officeDocument/2006/relationships/slide" Target="slides/slide242.xml"/><Relationship Id="rId165" Type="http://schemas.openxmlformats.org/officeDocument/2006/relationships/slide" Target="slides/slide77.xml"/><Relationship Id="rId372" Type="http://schemas.openxmlformats.org/officeDocument/2006/relationships/slide" Target="slides/slide284.xml"/><Relationship Id="rId232" Type="http://schemas.openxmlformats.org/officeDocument/2006/relationships/slide" Target="slides/slide144.xml"/><Relationship Id="rId274" Type="http://schemas.openxmlformats.org/officeDocument/2006/relationships/slide" Target="slides/slide186.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6.xml"/><Relationship Id="rId80" Type="http://schemas.openxmlformats.org/officeDocument/2006/relationships/slideMaster" Target="slideMasters/slideMaster80.xml"/><Relationship Id="rId176" Type="http://schemas.openxmlformats.org/officeDocument/2006/relationships/slide" Target="slides/slide88.xml"/><Relationship Id="rId341" Type="http://schemas.openxmlformats.org/officeDocument/2006/relationships/slide" Target="slides/slide253.xml"/><Relationship Id="rId383" Type="http://schemas.openxmlformats.org/officeDocument/2006/relationships/slide" Target="slides/slide295.xml"/><Relationship Id="rId201" Type="http://schemas.openxmlformats.org/officeDocument/2006/relationships/slide" Target="slides/slide113.xml"/><Relationship Id="rId222" Type="http://schemas.openxmlformats.org/officeDocument/2006/relationships/slide" Target="slides/slide134.xml"/><Relationship Id="rId243" Type="http://schemas.openxmlformats.org/officeDocument/2006/relationships/slide" Target="slides/slide155.xml"/><Relationship Id="rId264" Type="http://schemas.openxmlformats.org/officeDocument/2006/relationships/slide" Target="slides/slide176.xml"/><Relationship Id="rId285" Type="http://schemas.openxmlformats.org/officeDocument/2006/relationships/slide" Target="slides/slide197.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15.xml"/><Relationship Id="rId124" Type="http://schemas.openxmlformats.org/officeDocument/2006/relationships/slide" Target="slides/slide36.xml"/><Relationship Id="rId310" Type="http://schemas.openxmlformats.org/officeDocument/2006/relationships/slide" Target="slides/slide222.xml"/><Relationship Id="rId70" Type="http://schemas.openxmlformats.org/officeDocument/2006/relationships/slideMaster" Target="slideMasters/slideMaster70.xml"/><Relationship Id="rId91" Type="http://schemas.openxmlformats.org/officeDocument/2006/relationships/slide" Target="slides/slide3.xml"/><Relationship Id="rId145" Type="http://schemas.openxmlformats.org/officeDocument/2006/relationships/slide" Target="slides/slide57.xml"/><Relationship Id="rId166" Type="http://schemas.openxmlformats.org/officeDocument/2006/relationships/slide" Target="slides/slide78.xml"/><Relationship Id="rId187" Type="http://schemas.openxmlformats.org/officeDocument/2006/relationships/slide" Target="slides/slide99.xml"/><Relationship Id="rId331" Type="http://schemas.openxmlformats.org/officeDocument/2006/relationships/slide" Target="slides/slide243.xml"/><Relationship Id="rId352" Type="http://schemas.openxmlformats.org/officeDocument/2006/relationships/slide" Target="slides/slide264.xml"/><Relationship Id="rId373" Type="http://schemas.openxmlformats.org/officeDocument/2006/relationships/slide" Target="slides/slide285.xml"/><Relationship Id="rId394" Type="http://schemas.openxmlformats.org/officeDocument/2006/relationships/slide" Target="slides/slide306.xml"/><Relationship Id="rId408" Type="http://schemas.openxmlformats.org/officeDocument/2006/relationships/slide" Target="slides/slide320.xml"/><Relationship Id="rId1" Type="http://schemas.openxmlformats.org/officeDocument/2006/relationships/slideMaster" Target="slideMasters/slideMaster1.xml"/><Relationship Id="rId212" Type="http://schemas.openxmlformats.org/officeDocument/2006/relationships/slide" Target="slides/slide124.xml"/><Relationship Id="rId233" Type="http://schemas.openxmlformats.org/officeDocument/2006/relationships/slide" Target="slides/slide145.xml"/><Relationship Id="rId254" Type="http://schemas.openxmlformats.org/officeDocument/2006/relationships/slide" Target="slides/slide166.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26.xml"/><Relationship Id="rId275" Type="http://schemas.openxmlformats.org/officeDocument/2006/relationships/slide" Target="slides/slide187.xml"/><Relationship Id="rId296" Type="http://schemas.openxmlformats.org/officeDocument/2006/relationships/slide" Target="slides/slide208.xml"/><Relationship Id="rId300" Type="http://schemas.openxmlformats.org/officeDocument/2006/relationships/slide" Target="slides/slide212.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47.xml"/><Relationship Id="rId156" Type="http://schemas.openxmlformats.org/officeDocument/2006/relationships/slide" Target="slides/slide68.xml"/><Relationship Id="rId177" Type="http://schemas.openxmlformats.org/officeDocument/2006/relationships/slide" Target="slides/slide89.xml"/><Relationship Id="rId198" Type="http://schemas.openxmlformats.org/officeDocument/2006/relationships/slide" Target="slides/slide110.xml"/><Relationship Id="rId321" Type="http://schemas.openxmlformats.org/officeDocument/2006/relationships/slide" Target="slides/slide233.xml"/><Relationship Id="rId342" Type="http://schemas.openxmlformats.org/officeDocument/2006/relationships/slide" Target="slides/slide254.xml"/><Relationship Id="rId363" Type="http://schemas.openxmlformats.org/officeDocument/2006/relationships/slide" Target="slides/slide275.xml"/><Relationship Id="rId384" Type="http://schemas.openxmlformats.org/officeDocument/2006/relationships/slide" Target="slides/slide296.xml"/><Relationship Id="rId202" Type="http://schemas.openxmlformats.org/officeDocument/2006/relationships/slide" Target="slides/slide114.xml"/><Relationship Id="rId223" Type="http://schemas.openxmlformats.org/officeDocument/2006/relationships/slide" Target="slides/slide135.xml"/><Relationship Id="rId244" Type="http://schemas.openxmlformats.org/officeDocument/2006/relationships/slide" Target="slides/slide156.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77.xml"/><Relationship Id="rId286" Type="http://schemas.openxmlformats.org/officeDocument/2006/relationships/slide" Target="slides/slide198.xml"/><Relationship Id="rId50" Type="http://schemas.openxmlformats.org/officeDocument/2006/relationships/slideMaster" Target="slideMasters/slideMaster50.xml"/><Relationship Id="rId104" Type="http://schemas.openxmlformats.org/officeDocument/2006/relationships/slide" Target="slides/slide16.xml"/><Relationship Id="rId125" Type="http://schemas.openxmlformats.org/officeDocument/2006/relationships/slide" Target="slides/slide37.xml"/><Relationship Id="rId146" Type="http://schemas.openxmlformats.org/officeDocument/2006/relationships/slide" Target="slides/slide58.xml"/><Relationship Id="rId167" Type="http://schemas.openxmlformats.org/officeDocument/2006/relationships/slide" Target="slides/slide79.xml"/><Relationship Id="rId188" Type="http://schemas.openxmlformats.org/officeDocument/2006/relationships/slide" Target="slides/slide100.xml"/><Relationship Id="rId311" Type="http://schemas.openxmlformats.org/officeDocument/2006/relationships/slide" Target="slides/slide223.xml"/><Relationship Id="rId332" Type="http://schemas.openxmlformats.org/officeDocument/2006/relationships/slide" Target="slides/slide244.xml"/><Relationship Id="rId353" Type="http://schemas.openxmlformats.org/officeDocument/2006/relationships/slide" Target="slides/slide265.xml"/><Relationship Id="rId374" Type="http://schemas.openxmlformats.org/officeDocument/2006/relationships/slide" Target="slides/slide286.xml"/><Relationship Id="rId395" Type="http://schemas.openxmlformats.org/officeDocument/2006/relationships/slide" Target="slides/slide307.xml"/><Relationship Id="rId409" Type="http://schemas.openxmlformats.org/officeDocument/2006/relationships/slide" Target="slides/slide321.xml"/><Relationship Id="rId71" Type="http://schemas.openxmlformats.org/officeDocument/2006/relationships/slideMaster" Target="slideMasters/slideMaster71.xml"/><Relationship Id="rId92" Type="http://schemas.openxmlformats.org/officeDocument/2006/relationships/slide" Target="slides/slide4.xml"/><Relationship Id="rId213" Type="http://schemas.openxmlformats.org/officeDocument/2006/relationships/slide" Target="slides/slide125.xml"/><Relationship Id="rId234" Type="http://schemas.openxmlformats.org/officeDocument/2006/relationships/slide" Target="slides/slide14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7.xml"/><Relationship Id="rId276" Type="http://schemas.openxmlformats.org/officeDocument/2006/relationships/slide" Target="slides/slide188.xml"/><Relationship Id="rId297" Type="http://schemas.openxmlformats.org/officeDocument/2006/relationships/slide" Target="slides/slide209.xml"/><Relationship Id="rId40" Type="http://schemas.openxmlformats.org/officeDocument/2006/relationships/slideMaster" Target="slideMasters/slideMaster40.xml"/><Relationship Id="rId115" Type="http://schemas.openxmlformats.org/officeDocument/2006/relationships/slide" Target="slides/slide27.xml"/><Relationship Id="rId136" Type="http://schemas.openxmlformats.org/officeDocument/2006/relationships/slide" Target="slides/slide48.xml"/><Relationship Id="rId157" Type="http://schemas.openxmlformats.org/officeDocument/2006/relationships/slide" Target="slides/slide69.xml"/><Relationship Id="rId178" Type="http://schemas.openxmlformats.org/officeDocument/2006/relationships/slide" Target="slides/slide90.xml"/><Relationship Id="rId301" Type="http://schemas.openxmlformats.org/officeDocument/2006/relationships/slide" Target="slides/slide213.xml"/><Relationship Id="rId322" Type="http://schemas.openxmlformats.org/officeDocument/2006/relationships/slide" Target="slides/slide234.xml"/><Relationship Id="rId343" Type="http://schemas.openxmlformats.org/officeDocument/2006/relationships/slide" Target="slides/slide255.xml"/><Relationship Id="rId364" Type="http://schemas.openxmlformats.org/officeDocument/2006/relationships/slide" Target="slides/slide276.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1.xml"/><Relationship Id="rId203" Type="http://schemas.openxmlformats.org/officeDocument/2006/relationships/slide" Target="slides/slide115.xml"/><Relationship Id="rId385" Type="http://schemas.openxmlformats.org/officeDocument/2006/relationships/slide" Target="slides/slide297.xml"/><Relationship Id="rId19" Type="http://schemas.openxmlformats.org/officeDocument/2006/relationships/slideMaster" Target="slideMasters/slideMaster19.xml"/><Relationship Id="rId224" Type="http://schemas.openxmlformats.org/officeDocument/2006/relationships/slide" Target="slides/slide136.xml"/><Relationship Id="rId245" Type="http://schemas.openxmlformats.org/officeDocument/2006/relationships/slide" Target="slides/slide157.xml"/><Relationship Id="rId266" Type="http://schemas.openxmlformats.org/officeDocument/2006/relationships/slide" Target="slides/slide178.xml"/><Relationship Id="rId287" Type="http://schemas.openxmlformats.org/officeDocument/2006/relationships/slide" Target="slides/slide199.xml"/><Relationship Id="rId410" Type="http://schemas.openxmlformats.org/officeDocument/2006/relationships/slide" Target="slides/slide322.xml"/><Relationship Id="rId30" Type="http://schemas.openxmlformats.org/officeDocument/2006/relationships/slideMaster" Target="slideMasters/slideMaster30.xml"/><Relationship Id="rId105" Type="http://schemas.openxmlformats.org/officeDocument/2006/relationships/slide" Target="slides/slide17.xml"/><Relationship Id="rId126" Type="http://schemas.openxmlformats.org/officeDocument/2006/relationships/slide" Target="slides/slide38.xml"/><Relationship Id="rId147" Type="http://schemas.openxmlformats.org/officeDocument/2006/relationships/slide" Target="slides/slide59.xml"/><Relationship Id="rId168" Type="http://schemas.openxmlformats.org/officeDocument/2006/relationships/slide" Target="slides/slide80.xml"/><Relationship Id="rId312" Type="http://schemas.openxmlformats.org/officeDocument/2006/relationships/slide" Target="slides/slide224.xml"/><Relationship Id="rId333" Type="http://schemas.openxmlformats.org/officeDocument/2006/relationships/slide" Target="slides/slide245.xml"/><Relationship Id="rId354" Type="http://schemas.openxmlformats.org/officeDocument/2006/relationships/slide" Target="slides/slide266.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5.xml"/><Relationship Id="rId189" Type="http://schemas.openxmlformats.org/officeDocument/2006/relationships/slide" Target="slides/slide101.xml"/><Relationship Id="rId375" Type="http://schemas.openxmlformats.org/officeDocument/2006/relationships/slide" Target="slides/slide287.xml"/><Relationship Id="rId396" Type="http://schemas.openxmlformats.org/officeDocument/2006/relationships/slide" Target="slides/slide308.xml"/><Relationship Id="rId3" Type="http://schemas.openxmlformats.org/officeDocument/2006/relationships/slideMaster" Target="slideMasters/slideMaster3.xml"/><Relationship Id="rId214" Type="http://schemas.openxmlformats.org/officeDocument/2006/relationships/slide" Target="slides/slide126.xml"/><Relationship Id="rId235" Type="http://schemas.openxmlformats.org/officeDocument/2006/relationships/slide" Target="slides/slide147.xml"/><Relationship Id="rId256" Type="http://schemas.openxmlformats.org/officeDocument/2006/relationships/slide" Target="slides/slide168.xml"/><Relationship Id="rId277" Type="http://schemas.openxmlformats.org/officeDocument/2006/relationships/slide" Target="slides/slide189.xml"/><Relationship Id="rId298" Type="http://schemas.openxmlformats.org/officeDocument/2006/relationships/slide" Target="slides/slide210.xml"/><Relationship Id="rId400" Type="http://schemas.openxmlformats.org/officeDocument/2006/relationships/slide" Target="slides/slide312.xml"/><Relationship Id="rId116" Type="http://schemas.openxmlformats.org/officeDocument/2006/relationships/slide" Target="slides/slide28.xml"/><Relationship Id="rId137" Type="http://schemas.openxmlformats.org/officeDocument/2006/relationships/slide" Target="slides/slide49.xml"/><Relationship Id="rId158" Type="http://schemas.openxmlformats.org/officeDocument/2006/relationships/slide" Target="slides/slide70.xml"/><Relationship Id="rId302" Type="http://schemas.openxmlformats.org/officeDocument/2006/relationships/slide" Target="slides/slide214.xml"/><Relationship Id="rId323" Type="http://schemas.openxmlformats.org/officeDocument/2006/relationships/slide" Target="slides/slide235.xml"/><Relationship Id="rId344" Type="http://schemas.openxmlformats.org/officeDocument/2006/relationships/slide" Target="slides/slide25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1.xml"/><Relationship Id="rId365" Type="http://schemas.openxmlformats.org/officeDocument/2006/relationships/slide" Target="slides/slide277.xml"/><Relationship Id="rId386" Type="http://schemas.openxmlformats.org/officeDocument/2006/relationships/slide" Target="slides/slide298.xml"/><Relationship Id="rId190" Type="http://schemas.openxmlformats.org/officeDocument/2006/relationships/slide" Target="slides/slide102.xml"/><Relationship Id="rId204" Type="http://schemas.openxmlformats.org/officeDocument/2006/relationships/slide" Target="slides/slide116.xml"/><Relationship Id="rId225" Type="http://schemas.openxmlformats.org/officeDocument/2006/relationships/slide" Target="slides/slide137.xml"/><Relationship Id="rId246" Type="http://schemas.openxmlformats.org/officeDocument/2006/relationships/slide" Target="slides/slide158.xml"/><Relationship Id="rId267" Type="http://schemas.openxmlformats.org/officeDocument/2006/relationships/slide" Target="slides/slide179.xml"/><Relationship Id="rId288" Type="http://schemas.openxmlformats.org/officeDocument/2006/relationships/slide" Target="slides/slide200.xml"/><Relationship Id="rId411" Type="http://schemas.openxmlformats.org/officeDocument/2006/relationships/slide" Target="slides/slide323.xml"/><Relationship Id="rId106" Type="http://schemas.openxmlformats.org/officeDocument/2006/relationships/slide" Target="slides/slide18.xml"/><Relationship Id="rId127" Type="http://schemas.openxmlformats.org/officeDocument/2006/relationships/slide" Target="slides/slide39.xml"/><Relationship Id="rId313" Type="http://schemas.openxmlformats.org/officeDocument/2006/relationships/slide" Target="slides/slide22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6.xml"/><Relationship Id="rId148" Type="http://schemas.openxmlformats.org/officeDocument/2006/relationships/slide" Target="slides/slide60.xml"/><Relationship Id="rId169" Type="http://schemas.openxmlformats.org/officeDocument/2006/relationships/slide" Target="slides/slide81.xml"/><Relationship Id="rId334" Type="http://schemas.openxmlformats.org/officeDocument/2006/relationships/slide" Target="slides/slide246.xml"/><Relationship Id="rId355" Type="http://schemas.openxmlformats.org/officeDocument/2006/relationships/slide" Target="slides/slide267.xml"/><Relationship Id="rId376" Type="http://schemas.openxmlformats.org/officeDocument/2006/relationships/slide" Target="slides/slide288.xml"/><Relationship Id="rId397" Type="http://schemas.openxmlformats.org/officeDocument/2006/relationships/slide" Target="slides/slide309.xml"/><Relationship Id="rId4" Type="http://schemas.openxmlformats.org/officeDocument/2006/relationships/slideMaster" Target="slideMasters/slideMaster4.xml"/><Relationship Id="rId180" Type="http://schemas.openxmlformats.org/officeDocument/2006/relationships/slide" Target="slides/slide92.xml"/><Relationship Id="rId215" Type="http://schemas.openxmlformats.org/officeDocument/2006/relationships/slide" Target="slides/slide127.xml"/><Relationship Id="rId236" Type="http://schemas.openxmlformats.org/officeDocument/2006/relationships/slide" Target="slides/slide148.xml"/><Relationship Id="rId257" Type="http://schemas.openxmlformats.org/officeDocument/2006/relationships/slide" Target="slides/slide169.xml"/><Relationship Id="rId278" Type="http://schemas.openxmlformats.org/officeDocument/2006/relationships/slide" Target="slides/slide190.xml"/><Relationship Id="rId401" Type="http://schemas.openxmlformats.org/officeDocument/2006/relationships/slide" Target="slides/slide313.xml"/><Relationship Id="rId303" Type="http://schemas.openxmlformats.org/officeDocument/2006/relationships/slide" Target="slides/slide215.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0.xml"/><Relationship Id="rId345" Type="http://schemas.openxmlformats.org/officeDocument/2006/relationships/slide" Target="slides/slide257.xml"/><Relationship Id="rId387" Type="http://schemas.openxmlformats.org/officeDocument/2006/relationships/slide" Target="slides/slide299.xml"/><Relationship Id="rId191" Type="http://schemas.openxmlformats.org/officeDocument/2006/relationships/slide" Target="slides/slide103.xml"/><Relationship Id="rId205" Type="http://schemas.openxmlformats.org/officeDocument/2006/relationships/slide" Target="slides/slide117.xml"/><Relationship Id="rId247" Type="http://schemas.openxmlformats.org/officeDocument/2006/relationships/slide" Target="slides/slide159.xml"/><Relationship Id="rId412" Type="http://schemas.openxmlformats.org/officeDocument/2006/relationships/notesMaster" Target="notesMasters/notesMaster1.xml"/><Relationship Id="rId107" Type="http://schemas.openxmlformats.org/officeDocument/2006/relationships/slide" Target="slides/slide19.xml"/><Relationship Id="rId289" Type="http://schemas.openxmlformats.org/officeDocument/2006/relationships/slide" Target="slides/slide20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1.xml"/><Relationship Id="rId314" Type="http://schemas.openxmlformats.org/officeDocument/2006/relationships/slide" Target="slides/slide226.xml"/><Relationship Id="rId356" Type="http://schemas.openxmlformats.org/officeDocument/2006/relationships/slide" Target="slides/slide268.xml"/><Relationship Id="rId398" Type="http://schemas.openxmlformats.org/officeDocument/2006/relationships/slide" Target="slides/slide310.xml"/><Relationship Id="rId95" Type="http://schemas.openxmlformats.org/officeDocument/2006/relationships/slide" Target="slides/slide7.xml"/><Relationship Id="rId160" Type="http://schemas.openxmlformats.org/officeDocument/2006/relationships/slide" Target="slides/slide72.xml"/><Relationship Id="rId216" Type="http://schemas.openxmlformats.org/officeDocument/2006/relationships/slide" Target="slides/slide128.xml"/><Relationship Id="rId258" Type="http://schemas.openxmlformats.org/officeDocument/2006/relationships/slide" Target="slides/slide170.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0.xml"/><Relationship Id="rId325" Type="http://schemas.openxmlformats.org/officeDocument/2006/relationships/slide" Target="slides/slide237.xml"/><Relationship Id="rId367" Type="http://schemas.openxmlformats.org/officeDocument/2006/relationships/slide" Target="slides/slide279.xml"/><Relationship Id="rId171" Type="http://schemas.openxmlformats.org/officeDocument/2006/relationships/slide" Target="slides/slide83.xml"/><Relationship Id="rId227" Type="http://schemas.openxmlformats.org/officeDocument/2006/relationships/slide" Target="slides/slide139.xml"/><Relationship Id="rId269" Type="http://schemas.openxmlformats.org/officeDocument/2006/relationships/slide" Target="slides/slide181.xml"/><Relationship Id="rId33" Type="http://schemas.openxmlformats.org/officeDocument/2006/relationships/slideMaster" Target="slideMasters/slideMaster33.xml"/><Relationship Id="rId129" Type="http://schemas.openxmlformats.org/officeDocument/2006/relationships/slide" Target="slides/slide41.xml"/><Relationship Id="rId280" Type="http://schemas.openxmlformats.org/officeDocument/2006/relationships/slide" Target="slides/slide192.xml"/><Relationship Id="rId336" Type="http://schemas.openxmlformats.org/officeDocument/2006/relationships/slide" Target="slides/slide248.xml"/><Relationship Id="rId75" Type="http://schemas.openxmlformats.org/officeDocument/2006/relationships/slideMaster" Target="slideMasters/slideMaster75.xml"/><Relationship Id="rId140" Type="http://schemas.openxmlformats.org/officeDocument/2006/relationships/slide" Target="slides/slide52.xml"/><Relationship Id="rId182" Type="http://schemas.openxmlformats.org/officeDocument/2006/relationships/slide" Target="slides/slide94.xml"/><Relationship Id="rId378" Type="http://schemas.openxmlformats.org/officeDocument/2006/relationships/slide" Target="slides/slide290.xml"/><Relationship Id="rId403" Type="http://schemas.openxmlformats.org/officeDocument/2006/relationships/slide" Target="slides/slide315.xml"/><Relationship Id="rId6" Type="http://schemas.openxmlformats.org/officeDocument/2006/relationships/slideMaster" Target="slideMasters/slideMaster6.xml"/><Relationship Id="rId238" Type="http://schemas.openxmlformats.org/officeDocument/2006/relationships/slide" Target="slides/slide150.xml"/><Relationship Id="rId291" Type="http://schemas.openxmlformats.org/officeDocument/2006/relationships/slide" Target="slides/slide203.xml"/><Relationship Id="rId305" Type="http://schemas.openxmlformats.org/officeDocument/2006/relationships/slide" Target="slides/slide217.xml"/><Relationship Id="rId347" Type="http://schemas.openxmlformats.org/officeDocument/2006/relationships/slide" Target="slides/slide259.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3.xml"/><Relationship Id="rId389" Type="http://schemas.openxmlformats.org/officeDocument/2006/relationships/slide" Target="slides/slide301.xml"/><Relationship Id="rId193" Type="http://schemas.openxmlformats.org/officeDocument/2006/relationships/slide" Target="slides/slide105.xml"/><Relationship Id="rId207" Type="http://schemas.openxmlformats.org/officeDocument/2006/relationships/slide" Target="slides/slide119.xml"/><Relationship Id="rId249" Type="http://schemas.openxmlformats.org/officeDocument/2006/relationships/slide" Target="slides/slide161.xml"/><Relationship Id="rId414" Type="http://schemas.openxmlformats.org/officeDocument/2006/relationships/presProps" Target="presProps.xml"/><Relationship Id="rId13" Type="http://schemas.openxmlformats.org/officeDocument/2006/relationships/slideMaster" Target="slideMasters/slideMaster13.xml"/><Relationship Id="rId109" Type="http://schemas.openxmlformats.org/officeDocument/2006/relationships/slide" Target="slides/slide21.xml"/><Relationship Id="rId260" Type="http://schemas.openxmlformats.org/officeDocument/2006/relationships/slide" Target="slides/slide172.xml"/><Relationship Id="rId316" Type="http://schemas.openxmlformats.org/officeDocument/2006/relationships/slide" Target="slides/slide228.xml"/><Relationship Id="rId55" Type="http://schemas.openxmlformats.org/officeDocument/2006/relationships/slideMaster" Target="slideMasters/slideMaster55.xml"/><Relationship Id="rId97" Type="http://schemas.openxmlformats.org/officeDocument/2006/relationships/slide" Target="slides/slide9.xml"/><Relationship Id="rId120" Type="http://schemas.openxmlformats.org/officeDocument/2006/relationships/slide" Target="slides/slide32.xml"/><Relationship Id="rId358" Type="http://schemas.openxmlformats.org/officeDocument/2006/relationships/slide" Target="slides/slide270.xml"/><Relationship Id="rId162" Type="http://schemas.openxmlformats.org/officeDocument/2006/relationships/slide" Target="slides/slide74.xml"/><Relationship Id="rId218" Type="http://schemas.openxmlformats.org/officeDocument/2006/relationships/slide" Target="slides/slide130.xml"/><Relationship Id="rId271" Type="http://schemas.openxmlformats.org/officeDocument/2006/relationships/slide" Target="slides/slide183.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3.xml"/><Relationship Id="rId327" Type="http://schemas.openxmlformats.org/officeDocument/2006/relationships/slide" Target="slides/slide239.xml"/><Relationship Id="rId369" Type="http://schemas.openxmlformats.org/officeDocument/2006/relationships/slide" Target="slides/slide281.xml"/><Relationship Id="rId173" Type="http://schemas.openxmlformats.org/officeDocument/2006/relationships/slide" Target="slides/slide85.xml"/><Relationship Id="rId229" Type="http://schemas.openxmlformats.org/officeDocument/2006/relationships/slide" Target="slides/slide141.xml"/><Relationship Id="rId380" Type="http://schemas.openxmlformats.org/officeDocument/2006/relationships/slide" Target="slides/slide292.xml"/><Relationship Id="rId240" Type="http://schemas.openxmlformats.org/officeDocument/2006/relationships/slide" Target="slides/slide152.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2.xml"/><Relationship Id="rId282" Type="http://schemas.openxmlformats.org/officeDocument/2006/relationships/slide" Target="slides/slide194.xml"/><Relationship Id="rId338" Type="http://schemas.openxmlformats.org/officeDocument/2006/relationships/slide" Target="slides/slide250.xml"/><Relationship Id="rId8" Type="http://schemas.openxmlformats.org/officeDocument/2006/relationships/slideMaster" Target="slideMasters/slideMaster8.xml"/><Relationship Id="rId142" Type="http://schemas.openxmlformats.org/officeDocument/2006/relationships/slide" Target="slides/slide54.xml"/><Relationship Id="rId184" Type="http://schemas.openxmlformats.org/officeDocument/2006/relationships/slide" Target="slides/slide96.xml"/><Relationship Id="rId391" Type="http://schemas.openxmlformats.org/officeDocument/2006/relationships/slide" Target="slides/slide303.xml"/><Relationship Id="rId405" Type="http://schemas.openxmlformats.org/officeDocument/2006/relationships/slide" Target="slides/slide317.xml"/><Relationship Id="rId251" Type="http://schemas.openxmlformats.org/officeDocument/2006/relationships/slide" Target="slides/slide163.xml"/><Relationship Id="rId46" Type="http://schemas.openxmlformats.org/officeDocument/2006/relationships/slideMaster" Target="slideMasters/slideMaster46.xml"/><Relationship Id="rId293" Type="http://schemas.openxmlformats.org/officeDocument/2006/relationships/slide" Target="slides/slide205.xml"/><Relationship Id="rId307" Type="http://schemas.openxmlformats.org/officeDocument/2006/relationships/slide" Target="slides/slide219.xml"/><Relationship Id="rId349" Type="http://schemas.openxmlformats.org/officeDocument/2006/relationships/slide" Target="slides/slide261.xml"/><Relationship Id="rId88" Type="http://schemas.openxmlformats.org/officeDocument/2006/relationships/slideMaster" Target="slideMasters/slideMaster88.xml"/><Relationship Id="rId111" Type="http://schemas.openxmlformats.org/officeDocument/2006/relationships/slide" Target="slides/slide23.xml"/><Relationship Id="rId153" Type="http://schemas.openxmlformats.org/officeDocument/2006/relationships/slide" Target="slides/slide65.xml"/><Relationship Id="rId195" Type="http://schemas.openxmlformats.org/officeDocument/2006/relationships/slide" Target="slides/slide107.xml"/><Relationship Id="rId209" Type="http://schemas.openxmlformats.org/officeDocument/2006/relationships/slide" Target="slides/slide121.xml"/><Relationship Id="rId360" Type="http://schemas.openxmlformats.org/officeDocument/2006/relationships/slide" Target="slides/slide272.xml"/><Relationship Id="rId416" Type="http://schemas.openxmlformats.org/officeDocument/2006/relationships/theme" Target="theme/theme1.xml"/><Relationship Id="rId220" Type="http://schemas.openxmlformats.org/officeDocument/2006/relationships/slide" Target="slides/slide132.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4.xml"/><Relationship Id="rId318" Type="http://schemas.openxmlformats.org/officeDocument/2006/relationships/slide" Target="slides/slide230.xml"/><Relationship Id="rId99" Type="http://schemas.openxmlformats.org/officeDocument/2006/relationships/slide" Target="slides/slide11.xml"/><Relationship Id="rId122" Type="http://schemas.openxmlformats.org/officeDocument/2006/relationships/slide" Target="slides/slide34.xml"/><Relationship Id="rId164" Type="http://schemas.openxmlformats.org/officeDocument/2006/relationships/slide" Target="slides/slide76.xml"/><Relationship Id="rId371" Type="http://schemas.openxmlformats.org/officeDocument/2006/relationships/slide" Target="slides/slide283.xml"/><Relationship Id="rId26" Type="http://schemas.openxmlformats.org/officeDocument/2006/relationships/slideMaster" Target="slideMasters/slideMaster26.xml"/><Relationship Id="rId231" Type="http://schemas.openxmlformats.org/officeDocument/2006/relationships/slide" Target="slides/slide143.xml"/><Relationship Id="rId273" Type="http://schemas.openxmlformats.org/officeDocument/2006/relationships/slide" Target="slides/slide185.xml"/><Relationship Id="rId329" Type="http://schemas.openxmlformats.org/officeDocument/2006/relationships/slide" Target="slides/slide241.xml"/><Relationship Id="rId68" Type="http://schemas.openxmlformats.org/officeDocument/2006/relationships/slideMaster" Target="slideMasters/slideMaster68.xml"/><Relationship Id="rId133" Type="http://schemas.openxmlformats.org/officeDocument/2006/relationships/slide" Target="slides/slide45.xml"/><Relationship Id="rId175" Type="http://schemas.openxmlformats.org/officeDocument/2006/relationships/slide" Target="slides/slide87.xml"/><Relationship Id="rId340" Type="http://schemas.openxmlformats.org/officeDocument/2006/relationships/slide" Target="slides/slide252.xml"/><Relationship Id="rId200" Type="http://schemas.openxmlformats.org/officeDocument/2006/relationships/slide" Target="slides/slide112.xml"/><Relationship Id="rId382" Type="http://schemas.openxmlformats.org/officeDocument/2006/relationships/slide" Target="slides/slide294.xml"/><Relationship Id="rId242" Type="http://schemas.openxmlformats.org/officeDocument/2006/relationships/slide" Target="slides/slide154.xml"/><Relationship Id="rId284" Type="http://schemas.openxmlformats.org/officeDocument/2006/relationships/slide" Target="slides/slide196.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4.xml"/><Relationship Id="rId144" Type="http://schemas.openxmlformats.org/officeDocument/2006/relationships/slide" Target="slides/slide56.xml"/><Relationship Id="rId90" Type="http://schemas.openxmlformats.org/officeDocument/2006/relationships/slide" Target="slides/slide2.xml"/><Relationship Id="rId186" Type="http://schemas.openxmlformats.org/officeDocument/2006/relationships/slide" Target="slides/slide98.xml"/><Relationship Id="rId351" Type="http://schemas.openxmlformats.org/officeDocument/2006/relationships/slide" Target="slides/slide263.xml"/><Relationship Id="rId393" Type="http://schemas.openxmlformats.org/officeDocument/2006/relationships/slide" Target="slides/slide305.xml"/><Relationship Id="rId407" Type="http://schemas.openxmlformats.org/officeDocument/2006/relationships/slide" Target="slides/slide319.xml"/><Relationship Id="rId211" Type="http://schemas.openxmlformats.org/officeDocument/2006/relationships/slide" Target="slides/slide123.xml"/><Relationship Id="rId253" Type="http://schemas.openxmlformats.org/officeDocument/2006/relationships/slide" Target="slides/slide165.xml"/><Relationship Id="rId295" Type="http://schemas.openxmlformats.org/officeDocument/2006/relationships/slide" Target="slides/slide207.xml"/><Relationship Id="rId309" Type="http://schemas.openxmlformats.org/officeDocument/2006/relationships/slide" Target="slides/slide221.xml"/><Relationship Id="rId48" Type="http://schemas.openxmlformats.org/officeDocument/2006/relationships/slideMaster" Target="slideMasters/slideMaster48.xml"/><Relationship Id="rId113" Type="http://schemas.openxmlformats.org/officeDocument/2006/relationships/slide" Target="slides/slide25.xml"/><Relationship Id="rId320" Type="http://schemas.openxmlformats.org/officeDocument/2006/relationships/slide" Target="slides/slide232.xml"/><Relationship Id="rId155" Type="http://schemas.openxmlformats.org/officeDocument/2006/relationships/slide" Target="slides/slide67.xml"/><Relationship Id="rId197" Type="http://schemas.openxmlformats.org/officeDocument/2006/relationships/slide" Target="slides/slide109.xml"/><Relationship Id="rId362" Type="http://schemas.openxmlformats.org/officeDocument/2006/relationships/slide" Target="slides/slide274.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10/7/21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10/7/21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4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799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213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019032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90954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3573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6212582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12895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6.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10/7/21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2021. 10. 7.</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2021. 10. 7.</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2021. 10. 7.</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2021. 10. 7.</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10/7/21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10/7/21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10/7/21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10/7/21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10/7/21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10/7/21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10/7/21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10/7/21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10/7/21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10/7/21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10/7/21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10/7/21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10/7/21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10/7/21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10/7/21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10/7/21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10/7/21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10/7/21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10/7/21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10/7/21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10/7/21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10/7/21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10/7/21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10/7/21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10/7/21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5.xml"/><Relationship Id="rId13" Type="http://schemas.openxmlformats.org/officeDocument/2006/relationships/theme" Target="../theme/theme83.xml"/><Relationship Id="rId3" Type="http://schemas.openxmlformats.org/officeDocument/2006/relationships/slideLayout" Target="../slideLayouts/slideLayout880.xml"/><Relationship Id="rId7" Type="http://schemas.openxmlformats.org/officeDocument/2006/relationships/slideLayout" Target="../slideLayouts/slideLayout884.xml"/><Relationship Id="rId12" Type="http://schemas.openxmlformats.org/officeDocument/2006/relationships/slideLayout" Target="../slideLayouts/slideLayout889.xml"/><Relationship Id="rId2" Type="http://schemas.openxmlformats.org/officeDocument/2006/relationships/slideLayout" Target="../slideLayouts/slideLayout879.xml"/><Relationship Id="rId1" Type="http://schemas.openxmlformats.org/officeDocument/2006/relationships/slideLayout" Target="../slideLayouts/slideLayout878.xml"/><Relationship Id="rId6" Type="http://schemas.openxmlformats.org/officeDocument/2006/relationships/slideLayout" Target="../slideLayouts/slideLayout883.xml"/><Relationship Id="rId11" Type="http://schemas.openxmlformats.org/officeDocument/2006/relationships/slideLayout" Target="../slideLayouts/slideLayout888.xml"/><Relationship Id="rId5" Type="http://schemas.openxmlformats.org/officeDocument/2006/relationships/slideLayout" Target="../slideLayouts/slideLayout882.xml"/><Relationship Id="rId10" Type="http://schemas.openxmlformats.org/officeDocument/2006/relationships/slideLayout" Target="../slideLayouts/slideLayout887.xml"/><Relationship Id="rId4" Type="http://schemas.openxmlformats.org/officeDocument/2006/relationships/slideLayout" Target="../slideLayouts/slideLayout881.xml"/><Relationship Id="rId9" Type="http://schemas.openxmlformats.org/officeDocument/2006/relationships/slideLayout" Target="../slideLayouts/slideLayout886.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97.xml"/><Relationship Id="rId13" Type="http://schemas.openxmlformats.org/officeDocument/2006/relationships/theme" Target="../theme/theme84.xml"/><Relationship Id="rId3" Type="http://schemas.openxmlformats.org/officeDocument/2006/relationships/slideLayout" Target="../slideLayouts/slideLayout892.xml"/><Relationship Id="rId7" Type="http://schemas.openxmlformats.org/officeDocument/2006/relationships/slideLayout" Target="../slideLayouts/slideLayout896.xml"/><Relationship Id="rId12" Type="http://schemas.openxmlformats.org/officeDocument/2006/relationships/slideLayout" Target="../slideLayouts/slideLayout901.xml"/><Relationship Id="rId2" Type="http://schemas.openxmlformats.org/officeDocument/2006/relationships/slideLayout" Target="../slideLayouts/slideLayout891.xml"/><Relationship Id="rId1" Type="http://schemas.openxmlformats.org/officeDocument/2006/relationships/slideLayout" Target="../slideLayouts/slideLayout890.xml"/><Relationship Id="rId6" Type="http://schemas.openxmlformats.org/officeDocument/2006/relationships/slideLayout" Target="../slideLayouts/slideLayout895.xml"/><Relationship Id="rId11" Type="http://schemas.openxmlformats.org/officeDocument/2006/relationships/slideLayout" Target="../slideLayouts/slideLayout900.xml"/><Relationship Id="rId5" Type="http://schemas.openxmlformats.org/officeDocument/2006/relationships/slideLayout" Target="../slideLayouts/slideLayout894.xml"/><Relationship Id="rId10" Type="http://schemas.openxmlformats.org/officeDocument/2006/relationships/slideLayout" Target="../slideLayouts/slideLayout899.xml"/><Relationship Id="rId4" Type="http://schemas.openxmlformats.org/officeDocument/2006/relationships/slideLayout" Target="../slideLayouts/slideLayout893.xml"/><Relationship Id="rId9" Type="http://schemas.openxmlformats.org/officeDocument/2006/relationships/slideLayout" Target="../slideLayouts/slideLayout898.xml"/></Relationships>
</file>

<file path=ppt/slideMasters/_rels/slideMaster85.xml.rels><?xml version="1.0" encoding="UTF-8" standalone="yes"?>
<Relationships xmlns="http://schemas.openxmlformats.org/package/2006/relationships"><Relationship Id="rId3" Type="http://schemas.openxmlformats.org/officeDocument/2006/relationships/theme" Target="../theme/theme85.xml"/><Relationship Id="rId2" Type="http://schemas.openxmlformats.org/officeDocument/2006/relationships/slideLayout" Target="../slideLayouts/slideLayout903.xml"/><Relationship Id="rId1" Type="http://schemas.openxmlformats.org/officeDocument/2006/relationships/slideLayout" Target="../slideLayouts/slideLayout902.xml"/></Relationships>
</file>

<file path=ppt/slideMasters/_rels/slideMaster86.xml.rels><?xml version="1.0" encoding="UTF-8" standalone="yes"?>
<Relationships xmlns="http://schemas.openxmlformats.org/package/2006/relationships"><Relationship Id="rId3" Type="http://schemas.openxmlformats.org/officeDocument/2006/relationships/theme" Target="../theme/theme86.xml"/><Relationship Id="rId2" Type="http://schemas.openxmlformats.org/officeDocument/2006/relationships/slideLayout" Target="../slideLayouts/slideLayout905.xml"/><Relationship Id="rId1" Type="http://schemas.openxmlformats.org/officeDocument/2006/relationships/slideLayout" Target="../slideLayouts/slideLayout904.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13.xml"/><Relationship Id="rId13" Type="http://schemas.openxmlformats.org/officeDocument/2006/relationships/image" Target="../media/image1.png"/><Relationship Id="rId3" Type="http://schemas.openxmlformats.org/officeDocument/2006/relationships/slideLayout" Target="../slideLayouts/slideLayout908.xml"/><Relationship Id="rId7" Type="http://schemas.openxmlformats.org/officeDocument/2006/relationships/slideLayout" Target="../slideLayouts/slideLayout912.xml"/><Relationship Id="rId12" Type="http://schemas.openxmlformats.org/officeDocument/2006/relationships/theme" Target="../theme/theme87.xml"/><Relationship Id="rId2" Type="http://schemas.openxmlformats.org/officeDocument/2006/relationships/slideLayout" Target="../slideLayouts/slideLayout907.xml"/><Relationship Id="rId1" Type="http://schemas.openxmlformats.org/officeDocument/2006/relationships/slideLayout" Target="../slideLayouts/slideLayout906.xml"/><Relationship Id="rId6" Type="http://schemas.openxmlformats.org/officeDocument/2006/relationships/slideLayout" Target="../slideLayouts/slideLayout911.xml"/><Relationship Id="rId11" Type="http://schemas.openxmlformats.org/officeDocument/2006/relationships/slideLayout" Target="../slideLayouts/slideLayout916.xml"/><Relationship Id="rId5" Type="http://schemas.openxmlformats.org/officeDocument/2006/relationships/slideLayout" Target="../slideLayouts/slideLayout910.xml"/><Relationship Id="rId10" Type="http://schemas.openxmlformats.org/officeDocument/2006/relationships/slideLayout" Target="../slideLayouts/slideLayout915.xml"/><Relationship Id="rId4" Type="http://schemas.openxmlformats.org/officeDocument/2006/relationships/slideLayout" Target="../slideLayouts/slideLayout909.xml"/><Relationship Id="rId9" Type="http://schemas.openxmlformats.org/officeDocument/2006/relationships/slideLayout" Target="../slideLayouts/slideLayout914.xml"/></Relationships>
</file>

<file path=ppt/slideMasters/_rels/slideMaster88.xml.rels><?xml version="1.0" encoding="UTF-8" standalone="yes"?>
<Relationships xmlns="http://schemas.openxmlformats.org/package/2006/relationships"><Relationship Id="rId3" Type="http://schemas.openxmlformats.org/officeDocument/2006/relationships/theme" Target="../theme/theme88.xml"/><Relationship Id="rId2" Type="http://schemas.openxmlformats.org/officeDocument/2006/relationships/slideLayout" Target="../slideLayouts/slideLayout918.xml"/><Relationship Id="rId1" Type="http://schemas.openxmlformats.org/officeDocument/2006/relationships/slideLayout" Target="../slideLayouts/slideLayout9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2021. 10. 7.</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10/7/21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10/7/21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10/7/21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10/7/21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10/7/21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1.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1.png"/><Relationship Id="rId5" Type="http://schemas.openxmlformats.org/officeDocument/2006/relationships/hyperlink" Target="https://people.inf.ethz.ch/omutlu" TargetMode="External"/><Relationship Id="rId4" Type="http://schemas.openxmlformats.org/officeDocument/2006/relationships/hyperlink" Target="mailto:omutlu@gmail.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4.png"/><Relationship Id="rId1" Type="http://schemas.openxmlformats.org/officeDocument/2006/relationships/slideLayout" Target="../slideLayouts/slideLayout523.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4.png"/><Relationship Id="rId1" Type="http://schemas.openxmlformats.org/officeDocument/2006/relationships/slideLayout" Target="../slideLayouts/slideLayout523.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doi.org/10.1109/T-C.1969.222754" TargetMode="External"/><Relationship Id="rId1" Type="http://schemas.openxmlformats.org/officeDocument/2006/relationships/slideLayout" Target="../slideLayouts/slideLayout879.xml"/><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46.xm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38.xml"/></Relationships>
</file>

<file path=ppt/slides/_rels/slide4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7.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9.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8.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38.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62.png"/></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4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23.xml"/></Relationships>
</file>

<file path=ppt/slides/_rels/slide5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7.jpg"/></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85.xml"/></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85.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7.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60.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7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9.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6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1.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2.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891.xml"/></Relationships>
</file>

<file path=ppt/slides/_rels/slide6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891.xml"/></Relationships>
</file>

<file path=ppt/slides/_rels/slide6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5.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83.xml"/></Relationships>
</file>

<file path=ppt/slides/_rels/slide7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683.xml"/></Relationships>
</file>

<file path=ppt/slides/_rels/slide7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683.xml"/></Relationships>
</file>

<file path=ppt/slides/_rels/slide7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683.xml"/></Relationships>
</file>

<file path=ppt/slides/_rels/slide75.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683.xml"/></Relationships>
</file>

<file path=ppt/slides/_rels/slide76.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683.xml"/></Relationships>
</file>

<file path=ppt/slides/_rels/slide77.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7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39.png"/><Relationship Id="rId1" Type="http://schemas.openxmlformats.org/officeDocument/2006/relationships/slideLayout" Target="../slideLayouts/slideLayout236.xml"/><Relationship Id="rId6" Type="http://schemas.openxmlformats.org/officeDocument/2006/relationships/image" Target="../media/image40.tiff"/><Relationship Id="rId5" Type="http://schemas.openxmlformats.org/officeDocument/2006/relationships/image" Target="../media/image42.jpeg"/><Relationship Id="rId4" Type="http://schemas.openxmlformats.org/officeDocument/2006/relationships/image" Target="../media/image97.png"/></Relationships>
</file>

<file path=ppt/slides/_rels/slide9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36.xml"/></Relationships>
</file>

<file path=ppt/slides/_rels/slide9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100.tiff"/><Relationship Id="rId4" Type="http://schemas.openxmlformats.org/officeDocument/2006/relationships/hyperlink" Target="https://people.inf.ethz.ch/omutlu/pub/mutlu_hpca03_talk.pdf"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9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10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6.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1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11.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0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13.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2.site.ac.upc.edu/" TargetMode="External"/><Relationship Id="rId7" Type="http://schemas.openxmlformats.org/officeDocument/2006/relationships/image" Target="../media/image107.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09.png"/></Relationships>
</file>

<file path=ppt/slides/_rels/slide11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1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12.tiff"/><Relationship Id="rId2" Type="http://schemas.openxmlformats.org/officeDocument/2006/relationships/image" Target="../media/image111.tiff"/><Relationship Id="rId1" Type="http://schemas.openxmlformats.org/officeDocument/2006/relationships/slideLayout" Target="../slideLayouts/slideLayout638.xml"/></Relationships>
</file>

<file path=ppt/slides/_rels/slide120.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13.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22.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1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03.xml"/></Relationships>
</file>

<file path=ppt/slides/_rels/slide124.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7.xml"/><Relationship Id="rId1" Type="http://schemas.openxmlformats.org/officeDocument/2006/relationships/slideLayout" Target="../slideLayouts/slideLayout903.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0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03.xml"/></Relationships>
</file>

<file path=ppt/slides/_rels/slide12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9.svg"/><Relationship Id="rId2" Type="http://schemas.openxmlformats.org/officeDocument/2006/relationships/notesSlide" Target="../notesSlides/notesSlide20.xml"/><Relationship Id="rId1" Type="http://schemas.openxmlformats.org/officeDocument/2006/relationships/slideLayout" Target="../slideLayouts/slideLayout902.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png"/></Relationships>
</file>

<file path=ppt/slides/_rels/slide128.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20.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29.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30.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22.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3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26.png"/><Relationship Id="rId4" Type="http://schemas.openxmlformats.org/officeDocument/2006/relationships/image" Target="../media/image125.jpe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2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32.jpg"/><Relationship Id="rId2" Type="http://schemas.openxmlformats.org/officeDocument/2006/relationships/image" Target="../media/image128.png"/><Relationship Id="rId1" Type="http://schemas.openxmlformats.org/officeDocument/2006/relationships/slideLayout" Target="../slideLayouts/slideLayout733.xml"/><Relationship Id="rId6" Type="http://schemas.openxmlformats.org/officeDocument/2006/relationships/image" Target="../media/image131.png"/><Relationship Id="rId5" Type="http://schemas.openxmlformats.org/officeDocument/2006/relationships/image" Target="../media/image1.png"/><Relationship Id="rId4" Type="http://schemas.openxmlformats.org/officeDocument/2006/relationships/image" Target="../media/image130.png"/></Relationships>
</file>

<file path=ppt/slides/_rels/slide14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6.png"/><Relationship Id="rId2" Type="http://schemas.openxmlformats.org/officeDocument/2006/relationships/notesSlide" Target="../notesSlides/notesSlide21.xml"/><Relationship Id="rId1" Type="http://schemas.openxmlformats.org/officeDocument/2006/relationships/slideLayout" Target="../slideLayouts/slideLayout734.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145.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png"/><Relationship Id="rId7" Type="http://schemas.openxmlformats.org/officeDocument/2006/relationships/image" Target="../media/image140.png"/><Relationship Id="rId2" Type="http://schemas.openxmlformats.org/officeDocument/2006/relationships/notesSlide" Target="../notesSlides/notesSlide22.xml"/><Relationship Id="rId1" Type="http://schemas.openxmlformats.org/officeDocument/2006/relationships/slideLayout" Target="../slideLayouts/slideLayout734.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1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34.xml"/></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34.xml"/></Relationships>
</file>

<file path=ppt/slides/_rels/slide14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57.xml"/><Relationship Id="rId5" Type="http://schemas.openxmlformats.org/officeDocument/2006/relationships/image" Target="../media/image143.png"/><Relationship Id="rId4" Type="http://schemas.openxmlformats.org/officeDocument/2006/relationships/image" Target="../media/image142.png"/></Relationships>
</file>

<file path=ppt/slides/_rels/slide150.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51.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379.xml"/></Relationships>
</file>

<file path=ppt/slides/_rels/slide152.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6.png"/></Relationships>
</file>

<file path=ppt/slides/_rels/slide15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7.png"/></Relationships>
</file>

<file path=ppt/slides/_rels/slide155.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9.png"/></Relationships>
</file>

<file path=ppt/slides/_rels/slide156.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50.png"/></Relationships>
</file>

<file path=ppt/slides/_rels/slide15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51.png"/></Relationships>
</file>

<file path=ppt/slides/_rels/slide15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9.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60.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8.xml"/><Relationship Id="rId4" Type="http://schemas.openxmlformats.org/officeDocument/2006/relationships/image" Target="../media/image153.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907.xml"/><Relationship Id="rId6" Type="http://schemas.openxmlformats.org/officeDocument/2006/relationships/image" Target="../media/image15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55.png"/><Relationship Id="rId4" Type="http://schemas.openxmlformats.org/officeDocument/2006/relationships/hyperlink" Target="https://arxiv.org/pdf/1903.03988.pdf"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6.png"/></Relationships>
</file>

<file path=ppt/slides/_rels/slide166.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57.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58.tiff"/></Relationships>
</file>

<file path=ppt/slides/_rels/slide167.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27.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68.xml.rels><?xml version="1.0" encoding="UTF-8" standalone="yes"?>
<Relationships xmlns="http://schemas.openxmlformats.org/package/2006/relationships"><Relationship Id="rId8" Type="http://schemas.openxmlformats.org/officeDocument/2006/relationships/image" Target="../media/image165.emf"/><Relationship Id="rId13" Type="http://schemas.openxmlformats.org/officeDocument/2006/relationships/hyperlink" Target="https://arxiv.org/pdf/2105.03814.pdf" TargetMode="External"/><Relationship Id="rId3" Type="http://schemas.openxmlformats.org/officeDocument/2006/relationships/image" Target="../media/image160.emf"/><Relationship Id="rId7" Type="http://schemas.openxmlformats.org/officeDocument/2006/relationships/image" Target="../media/image164.emf"/><Relationship Id="rId12" Type="http://schemas.openxmlformats.org/officeDocument/2006/relationships/image" Target="../media/image169.emf"/><Relationship Id="rId2" Type="http://schemas.openxmlformats.org/officeDocument/2006/relationships/notesSlide" Target="../notesSlides/notesSlide28.xml"/><Relationship Id="rId1" Type="http://schemas.openxmlformats.org/officeDocument/2006/relationships/slideLayout" Target="../slideLayouts/slideLayout523.xml"/><Relationship Id="rId6" Type="http://schemas.openxmlformats.org/officeDocument/2006/relationships/image" Target="../media/image163.emf"/><Relationship Id="rId11" Type="http://schemas.openxmlformats.org/officeDocument/2006/relationships/image" Target="../media/image168.emf"/><Relationship Id="rId5" Type="http://schemas.openxmlformats.org/officeDocument/2006/relationships/image" Target="../media/image162.emf"/><Relationship Id="rId10" Type="http://schemas.openxmlformats.org/officeDocument/2006/relationships/image" Target="../media/image167.emf"/><Relationship Id="rId4" Type="http://schemas.openxmlformats.org/officeDocument/2006/relationships/image" Target="../media/image161.emf"/><Relationship Id="rId9" Type="http://schemas.openxmlformats.org/officeDocument/2006/relationships/image" Target="../media/image166.emf"/><Relationship Id="rId14" Type="http://schemas.openxmlformats.org/officeDocument/2006/relationships/image" Target="../media/image170.png"/></Relationships>
</file>

<file path=ppt/slides/_rels/slide16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70.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918.xml"/></Relationships>
</file>

<file path=ppt/slides/_rels/slide172.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29.xml"/><Relationship Id="rId1" Type="http://schemas.openxmlformats.org/officeDocument/2006/relationships/slideLayout" Target="../slideLayouts/slideLayout918.xml"/><Relationship Id="rId4" Type="http://schemas.openxmlformats.org/officeDocument/2006/relationships/image" Target="../media/image172.png"/></Relationships>
</file>

<file path=ppt/slides/_rels/slide173.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30.xml"/><Relationship Id="rId1" Type="http://schemas.openxmlformats.org/officeDocument/2006/relationships/slideLayout" Target="../slideLayouts/slideLayout918.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74.png"/><Relationship Id="rId1" Type="http://schemas.openxmlformats.org/officeDocument/2006/relationships/slideLayout" Target="../slideLayouts/slideLayout523.xml"/></Relationships>
</file>

<file path=ppt/slides/_rels/slide17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76.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7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53.png"/></Relationships>
</file>

<file path=ppt/slides/_rels/slide178.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77.png"/><Relationship Id="rId1" Type="http://schemas.openxmlformats.org/officeDocument/2006/relationships/slideLayout" Target="../slideLayouts/slideLayout523.xml"/></Relationships>
</file>

<file path=ppt/slides/_rels/slide179.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523.xml"/></Relationships>
</file>

<file path=ppt/slides/_rels/slide18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80.png"/><Relationship Id="rId1" Type="http://schemas.openxmlformats.org/officeDocument/2006/relationships/slideLayout" Target="../slideLayouts/slideLayout523.xml"/></Relationships>
</file>

<file path=ppt/slides/_rels/slide18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79.png"/><Relationship Id="rId1" Type="http://schemas.openxmlformats.org/officeDocument/2006/relationships/slideLayout" Target="../slideLayouts/slideLayout523.xml"/></Relationships>
</file>

<file path=ppt/slides/_rels/slide182.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82.png"/><Relationship Id="rId1" Type="http://schemas.openxmlformats.org/officeDocument/2006/relationships/slideLayout" Target="../slideLayouts/slideLayout523.xml"/></Relationships>
</file>

<file path=ppt/slides/_rels/slide18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23.xml"/><Relationship Id="rId5" Type="http://schemas.openxmlformats.org/officeDocument/2006/relationships/image" Target="../media/image186.tiff"/><Relationship Id="rId4" Type="http://schemas.openxmlformats.org/officeDocument/2006/relationships/image" Target="../media/image185.png"/></Relationships>
</file>

<file path=ppt/slides/_rels/slide18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8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9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31.xml"/><Relationship Id="rId1" Type="http://schemas.openxmlformats.org/officeDocument/2006/relationships/slideLayout" Target="../slideLayouts/slideLayout905.xml"/></Relationships>
</file>

<file path=ppt/slides/_rels/slide19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191.png"/></Relationships>
</file>

<file path=ppt/slides/_rels/slide19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99.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00.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53.png"/></Relationships>
</file>

<file path=ppt/slides/_rels/slide201.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89.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16.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97.xml"/></Relationships>
</file>

<file path=ppt/slides/_rels/slide21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9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2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4.png"/></Relationships>
</file>

<file path=ppt/slides/_rels/slide222.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845.xml"/></Relationships>
</file>

<file path=ppt/slides/_rels/slide22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6.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2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84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2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9.png"/></Relationships>
</file>

<file path=ppt/slides/_rels/slide228.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845.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34.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845.xml"/></Relationships>
</file>

<file path=ppt/slides/_rels/slide235.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845.xml"/></Relationships>
</file>

<file path=ppt/slides/_rels/slide23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03.png"/></Relationships>
</file>

<file path=ppt/slides/_rels/slide237.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845.xml"/></Relationships>
</file>

<file path=ppt/slides/_rels/slide238.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05.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40.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4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4.xml"/><Relationship Id="rId1" Type="http://schemas.openxmlformats.org/officeDocument/2006/relationships/slideLayout" Target="../slideLayouts/slideLayout253.xml"/><Relationship Id="rId4" Type="http://schemas.openxmlformats.org/officeDocument/2006/relationships/image" Target="../media/image207.jpeg"/></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62.xml"/></Relationships>
</file>

<file path=ppt/slides/_rels/slide243.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5.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36.xml"/><Relationship Id="rId1" Type="http://schemas.openxmlformats.org/officeDocument/2006/relationships/slideLayout" Target="../slideLayouts/slideLayout869.xml"/><Relationship Id="rId4" Type="http://schemas.openxmlformats.org/officeDocument/2006/relationships/image" Target="../media/image209.png"/></Relationships>
</file>

<file path=ppt/slides/_rels/slide24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10.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47.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11.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48.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12.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6.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4.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13.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55.png"/><Relationship Id="rId4" Type="http://schemas.openxmlformats.org/officeDocument/2006/relationships/hyperlink" Target="https://arxiv.org/pdf/1903.03988.pdf" TargetMode="External"/></Relationships>
</file>

<file path=ppt/slides/_rels/slide25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56.png"/></Relationships>
</file>

<file path=ppt/slides/_rels/slide25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6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8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62.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6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5.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216.jpeg"/><Relationship Id="rId4" Type="http://schemas.openxmlformats.org/officeDocument/2006/relationships/hyperlink" Target="http://www.safari.ethz.ch/"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265.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6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26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39.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openxmlformats.org/officeDocument/2006/relationships/image" Target="../media/image11.png"/><Relationship Id="rId5" Type="http://schemas.openxmlformats.org/officeDocument/2006/relationships/hyperlink" Target="https://people.inf.ethz.ch/omutlu" TargetMode="External"/><Relationship Id="rId4" Type="http://schemas.openxmlformats.org/officeDocument/2006/relationships/hyperlink" Target="mailto:omutlu@gmail.com" TargetMode="Externa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36.xml"/></Relationships>
</file>

<file path=ppt/slides/_rels/slide270.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36.xml"/></Relationships>
</file>

<file path=ppt/slides/_rels/slide27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36.xml"/><Relationship Id="rId4" Type="http://schemas.openxmlformats.org/officeDocument/2006/relationships/image" Target="../media/image221.png"/></Relationships>
</file>

<file path=ppt/slides/_rels/slide272.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710.xml"/></Relationships>
</file>

<file path=ppt/slides/_rels/slide273.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710.xml"/></Relationships>
</file>

<file path=ppt/slides/_rels/slide274.xml.rels><?xml version="1.0" encoding="UTF-8" standalone="yes"?>
<Relationships xmlns="http://schemas.openxmlformats.org/package/2006/relationships"><Relationship Id="rId2" Type="http://schemas.openxmlformats.org/officeDocument/2006/relationships/image" Target="../media/image225.jpeg"/><Relationship Id="rId1" Type="http://schemas.openxmlformats.org/officeDocument/2006/relationships/slideLayout" Target="../slideLayouts/slideLayout236.xml"/></Relationships>
</file>

<file path=ppt/slides/_rels/slide275.xml.rels><?xml version="1.0" encoding="UTF-8" standalone="yes"?>
<Relationships xmlns="http://schemas.openxmlformats.org/package/2006/relationships"><Relationship Id="rId2" Type="http://schemas.openxmlformats.org/officeDocument/2006/relationships/image" Target="../media/image226.jpeg"/><Relationship Id="rId1" Type="http://schemas.openxmlformats.org/officeDocument/2006/relationships/slideLayout" Target="../slideLayouts/slideLayout236.xml"/></Relationships>
</file>

<file path=ppt/slides/_rels/slide276.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image" Target="../media/image227.jpeg"/><Relationship Id="rId1" Type="http://schemas.openxmlformats.org/officeDocument/2006/relationships/slideLayout" Target="../slideLayouts/slideLayout710.xml"/></Relationships>
</file>

<file path=ppt/slides/_rels/slide277.xml.rels><?xml version="1.0" encoding="UTF-8" standalone="yes"?>
<Relationships xmlns="http://schemas.openxmlformats.org/package/2006/relationships"><Relationship Id="rId2" Type="http://schemas.openxmlformats.org/officeDocument/2006/relationships/image" Target="../media/image229.jpeg"/><Relationship Id="rId1" Type="http://schemas.openxmlformats.org/officeDocument/2006/relationships/slideLayout" Target="../slideLayouts/slideLayout722.xml"/></Relationships>
</file>

<file path=ppt/slides/_rels/slide278.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image" Target="../media/image230.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79.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710.xml"/></Relationships>
</file>

<file path=ppt/slides/_rels/slide280.xml.rels><?xml version="1.0" encoding="UTF-8" standalone="yes"?>
<Relationships xmlns="http://schemas.openxmlformats.org/package/2006/relationships"><Relationship Id="rId2" Type="http://schemas.openxmlformats.org/officeDocument/2006/relationships/image" Target="../media/image213.jpeg"/><Relationship Id="rId1" Type="http://schemas.openxmlformats.org/officeDocument/2006/relationships/slideLayout" Target="../slideLayouts/slideLayout710.xml"/></Relationships>
</file>

<file path=ppt/slides/_rels/slide2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4.xml"/></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82.xml"/></Relationships>
</file>

<file path=ppt/slides/_rels/slide283.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234.png"/><Relationship Id="rId4" Type="http://schemas.openxmlformats.org/officeDocument/2006/relationships/hyperlink" Target="https://people.inf.ethz.ch/omutlu/projects.htm" TargetMode="External"/></Relationships>
</file>

<file path=ppt/slides/_rels/slide284.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235.png"/><Relationship Id="rId7" Type="http://schemas.openxmlformats.org/officeDocument/2006/relationships/image" Target="../media/image238.jpe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237.png"/><Relationship Id="rId5" Type="http://schemas.openxmlformats.org/officeDocument/2006/relationships/image" Target="../media/image236.jpeg"/><Relationship Id="rId10" Type="http://schemas.openxmlformats.org/officeDocument/2006/relationships/image" Target="../media/image239.png"/><Relationship Id="rId4" Type="http://schemas.microsoft.com/office/2007/relationships/hdphoto" Target="../media/hdphoto3.wdp"/><Relationship Id="rId9" Type="http://schemas.openxmlformats.org/officeDocument/2006/relationships/image" Target="../media/image97.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3" Type="http://schemas.openxmlformats.org/officeDocument/2006/relationships/image" Target="../media/image240.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29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1.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242.jpeg"/><Relationship Id="rId4" Type="http://schemas.openxmlformats.org/officeDocument/2006/relationships/hyperlink" Target="http://www.safari.ethz.ch/" TargetMode="External"/></Relationships>
</file>

<file path=ppt/slides/_rels/slide291.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92.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293.xml.rels><?xml version="1.0" encoding="UTF-8" standalone="yes"?>
<Relationships xmlns="http://schemas.openxmlformats.org/package/2006/relationships"><Relationship Id="rId3" Type="http://schemas.openxmlformats.org/officeDocument/2006/relationships/hyperlink" Target="https://people.inf.ethz.ch/omutlu/pub/onur-EFCLWelcomeWorkshop-SAFARIIntroduction-July-6-2021.pdf" TargetMode="External"/><Relationship Id="rId2" Type="http://schemas.openxmlformats.org/officeDocument/2006/relationships/hyperlink" Target="https://people.inf.ethz.ch/omutlu/pub/onur-EFCLWelcomeWorkshop-SAFARIIntroduction-July-6-2021.pptx" TargetMode="External"/><Relationship Id="rId1" Type="http://schemas.openxmlformats.org/officeDocument/2006/relationships/slideLayout" Target="../slideLayouts/slideLayout615.xml"/></Relationships>
</file>

<file path=ppt/slides/_rels/slide294.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30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01.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30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44.png"/><Relationship Id="rId1" Type="http://schemas.openxmlformats.org/officeDocument/2006/relationships/slideLayout" Target="../slideLayouts/slideLayout512.xml"/></Relationships>
</file>

<file path=ppt/slides/_rels/slide303.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45.png"/></Relationships>
</file>

<file path=ppt/slides/_rels/slide304.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46.png"/></Relationships>
</file>

<file path=ppt/slides/_rels/slide305.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47.png"/></Relationships>
</file>

<file path=ppt/slides/_rels/slide30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07.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308.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30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310.xml.rels><?xml version="1.0" encoding="UTF-8" standalone="yes"?>
<Relationships xmlns="http://schemas.openxmlformats.org/package/2006/relationships"><Relationship Id="rId8" Type="http://schemas.openxmlformats.org/officeDocument/2006/relationships/image" Target="../media/image254.tiff"/><Relationship Id="rId3" Type="http://schemas.openxmlformats.org/officeDocument/2006/relationships/image" Target="../media/image250.tiff"/><Relationship Id="rId7" Type="http://schemas.openxmlformats.org/officeDocument/2006/relationships/hyperlink" Target="https://safari.ethz.ch/safari-seminar-series/" TargetMode="External"/><Relationship Id="rId2" Type="http://schemas.openxmlformats.org/officeDocument/2006/relationships/image" Target="../media/image249.tiff"/><Relationship Id="rId1" Type="http://schemas.openxmlformats.org/officeDocument/2006/relationships/slideLayout" Target="../slideLayouts/slideLayout615.xml"/><Relationship Id="rId6" Type="http://schemas.openxmlformats.org/officeDocument/2006/relationships/image" Target="../media/image253.tiff"/><Relationship Id="rId5" Type="http://schemas.openxmlformats.org/officeDocument/2006/relationships/image" Target="../media/image252.tiff"/><Relationship Id="rId10" Type="http://schemas.openxmlformats.org/officeDocument/2006/relationships/image" Target="../media/image256.tiff"/><Relationship Id="rId4" Type="http://schemas.openxmlformats.org/officeDocument/2006/relationships/image" Target="../media/image251.tiff"/><Relationship Id="rId9" Type="http://schemas.openxmlformats.org/officeDocument/2006/relationships/image" Target="../media/image255.tiff"/></Relationships>
</file>

<file path=ppt/slides/_rels/slide311.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hyperlink" Target="https://safari.ethz.ch/safari-seminar-series/" TargetMode="External"/><Relationship Id="rId1" Type="http://schemas.openxmlformats.org/officeDocument/2006/relationships/slideLayout" Target="../slideLayouts/slideLayout615.xml"/></Relationships>
</file>

<file path=ppt/slides/_rels/slide312.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71.xml"/></Relationships>
</file>

<file path=ppt/slides/_rels/slide313.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14.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1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15.xml.rels><?xml version="1.0" encoding="UTF-8" standalone="yes"?>
<Relationships xmlns="http://schemas.openxmlformats.org/package/2006/relationships"><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1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16.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17.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615.xml"/></Relationships>
</file>

<file path=ppt/slides/_rels/slide31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1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20.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21.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22.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216024" y="1196752"/>
            <a:ext cx="8820472" cy="2201416"/>
          </a:xfrm>
        </p:spPr>
        <p:txBody>
          <a:bodyPr>
            <a:noAutofit/>
          </a:bodyPr>
          <a:lstStyle/>
          <a:p>
            <a:pPr algn="ctr"/>
            <a:r>
              <a:rPr lang="en-US" sz="6000" dirty="0"/>
              <a:t>Memory-Centric</a:t>
            </a:r>
            <a:br>
              <a:rPr lang="en-US" sz="6000" dirty="0"/>
            </a:br>
            <a:r>
              <a:rPr lang="en-US" sz="6000" dirty="0"/>
              <a:t>Computing Systems</a:t>
            </a:r>
            <a:endParaRPr lang="en-US" sz="6000" dirty="0">
              <a:solidFill>
                <a:srgbClr val="FF0000"/>
              </a:solidFill>
            </a:endParaRPr>
          </a:p>
        </p:txBody>
      </p:sp>
      <p:sp>
        <p:nvSpPr>
          <p:cNvPr id="3" name="Subtitle 2"/>
          <p:cNvSpPr>
            <a:spLocks noGrp="1"/>
          </p:cNvSpPr>
          <p:nvPr>
            <p:ph type="subTitle" idx="1"/>
          </p:nvPr>
        </p:nvSpPr>
        <p:spPr>
          <a:xfrm>
            <a:off x="0" y="3645024"/>
            <a:ext cx="9144000" cy="614362"/>
          </a:xfrm>
        </p:spPr>
        <p:txBody>
          <a:bodyPr>
            <a:noAutofit/>
          </a:bodyPr>
          <a:lstStyle/>
          <a:p>
            <a:r>
              <a:rPr lang="en-US" sz="2200" dirty="0"/>
              <a:t>Onur Mutlu</a:t>
            </a:r>
          </a:p>
          <a:p>
            <a:r>
              <a:rPr lang="en-US" sz="2200" dirty="0">
                <a:hlinkClick r:id="rId4"/>
              </a:rPr>
              <a:t>omutlu@gmail.com</a:t>
            </a:r>
            <a:r>
              <a:rPr lang="en-US" sz="2200" dirty="0"/>
              <a:t> </a:t>
            </a:r>
          </a:p>
          <a:p>
            <a:r>
              <a:rPr lang="en-US" sz="2200" dirty="0">
                <a:hlinkClick r:id="rId5"/>
              </a:rPr>
              <a:t>https://people.inf.ethz.ch/omutlu</a:t>
            </a:r>
            <a:endParaRPr lang="en-US" sz="2200" dirty="0"/>
          </a:p>
          <a:p>
            <a:r>
              <a:rPr lang="en-US" sz="2200" dirty="0"/>
              <a:t>7 October 2021</a:t>
            </a:r>
          </a:p>
          <a:p>
            <a:r>
              <a:rPr lang="en-US" sz="2200" dirty="0"/>
              <a:t>Korea Computing Industry Association PIM SW Workshop Invited Talk</a:t>
            </a:r>
          </a:p>
          <a:p>
            <a:pPr algn="l"/>
            <a:endParaRPr lang="en-US" sz="2200" dirty="0"/>
          </a:p>
        </p:txBody>
      </p:sp>
      <p:pic>
        <p:nvPicPr>
          <p:cNvPr id="10" name="Picture 2" descr="ETH Zurich short logo, black"/>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8"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75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75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r>
              <a:rPr lang="en-US" sz="1400" dirty="0"/>
              <a:t>Alser+, "</a:t>
            </a:r>
            <a:r>
              <a:rPr lang="en-US" sz="1400" dirty="0">
                <a:solidFill>
                  <a:srgbClr val="0000FF"/>
                </a:solidFill>
              </a:rPr>
              <a:t>Accelerating Genome Analysis: A Primer on an Ongoing Journey</a:t>
            </a:r>
            <a:r>
              <a:rPr lang="en-US" sz="1400" dirty="0"/>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89309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509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84466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is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11275504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40478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0032233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2"/>
              </a:rPr>
              <a:t>https://doi.org/10.1109/T-C.1969.222754</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349245026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200" dirty="0">
                <a:ea typeface="ＭＳ Ｐゴシック" panose="020B0600070205080204" pitchFamily="34" charset="-128"/>
              </a:rPr>
              <a:t>Two Upcoming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Lois </a:t>
            </a:r>
            <a:r>
              <a:rPr lang="en-US" sz="2000" dirty="0" err="1"/>
              <a:t>Orosa</a:t>
            </a:r>
            <a:r>
              <a:rPr lang="en-US" sz="2000" dirty="0"/>
              <a:t>, Abdullah </a:t>
            </a:r>
            <a:r>
              <a:rPr lang="en-US" sz="2000" dirty="0" err="1"/>
              <a:t>Giray</a:t>
            </a:r>
            <a:r>
              <a:rPr lang="en-US" sz="2000" dirty="0"/>
              <a:t> </a:t>
            </a:r>
            <a:r>
              <a:rPr lang="en-US" sz="2000" dirty="0" err="1"/>
              <a:t>Yaglikci</a:t>
            </a:r>
            <a:r>
              <a:rPr lang="en-US" sz="2000" dirty="0"/>
              <a:t>, </a:t>
            </a:r>
            <a:r>
              <a:rPr lang="en-US" sz="2000" dirty="0" err="1"/>
              <a:t>Haocong</a:t>
            </a:r>
            <a:r>
              <a:rPr lang="en-US" sz="2000" dirty="0"/>
              <a:t> Luo, </a:t>
            </a:r>
            <a:r>
              <a:rPr lang="en-US" sz="2000" dirty="0" err="1"/>
              <a:t>Ataberk</a:t>
            </a:r>
            <a:r>
              <a:rPr lang="en-US" sz="2000" dirty="0"/>
              <a:t> </a:t>
            </a:r>
            <a:r>
              <a:rPr lang="en-US" sz="2000" dirty="0" err="1"/>
              <a:t>Olgun</a:t>
            </a:r>
            <a:r>
              <a:rPr lang="en-US" sz="2000" dirty="0"/>
              <a:t>, </a:t>
            </a:r>
            <a:r>
              <a:rPr lang="en-US" sz="2000" dirty="0" err="1"/>
              <a:t>Jisung</a:t>
            </a:r>
            <a:r>
              <a:rPr lang="en-US" sz="2000" dirty="0"/>
              <a:t> Park, Hasan Hassan, </a:t>
            </a:r>
            <a:r>
              <a:rPr lang="en-US" sz="2000" dirty="0" err="1"/>
              <a:t>Minesh</a:t>
            </a:r>
            <a:r>
              <a:rPr lang="en-US" sz="2000" dirty="0"/>
              <a:t> Patel, </a:t>
            </a:r>
            <a:r>
              <a:rPr lang="en-US" sz="2000" dirty="0" err="1"/>
              <a:t>Jeremie</a:t>
            </a:r>
            <a:r>
              <a:rPr lang="en-US" sz="2000" dirty="0"/>
              <a:t> S. Kim, </a:t>
            </a:r>
            <a:r>
              <a:rPr lang="en-US" sz="2000" dirty="0" err="1"/>
              <a:t>Onur</a:t>
            </a:r>
            <a:r>
              <a:rPr lang="en-US" sz="2000" dirty="0"/>
              <a:t> </a:t>
            </a:r>
            <a:r>
              <a:rPr lang="en-US" sz="2000" dirty="0" err="1"/>
              <a:t>Mutlu</a:t>
            </a:r>
            <a:r>
              <a:rPr lang="en-US" sz="2000" dirty="0"/>
              <a:t>,</a:t>
            </a:r>
          </a:p>
          <a:p>
            <a:pPr marL="327025" lvl="1" indent="0">
              <a:buNone/>
              <a:defRPr/>
            </a:pPr>
            <a:r>
              <a:rPr lang="en-US" sz="2000" b="1" dirty="0">
                <a:solidFill>
                  <a:srgbClr val="0432FF"/>
                </a:solidFill>
              </a:rPr>
              <a:t>"A Deeper Look into </a:t>
            </a:r>
            <a:r>
              <a:rPr lang="en-US" sz="2000" b="1" dirty="0" err="1">
                <a:solidFill>
                  <a:srgbClr val="0432FF"/>
                </a:solidFill>
              </a:rPr>
              <a:t>RowHammer's</a:t>
            </a:r>
            <a:r>
              <a:rPr lang="en-US" sz="2000" b="1" dirty="0">
                <a:solidFill>
                  <a:srgbClr val="0432FF"/>
                </a:solidFill>
              </a:rPr>
              <a:t> Sensitivities: Experimental Analysis of Real DRAM Chips and Implications on Future Attacks and Defenses"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2"/>
          <a:stretch>
            <a:fillRect/>
          </a:stretch>
        </p:blipFill>
        <p:spPr>
          <a:xfrm>
            <a:off x="0" y="3429000"/>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sz="3200" dirty="0">
                <a:ea typeface="ＭＳ Ｐゴシック" panose="020B0600070205080204" pitchFamily="34" charset="-128"/>
              </a:rPr>
              <a:t>Two Upcoming RowHammer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Hasan Hassan, Yahya Can </a:t>
            </a:r>
            <a:r>
              <a:rPr lang="en-US" sz="2000" dirty="0" err="1"/>
              <a:t>Tugrul</a:t>
            </a:r>
            <a:r>
              <a:rPr lang="en-US" sz="2000" dirty="0"/>
              <a:t>, </a:t>
            </a:r>
            <a:r>
              <a:rPr lang="en-US" sz="2000" dirty="0" err="1"/>
              <a:t>Jeremie</a:t>
            </a:r>
            <a:r>
              <a:rPr lang="en-US" sz="2000" dirty="0"/>
              <a:t> S. Kim, Victor van der Veen, Kaveh </a:t>
            </a:r>
            <a:r>
              <a:rPr lang="en-US" sz="2000" dirty="0" err="1"/>
              <a:t>Razavi</a:t>
            </a:r>
            <a:r>
              <a:rPr lang="en-US" sz="2000" dirty="0"/>
              <a:t>, </a:t>
            </a:r>
            <a:r>
              <a:rPr lang="en-US" sz="2000" dirty="0" err="1"/>
              <a:t>Onur</a:t>
            </a:r>
            <a:r>
              <a:rPr lang="en-US" sz="2000" dirty="0"/>
              <a:t> </a:t>
            </a:r>
            <a:r>
              <a:rPr lang="en-US" sz="2000" dirty="0" err="1"/>
              <a:t>Mutlu</a:t>
            </a:r>
            <a:r>
              <a:rPr lang="en-US" sz="2000" dirty="0"/>
              <a:t>, </a:t>
            </a:r>
          </a:p>
          <a:p>
            <a:pPr marL="327025" lvl="1" indent="0">
              <a:buNone/>
              <a:defRPr/>
            </a:pPr>
            <a:r>
              <a:rPr lang="en-US" sz="2000" b="1" dirty="0">
                <a:solidFill>
                  <a:srgbClr val="0432FF"/>
                </a:solidFill>
              </a:rPr>
              <a:t>"Uncovering In-DRAM </a:t>
            </a:r>
            <a:r>
              <a:rPr lang="en-US" sz="2000" b="1" dirty="0" err="1">
                <a:solidFill>
                  <a:srgbClr val="0432FF"/>
                </a:solidFill>
              </a:rPr>
              <a:t>RowHammer</a:t>
            </a:r>
            <a:r>
              <a:rPr lang="en-US" sz="2000" b="1" dirty="0">
                <a:solidFill>
                  <a:srgbClr val="0432FF"/>
                </a:solidFill>
              </a:rPr>
              <a:t> Protection Mechanisms: A New Methodology, Custom </a:t>
            </a:r>
            <a:r>
              <a:rPr lang="en-US" sz="2000" b="1" dirty="0" err="1">
                <a:solidFill>
                  <a:srgbClr val="0432FF"/>
                </a:solidFill>
              </a:rPr>
              <a:t>RowHammer</a:t>
            </a:r>
            <a:r>
              <a:rPr lang="en-US" sz="2000" b="1" dirty="0">
                <a:solidFill>
                  <a:srgbClr val="0432FF"/>
                </a:solidFill>
              </a:rPr>
              <a:t> Patterns, and Implications"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2"/>
          <a:stretch>
            <a:fillRect/>
          </a:stretch>
        </p:blipFill>
        <p:spPr>
          <a:xfrm>
            <a:off x="0" y="3567927"/>
            <a:ext cx="9144000" cy="1994673"/>
          </a:xfrm>
          <a:prstGeom prst="rect">
            <a:avLst/>
          </a:prstGeom>
        </p:spPr>
      </p:pic>
    </p:spTree>
    <p:extLst>
      <p:ext uri="{BB962C8B-B14F-4D97-AF65-F5344CB8AC3E}">
        <p14:creationId xmlns:p14="http://schemas.microsoft.com/office/powerpoint/2010/main" val="263679154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0713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dirty="0"/>
              <a:t>SIMDRAM Conclusion</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8189" y="738132"/>
            <a:ext cx="8987622" cy="5867329"/>
          </a:xfrm>
        </p:spPr>
        <p:txBody>
          <a:bodyPr/>
          <a:lstStyle/>
          <a:p>
            <a:r>
              <a:rPr lang="en-US" b="1" dirty="0">
                <a:solidFill>
                  <a:srgbClr val="C00000"/>
                </a:solidFill>
              </a:rPr>
              <a:t>SIMDRAM:</a:t>
            </a:r>
          </a:p>
          <a:p>
            <a:pPr lvl="1"/>
            <a:r>
              <a:rPr lang="en-US" dirty="0"/>
              <a:t>Enables </a:t>
            </a:r>
            <a:r>
              <a:rPr lang="en-US" dirty="0">
                <a:solidFill>
                  <a:schemeClr val="accent1">
                    <a:lumMod val="75000"/>
                  </a:schemeClr>
                </a:solidFill>
              </a:rPr>
              <a:t>efficient</a:t>
            </a:r>
            <a:r>
              <a:rPr lang="en-US" dirty="0"/>
              <a:t> computation of a </a:t>
            </a:r>
            <a:r>
              <a:rPr lang="en-US" dirty="0">
                <a:solidFill>
                  <a:schemeClr val="accent1">
                    <a:lumMod val="75000"/>
                  </a:schemeClr>
                </a:solidFill>
              </a:rPr>
              <a:t>flexible</a:t>
            </a:r>
            <a:r>
              <a:rPr lang="en-US" dirty="0"/>
              <a:t> set and wide range of operations in a PuM </a:t>
            </a:r>
            <a:r>
              <a:rPr lang="en-US" dirty="0">
                <a:solidFill>
                  <a:schemeClr val="accent1">
                    <a:lumMod val="75000"/>
                  </a:schemeClr>
                </a:solidFill>
              </a:rPr>
              <a:t>massively parallel</a:t>
            </a:r>
            <a:r>
              <a:rPr lang="en-US" dirty="0"/>
              <a:t> SIMD substrate</a:t>
            </a:r>
          </a:p>
          <a:p>
            <a:pPr lvl="1"/>
            <a:endParaRPr lang="en-US" sz="100" dirty="0"/>
          </a:p>
          <a:p>
            <a:pPr lvl="1"/>
            <a:r>
              <a:rPr lang="en-US" dirty="0"/>
              <a:t>Provides the hardware, programming, and ISA support, to:</a:t>
            </a:r>
          </a:p>
          <a:p>
            <a:pPr lvl="2"/>
            <a:r>
              <a:rPr lang="en-US" dirty="0"/>
              <a:t>Address key </a:t>
            </a:r>
            <a:r>
              <a:rPr lang="en-US" dirty="0">
                <a:solidFill>
                  <a:schemeClr val="accent1">
                    <a:lumMod val="75000"/>
                  </a:schemeClr>
                </a:solidFill>
              </a:rPr>
              <a:t>system integration </a:t>
            </a:r>
            <a:r>
              <a:rPr lang="en-US" dirty="0"/>
              <a:t>challenges</a:t>
            </a:r>
          </a:p>
          <a:p>
            <a:pPr lvl="2"/>
            <a:r>
              <a:rPr lang="en-US" dirty="0"/>
              <a:t>Allow programmers to define and employ </a:t>
            </a:r>
            <a:r>
              <a:rPr lang="en-US" dirty="0">
                <a:solidFill>
                  <a:schemeClr val="accent1">
                    <a:lumMod val="75000"/>
                  </a:schemeClr>
                </a:solidFill>
              </a:rPr>
              <a:t>new operations </a:t>
            </a:r>
            <a:r>
              <a:rPr lang="en-US" dirty="0"/>
              <a:t>without hardware changes</a:t>
            </a:r>
          </a:p>
          <a:p>
            <a:pPr lvl="2"/>
            <a:endParaRPr lang="en-US" sz="100" dirty="0"/>
          </a:p>
          <a:p>
            <a:r>
              <a:rPr lang="en-US" sz="2400" b="1" dirty="0"/>
              <a:t>More in the paper:</a:t>
            </a:r>
          </a:p>
          <a:p>
            <a:pPr lvl="1"/>
            <a:r>
              <a:rPr lang="en-US" sz="2000" dirty="0"/>
              <a:t>Efficiently transposing data</a:t>
            </a:r>
          </a:p>
          <a:p>
            <a:pPr lvl="1"/>
            <a:r>
              <a:rPr lang="en-US" sz="2000" dirty="0"/>
              <a:t>Programming interface</a:t>
            </a:r>
          </a:p>
          <a:p>
            <a:pPr lvl="1"/>
            <a:r>
              <a:rPr lang="en-US" sz="2000" dirty="0"/>
              <a:t>Handling page faults, address translation, coherence, and interrupts</a:t>
            </a:r>
          </a:p>
          <a:p>
            <a:pPr lvl="1"/>
            <a:r>
              <a:rPr lang="en-US" sz="2000" dirty="0"/>
              <a:t>Security implications</a:t>
            </a:r>
          </a:p>
          <a:p>
            <a:pPr lvl="1"/>
            <a:r>
              <a:rPr lang="en-US" sz="2000" dirty="0"/>
              <a:t>Reliability evaluation</a:t>
            </a:r>
          </a:p>
          <a:p>
            <a:pPr lvl="1"/>
            <a:r>
              <a:rPr lang="en-US" sz="2000" dirty="0"/>
              <a:t>Comparison to in-cache computing</a:t>
            </a:r>
          </a:p>
          <a:p>
            <a:pPr lvl="1"/>
            <a:r>
              <a:rPr lang="en-US" sz="2000" dirty="0"/>
              <a:t>And more …</a:t>
            </a:r>
          </a:p>
          <a:p>
            <a:pPr lvl="1"/>
            <a:endParaRPr lang="en-US" sz="2000" b="1" dirty="0"/>
          </a:p>
          <a:p>
            <a:endParaRPr lang="en-US" dirty="0"/>
          </a:p>
          <a:p>
            <a:endParaRPr lang="en-US" dirty="0"/>
          </a:p>
        </p:txBody>
      </p:sp>
      <p:sp>
        <p:nvSpPr>
          <p:cNvPr id="6" name="Rectangle 5">
            <a:extLst>
              <a:ext uri="{FF2B5EF4-FFF2-40B4-BE49-F238E27FC236}">
                <a16:creationId xmlns:a16="http://schemas.microsoft.com/office/drawing/2014/main" id="{A4B4F04E-7A37-5C4E-973E-212A33AC2E0F}"/>
              </a:ext>
            </a:extLst>
          </p:cNvPr>
          <p:cNvSpPr/>
          <p:nvPr/>
        </p:nvSpPr>
        <p:spPr>
          <a:xfrm>
            <a:off x="78189" y="3428999"/>
            <a:ext cx="9090583" cy="289429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D977532-1772-9144-8FB8-0B81291D0717}"/>
              </a:ext>
            </a:extLst>
          </p:cNvPr>
          <p:cNvSpPr txBox="1"/>
          <p:nvPr/>
        </p:nvSpPr>
        <p:spPr>
          <a:xfrm>
            <a:off x="243662" y="3668225"/>
            <a:ext cx="8656675" cy="2246769"/>
          </a:xfrm>
          <a:prstGeom prst="rect">
            <a:avLst/>
          </a:prstGeom>
          <a:solidFill>
            <a:schemeClr val="accent4">
              <a:lumMod val="20000"/>
              <a:lumOff val="80000"/>
            </a:schemeClr>
          </a:solidFill>
          <a:ln w="76200">
            <a:solidFill>
              <a:schemeClr val="accent1"/>
            </a:solidFill>
          </a:ln>
        </p:spPr>
        <p:txBody>
          <a:bodyPr wrap="square" rtlCol="0">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SIMDRAM</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is a promising PuM framework</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Can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ease the adoption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of processing-using-DRAM architectures </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Improves the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performance</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and</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efficiency</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 of processing-using-memory architectures</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94528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5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500"/>
                                        <p:tgtEl>
                                          <p:spTgt spid="3">
                                            <p:txEl>
                                              <p:pRg st="10" end="1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Effect transition="in" filter="fade">
                                      <p:cBhvr>
                                        <p:cTn id="19" dur="500"/>
                                        <p:tgtEl>
                                          <p:spTgt spid="3">
                                            <p:txEl>
                                              <p:pRg st="11" end="1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fade">
                                      <p:cBhvr>
                                        <p:cTn id="22" dur="500"/>
                                        <p:tgtEl>
                                          <p:spTgt spid="3">
                                            <p:txEl>
                                              <p:pRg st="12" end="1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animEffect transition="in" filter="fade">
                                      <p:cBhvr>
                                        <p:cTn id="25" dur="500"/>
                                        <p:tgtEl>
                                          <p:spTgt spid="3">
                                            <p:txEl>
                                              <p:pRg st="13" end="1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fade">
                                      <p:cBhvr>
                                        <p:cTn id="28" dur="500"/>
                                        <p:tgtEl>
                                          <p:spTgt spid="3">
                                            <p:txEl>
                                              <p:pRg st="14" end="1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3F9358D-7A3F-0145-9E14-1952B598FB88}"/>
              </a:ext>
            </a:extLst>
          </p:cNvPr>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3600" b="1" i="1" dirty="0">
                <a:solidFill>
                  <a:schemeClr val="bg1"/>
                </a:solidFill>
                <a:latin typeface="Cambria" panose="02040503050406030204" pitchFamily="18" charset="0"/>
              </a:rPr>
              <a:t>SIMDRAM: A Framework for</a:t>
            </a:r>
            <a:br>
              <a:rPr lang="en-US" sz="3600" b="1" i="1" dirty="0">
                <a:solidFill>
                  <a:schemeClr val="bg1"/>
                </a:solidFill>
                <a:latin typeface="Cambria" panose="02040503050406030204" pitchFamily="18" charset="0"/>
              </a:rPr>
            </a:br>
            <a:r>
              <a:rPr lang="en-US" sz="3600" b="1" i="1" dirty="0">
                <a:solidFill>
                  <a:schemeClr val="bg1"/>
                </a:solidFill>
                <a:latin typeface="Cambria" panose="02040503050406030204" pitchFamily="18" charset="0"/>
              </a:rPr>
              <a:t>Bit-Serial SIMD Processing using DRAM</a:t>
            </a:r>
            <a:endParaRPr lang="en-US" sz="1800" b="1" i="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0" y="3079750"/>
            <a:ext cx="9144000" cy="1866900"/>
          </a:xfrm>
          <a:prstGeom prst="rect">
            <a:avLst/>
          </a:prstGeom>
        </p:spPr>
        <p:txBody>
          <a:bodyPr anchor="ctr">
            <a:noAutofit/>
          </a:bodyPr>
          <a:lstStyle/>
          <a:p>
            <a:pPr marL="0" indent="0" algn="ctr">
              <a:buNone/>
            </a:pPr>
            <a:r>
              <a:rPr lang="en-US" sz="2400" b="1" dirty="0" err="1">
                <a:latin typeface="Cambria" panose="02040503050406030204" pitchFamily="18" charset="0"/>
              </a:rPr>
              <a:t>Nastaran</a:t>
            </a:r>
            <a:r>
              <a:rPr lang="en-US" sz="2400" b="1" dirty="0">
                <a:latin typeface="Cambria" panose="02040503050406030204" pitchFamily="18" charset="0"/>
              </a:rPr>
              <a:t> </a:t>
            </a:r>
            <a:r>
              <a:rPr lang="en-US" sz="2400" b="1" dirty="0" err="1">
                <a:latin typeface="Cambria" panose="02040503050406030204" pitchFamily="18" charset="0"/>
              </a:rPr>
              <a:t>Hajinazar</a:t>
            </a:r>
            <a:r>
              <a:rPr lang="en-US" sz="2400" b="1" dirty="0">
                <a:latin typeface="Cambria" panose="02040503050406030204" pitchFamily="18" charset="0"/>
              </a:rPr>
              <a:t>* 	</a:t>
            </a:r>
            <a:r>
              <a:rPr lang="en-US" sz="2400" dirty="0">
                <a:solidFill>
                  <a:schemeClr val="bg2">
                    <a:lumMod val="50000"/>
                  </a:schemeClr>
                </a:solidFill>
                <a:latin typeface="Cambria" panose="02040503050406030204" pitchFamily="18" charset="0"/>
                <a:cs typeface="Cambria"/>
              </a:rPr>
              <a:t>Geraldo F. Oliveira*</a:t>
            </a:r>
          </a:p>
          <a:p>
            <a:pPr marL="0" indent="0" algn="ctr">
              <a:buNone/>
            </a:pPr>
            <a:r>
              <a:rPr lang="en-US" sz="2400" dirty="0">
                <a:solidFill>
                  <a:schemeClr val="bg2">
                    <a:lumMod val="50000"/>
                  </a:schemeClr>
                </a:solidFill>
                <a:latin typeface="Cambria" panose="02040503050406030204" pitchFamily="18" charset="0"/>
                <a:cs typeface="Cambria"/>
              </a:rPr>
              <a:t>Sven </a:t>
            </a:r>
            <a:r>
              <a:rPr lang="en-US" sz="2400" dirty="0">
                <a:solidFill>
                  <a:schemeClr val="bg2">
                    <a:lumMod val="50000"/>
                  </a:schemeClr>
                </a:solidFill>
                <a:latin typeface="Cambria" panose="02040503050406030204" pitchFamily="18" charset="0"/>
              </a:rPr>
              <a:t>Gregorio	          Joao Ferreira           Nika Mansouri </a:t>
            </a:r>
            <a:r>
              <a:rPr lang="en-US" sz="2400" dirty="0" err="1">
                <a:solidFill>
                  <a:schemeClr val="bg2">
                    <a:lumMod val="50000"/>
                  </a:schemeClr>
                </a:solidFill>
                <a:latin typeface="Cambria" panose="02040503050406030204" pitchFamily="18" charset="0"/>
              </a:rPr>
              <a:t>Ghiasi</a:t>
            </a:r>
            <a:endParaRPr lang="en-US" sz="2400" dirty="0">
              <a:solidFill>
                <a:schemeClr val="bg2">
                  <a:lumMod val="50000"/>
                </a:schemeClr>
              </a:solidFill>
              <a:latin typeface="Cambria" panose="02040503050406030204" pitchFamily="18" charset="0"/>
            </a:endParaRPr>
          </a:p>
          <a:p>
            <a:pPr marL="0" indent="0" algn="ctr">
              <a:buNone/>
            </a:pPr>
            <a:r>
              <a:rPr lang="en-US" sz="2400" dirty="0" err="1">
                <a:solidFill>
                  <a:schemeClr val="bg2">
                    <a:lumMod val="50000"/>
                  </a:schemeClr>
                </a:solidFill>
                <a:latin typeface="Cambria" panose="02040503050406030204" pitchFamily="18" charset="0"/>
              </a:rPr>
              <a:t>Minesh</a:t>
            </a:r>
            <a:r>
              <a:rPr lang="en-US" sz="2400" dirty="0">
                <a:solidFill>
                  <a:schemeClr val="bg2">
                    <a:lumMod val="50000"/>
                  </a:schemeClr>
                </a:solidFill>
                <a:latin typeface="Cambria" panose="02040503050406030204" pitchFamily="18" charset="0"/>
              </a:rPr>
              <a:t> Patel	        Mohammed </a:t>
            </a:r>
            <a:r>
              <a:rPr lang="en-US" sz="2400" dirty="0" err="1">
                <a:solidFill>
                  <a:schemeClr val="bg2">
                    <a:lumMod val="50000"/>
                  </a:schemeClr>
                </a:solidFill>
                <a:latin typeface="Cambria" panose="02040503050406030204" pitchFamily="18" charset="0"/>
              </a:rPr>
              <a:t>Alser</a:t>
            </a:r>
            <a:r>
              <a:rPr lang="en-US" sz="2400" dirty="0">
                <a:solidFill>
                  <a:schemeClr val="bg2">
                    <a:lumMod val="50000"/>
                  </a:schemeClr>
                </a:solidFill>
                <a:latin typeface="Cambria" panose="02040503050406030204" pitchFamily="18" charset="0"/>
              </a:rPr>
              <a:t>           </a:t>
            </a:r>
            <a:r>
              <a:rPr lang="en-US" sz="2400" dirty="0" err="1">
                <a:solidFill>
                  <a:schemeClr val="bg2">
                    <a:lumMod val="50000"/>
                  </a:schemeClr>
                </a:solidFill>
                <a:latin typeface="Cambria" panose="02040503050406030204" pitchFamily="18" charset="0"/>
                <a:cs typeface="Cambria"/>
              </a:rPr>
              <a:t>Saugata</a:t>
            </a:r>
            <a:r>
              <a:rPr lang="en-US" sz="2400" dirty="0">
                <a:solidFill>
                  <a:schemeClr val="bg2">
                    <a:lumMod val="50000"/>
                  </a:schemeClr>
                </a:solidFill>
                <a:latin typeface="Cambria" panose="02040503050406030204" pitchFamily="18" charset="0"/>
                <a:cs typeface="Cambria"/>
              </a:rPr>
              <a:t> Ghose</a:t>
            </a:r>
          </a:p>
          <a:p>
            <a:pPr marL="0" indent="0" algn="ctr">
              <a:buNone/>
            </a:pPr>
            <a:r>
              <a:rPr lang="en-US" sz="2400" dirty="0">
                <a:solidFill>
                  <a:schemeClr val="bg2">
                    <a:lumMod val="50000"/>
                  </a:schemeClr>
                </a:solidFill>
                <a:latin typeface="Cambria" panose="02040503050406030204" pitchFamily="18" charset="0"/>
                <a:cs typeface="Cambria"/>
              </a:rPr>
              <a:t>Juan Gómez–Luna            </a:t>
            </a:r>
            <a:r>
              <a:rPr lang="en-US" sz="2400" dirty="0" err="1">
                <a:solidFill>
                  <a:schemeClr val="bg2">
                    <a:lumMod val="50000"/>
                  </a:schemeClr>
                </a:solidFill>
                <a:latin typeface="Cambria" panose="02040503050406030204" pitchFamily="18" charset="0"/>
                <a:cs typeface="Cambria"/>
              </a:rPr>
              <a:t>Onur</a:t>
            </a:r>
            <a:r>
              <a:rPr lang="en-US" sz="2400" dirty="0">
                <a:solidFill>
                  <a:schemeClr val="bg2">
                    <a:lumMod val="50000"/>
                  </a:schemeClr>
                </a:solidFill>
                <a:latin typeface="Cambria" panose="02040503050406030204" pitchFamily="18" charset="0"/>
                <a:cs typeface="Cambria"/>
              </a:rPr>
              <a:t> </a:t>
            </a:r>
            <a:r>
              <a:rPr lang="en-US" sz="2400" dirty="0" err="1">
                <a:solidFill>
                  <a:schemeClr val="bg2">
                    <a:lumMod val="50000"/>
                  </a:schemeClr>
                </a:solidFill>
                <a:latin typeface="Cambria" panose="02040503050406030204" pitchFamily="18" charset="0"/>
                <a:cs typeface="Cambria"/>
              </a:rPr>
              <a:t>Mutlu</a:t>
            </a:r>
            <a:endParaRPr lang="en-US" sz="2400" dirty="0">
              <a:solidFill>
                <a:schemeClr val="bg2">
                  <a:lumMod val="50000"/>
                </a:schemeClr>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8002" y="5415968"/>
            <a:ext cx="2021074" cy="4151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drawing&#10;&#10;Description automatically generated">
            <a:extLst>
              <a:ext uri="{FF2B5EF4-FFF2-40B4-BE49-F238E27FC236}">
                <a16:creationId xmlns:a16="http://schemas.microsoft.com/office/drawing/2014/main" id="{2FC259B8-6802-7E45-8292-7403968B64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0604" y="6102515"/>
            <a:ext cx="2397512" cy="566468"/>
          </a:xfrm>
          <a:prstGeom prst="rect">
            <a:avLst/>
          </a:prstGeom>
        </p:spPr>
      </p:pic>
      <p:pic>
        <p:nvPicPr>
          <p:cNvPr id="9" name="Picture 8" descr="A picture containing text, sign&#10;&#10;Description automatically generated">
            <a:extLst>
              <a:ext uri="{FF2B5EF4-FFF2-40B4-BE49-F238E27FC236}">
                <a16:creationId xmlns:a16="http://schemas.microsoft.com/office/drawing/2014/main" id="{B9ED11F2-6C18-F641-BBC8-6663D0D8CF1F}"/>
              </a:ext>
            </a:extLst>
          </p:cNvPr>
          <p:cNvPicPr>
            <a:picLocks noChangeAspect="1"/>
          </p:cNvPicPr>
          <p:nvPr/>
        </p:nvPicPr>
        <p:blipFill>
          <a:blip r:embed="rId5"/>
          <a:stretch>
            <a:fillRect/>
          </a:stretch>
        </p:blipFill>
        <p:spPr>
          <a:xfrm>
            <a:off x="5325885" y="6061899"/>
            <a:ext cx="2463800" cy="647700"/>
          </a:xfrm>
          <a:prstGeom prst="rect">
            <a:avLst/>
          </a:prstGeom>
        </p:spPr>
      </p:pic>
      <p:pic>
        <p:nvPicPr>
          <p:cNvPr id="12" name="Graphic 11">
            <a:extLst>
              <a:ext uri="{FF2B5EF4-FFF2-40B4-BE49-F238E27FC236}">
                <a16:creationId xmlns:a16="http://schemas.microsoft.com/office/drawing/2014/main" id="{D6A06925-44AC-ED4F-BC58-620055D2437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5411" y="5415968"/>
            <a:ext cx="2397512" cy="461236"/>
          </a:xfrm>
          <a:prstGeom prst="rect">
            <a:avLst/>
          </a:prstGeom>
        </p:spPr>
      </p:pic>
    </p:spTree>
    <p:extLst>
      <p:ext uri="{BB962C8B-B14F-4D97-AF65-F5344CB8AC3E}">
        <p14:creationId xmlns:p14="http://schemas.microsoft.com/office/powerpoint/2010/main" val="298722556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88640"/>
            <a:ext cx="8915400" cy="1066800"/>
          </a:xfrm>
        </p:spPr>
        <p:txBody>
          <a:bodyPr/>
          <a:lstStyle/>
          <a:p>
            <a:r>
              <a:rPr lang="en-US" dirty="0"/>
              <a:t>Accelerating Approximate String Matching</a:t>
            </a:r>
            <a:endParaRPr lang="en-US"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82584099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Simple Processing in Memory</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597774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a:t>DDR5-PIM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915400" cy="4876800"/>
          </a:xfrm>
        </p:spPr>
        <p:txBody>
          <a:bodyPr/>
          <a:lstStyle/>
          <a:p>
            <a:pPr marL="0" indent="0">
              <a:buNone/>
            </a:pPr>
            <a:r>
              <a:rPr lang="en-US" dirty="0"/>
              <a:t>1. </a:t>
            </a:r>
            <a:r>
              <a:rPr lang="en-US" b="1" dirty="0"/>
              <a:t>Functionality</a:t>
            </a:r>
            <a:r>
              <a:rPr lang="en-US" dirty="0"/>
              <a:t> and </a:t>
            </a:r>
            <a:r>
              <a:rPr lang="en-US" b="1" dirty="0"/>
              <a:t>applications</a:t>
            </a:r>
            <a:r>
              <a:rPr lang="en-US" dirty="0"/>
              <a:t> &amp; </a:t>
            </a:r>
            <a:r>
              <a:rPr lang="en-US" b="1" dirty="0"/>
              <a:t>software</a:t>
            </a:r>
            <a:r>
              <a:rPr lang="en-US" dirty="0"/>
              <a:t> for PIM</a:t>
            </a:r>
          </a:p>
          <a:p>
            <a:pPr marL="0" indent="0">
              <a:buNone/>
            </a:pPr>
            <a:endParaRPr lang="en-US" dirty="0"/>
          </a:p>
          <a:p>
            <a:pPr marL="0" indent="0">
              <a:buNone/>
            </a:pPr>
            <a:r>
              <a:rPr lang="en-US" dirty="0"/>
              <a:t>2. Ease of </a:t>
            </a:r>
            <a:r>
              <a:rPr lang="en-US" b="1" dirty="0"/>
              <a:t>programming</a:t>
            </a:r>
            <a:r>
              <a:rPr lang="en-US" dirty="0"/>
              <a:t> (interfaces and compiler/HW support)</a:t>
            </a:r>
          </a:p>
          <a:p>
            <a:pPr marL="0" indent="0">
              <a:buNone/>
            </a:pPr>
            <a:endParaRPr lang="en-US" dirty="0"/>
          </a:p>
          <a:p>
            <a:pPr marL="0" indent="0">
              <a:buNone/>
            </a:pPr>
            <a:r>
              <a:rPr lang="en-US" dirty="0"/>
              <a:t>3. </a:t>
            </a:r>
            <a:r>
              <a:rPr lang="en-US" b="1" dirty="0"/>
              <a:t>System</a:t>
            </a:r>
            <a:r>
              <a:rPr lang="en-US" dirty="0"/>
              <a:t> support: coherence &amp; virtual memory</a:t>
            </a:r>
          </a:p>
          <a:p>
            <a:pPr marL="0" indent="0">
              <a:buNone/>
            </a:pPr>
            <a:endParaRPr lang="en-US" dirty="0"/>
          </a:p>
          <a:p>
            <a:pPr marL="0" indent="0">
              <a:buNone/>
            </a:pPr>
            <a:r>
              <a:rPr lang="en-US" dirty="0"/>
              <a:t>4. </a:t>
            </a:r>
            <a:r>
              <a:rPr lang="en-US" b="1" dirty="0"/>
              <a:t>Runtime</a:t>
            </a:r>
            <a:r>
              <a:rPr lang="en-US" dirty="0"/>
              <a:t> and </a:t>
            </a:r>
            <a:r>
              <a:rPr lang="en-US" b="1" dirty="0"/>
              <a:t>compilation</a:t>
            </a:r>
            <a:r>
              <a:rPr lang="en-US" dirty="0"/>
              <a:t> systems for adaptive scheduling, data mapping, access/sharing control</a:t>
            </a:r>
          </a:p>
          <a:p>
            <a:pPr marL="0" indent="0">
              <a:buNone/>
            </a:pPr>
            <a:endParaRPr lang="en-US" dirty="0"/>
          </a:p>
          <a:p>
            <a:pPr marL="0" indent="0">
              <a:buNone/>
            </a:pPr>
            <a:r>
              <a:rPr lang="en-US" dirty="0"/>
              <a:t>5. </a:t>
            </a:r>
            <a:r>
              <a:rPr lang="en-US" b="1" dirty="0"/>
              <a:t>Infrastructures</a:t>
            </a:r>
            <a:r>
              <a:rPr lang="en-US" dirty="0"/>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432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lang="en-US" sz="1000" dirty="0">
                <a:solidFill>
                  <a:srgbClr val="0432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10561330"/>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387242988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484247312"/>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What We Have</a:t>
            </a:r>
            <a:br>
              <a:rPr lang="en-US" sz="5000" dirty="0">
                <a:latin typeface="Garamond" charset="0"/>
              </a:rPr>
            </a:br>
            <a:r>
              <a:rPr lang="en-US" sz="5000" dirty="0">
                <a:latin typeface="Garamond" charset="0"/>
              </a:rPr>
              <a:t>Less Time For</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7011743"/>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501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8957649"/>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243263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82111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96721196"/>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874255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832116738"/>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0694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42648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59897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39888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4100704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21273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607275514"/>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38733"/>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251315361"/>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464435036"/>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101243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183902844"/>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dirty="0"/>
              <a:t>To appear at MICRO 2021</a:t>
            </a:r>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9" y="2588427"/>
            <a:ext cx="8635117" cy="1920693"/>
          </a:xfrm>
          <a:prstGeom prst="rect">
            <a:avLst/>
          </a:prstGeom>
          <a:ln w="285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7500632"/>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064694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55182203"/>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41502320"/>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8820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3707169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4195671853"/>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769136815"/>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166564062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053497111"/>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689521224"/>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4200080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566422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6859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851428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7540001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245</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13495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610188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394173090"/>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019118324"/>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925360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Tutorial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216024" y="1196752"/>
            <a:ext cx="8820472" cy="2201416"/>
          </a:xfrm>
        </p:spPr>
        <p:txBody>
          <a:bodyPr>
            <a:noAutofit/>
          </a:bodyPr>
          <a:lstStyle/>
          <a:p>
            <a:pPr algn="ctr"/>
            <a:r>
              <a:rPr lang="en-US" sz="6000" dirty="0"/>
              <a:t>Memory-Centric</a:t>
            </a:r>
            <a:br>
              <a:rPr lang="en-US" sz="6000" dirty="0"/>
            </a:br>
            <a:r>
              <a:rPr lang="en-US" sz="6000" dirty="0"/>
              <a:t>Computing Systems</a:t>
            </a:r>
            <a:endParaRPr lang="en-US" sz="6000" dirty="0">
              <a:solidFill>
                <a:srgbClr val="FF0000"/>
              </a:solidFill>
            </a:endParaRPr>
          </a:p>
        </p:txBody>
      </p:sp>
      <p:sp>
        <p:nvSpPr>
          <p:cNvPr id="3" name="Subtitle 2"/>
          <p:cNvSpPr>
            <a:spLocks noGrp="1"/>
          </p:cNvSpPr>
          <p:nvPr>
            <p:ph type="subTitle" idx="1"/>
          </p:nvPr>
        </p:nvSpPr>
        <p:spPr>
          <a:xfrm>
            <a:off x="0" y="3645024"/>
            <a:ext cx="9144000" cy="614362"/>
          </a:xfrm>
        </p:spPr>
        <p:txBody>
          <a:bodyPr>
            <a:noAutofit/>
          </a:bodyPr>
          <a:lstStyle/>
          <a:p>
            <a:r>
              <a:rPr lang="en-US" sz="2200" dirty="0"/>
              <a:t>Onur Mutlu</a:t>
            </a:r>
          </a:p>
          <a:p>
            <a:r>
              <a:rPr lang="en-US" sz="2200" dirty="0">
                <a:hlinkClick r:id="rId4"/>
              </a:rPr>
              <a:t>omutlu@gmail.com</a:t>
            </a:r>
            <a:r>
              <a:rPr lang="en-US" sz="2200" dirty="0"/>
              <a:t> </a:t>
            </a:r>
          </a:p>
          <a:p>
            <a:r>
              <a:rPr lang="en-US" sz="2200" dirty="0">
                <a:hlinkClick r:id="rId5"/>
              </a:rPr>
              <a:t>https://people.inf.ethz.ch/omutlu</a:t>
            </a:r>
            <a:endParaRPr lang="en-US" sz="2200" dirty="0"/>
          </a:p>
          <a:p>
            <a:r>
              <a:rPr lang="en-US" sz="2200" dirty="0"/>
              <a:t>7 October 2021</a:t>
            </a:r>
          </a:p>
          <a:p>
            <a:r>
              <a:rPr lang="en-US" sz="2200" dirty="0"/>
              <a:t>Korea Computing Industry Association PIM SW Workshop Invited Talk</a:t>
            </a:r>
          </a:p>
          <a:p>
            <a:pPr algn="l"/>
            <a:endParaRPr lang="en-US" sz="2200" dirty="0"/>
          </a:p>
        </p:txBody>
      </p:sp>
      <p:pic>
        <p:nvPicPr>
          <p:cNvPr id="10" name="Picture 2" descr="ETH Zurich short logo, black"/>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8"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06643514"/>
      </p:ext>
    </p:extLst>
  </p:cSld>
  <p:clrMapOvr>
    <a:overrideClrMapping bg1="lt1" tx1="dk1" bg2="lt2" tx2="dk2" accent1="accent1" accent2="accent2" accent3="accent3" accent4="accent4" accent5="accent5" accent6="accent6" hlink="hlink" folHlink="folHlink"/>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300" dirty="0" err="1"/>
              <a:t>Damla</a:t>
            </a:r>
            <a:r>
              <a:rPr lang="en-US" sz="1300" dirty="0"/>
              <a:t> </a:t>
            </a:r>
            <a:r>
              <a:rPr lang="en-US" sz="1300" dirty="0" err="1"/>
              <a:t>Senol</a:t>
            </a:r>
            <a:r>
              <a:rPr lang="en-US" sz="1300" dirty="0"/>
              <a:t> Cali (</a:t>
            </a:r>
            <a:r>
              <a:rPr lang="en-US" sz="1300" dirty="0" err="1"/>
              <a:t>Bionano</a:t>
            </a:r>
            <a:r>
              <a:rPr lang="en-US" sz="1300" dirty="0"/>
              <a:t> Genomics)</a:t>
            </a:r>
          </a:p>
          <a:p>
            <a:r>
              <a:rPr lang="en-US" sz="1300" dirty="0" err="1"/>
              <a:t>Nastaran</a:t>
            </a:r>
            <a:r>
              <a:rPr lang="en-US" sz="1300" dirty="0"/>
              <a:t> </a:t>
            </a:r>
            <a:r>
              <a:rPr lang="en-US" sz="1300" dirty="0" err="1"/>
              <a:t>Hajinazar</a:t>
            </a:r>
            <a:r>
              <a:rPr lang="en-US" sz="1300" dirty="0"/>
              <a:t> (ETH Zurich)</a:t>
            </a:r>
          </a:p>
          <a:p>
            <a:r>
              <a:rPr lang="en-US" sz="1300" dirty="0"/>
              <a:t>Gagandeep Singh (ETH Zurich)</a:t>
            </a:r>
          </a:p>
          <a:p>
            <a:r>
              <a:rPr lang="en-US" sz="1300" dirty="0" err="1"/>
              <a:t>Amirali</a:t>
            </a:r>
            <a:r>
              <a:rPr lang="en-US" sz="1300" dirty="0"/>
              <a:t> </a:t>
            </a:r>
            <a:r>
              <a:rPr lang="en-US" sz="1300" dirty="0" err="1"/>
              <a:t>Boroumand</a:t>
            </a:r>
            <a:r>
              <a:rPr lang="en-US" sz="1300" dirty="0"/>
              <a:t> (Stanford Univ)</a:t>
            </a:r>
          </a:p>
          <a:p>
            <a:r>
              <a:rPr lang="en-US" sz="1300" dirty="0" err="1"/>
              <a:t>Jeremie</a:t>
            </a:r>
            <a:r>
              <a:rPr lang="en-US" sz="1300" dirty="0"/>
              <a:t> Kim (ETH Zurich)</a:t>
            </a:r>
          </a:p>
          <a:p>
            <a:r>
              <a:rPr lang="en-US" sz="1300" dirty="0"/>
              <a:t>Nandita Vijaykumar (Univ. of Toronto, Assistant Professor)</a:t>
            </a:r>
          </a:p>
          <a:p>
            <a:r>
              <a:rPr lang="en-US" sz="1300" dirty="0"/>
              <a:t>Kevin Hsieh (Microsoft Research, Senior Researcher)</a:t>
            </a:r>
          </a:p>
          <a:p>
            <a:r>
              <a:rPr lang="en-US" sz="1300" dirty="0"/>
              <a:t>Justin Meza (Facebook)</a:t>
            </a:r>
          </a:p>
          <a:p>
            <a:r>
              <a:rPr lang="en-US" sz="1300" dirty="0"/>
              <a:t>Mohammed Alser (ETH Zurich)</a:t>
            </a:r>
          </a:p>
          <a:p>
            <a:r>
              <a:rPr lang="en-US" sz="1300" dirty="0"/>
              <a:t>Yixin Luo (Google)</a:t>
            </a:r>
          </a:p>
          <a:p>
            <a:r>
              <a:rPr lang="en-US" sz="1300" dirty="0"/>
              <a:t>Kevin Chang (Facebook)</a:t>
            </a:r>
          </a:p>
          <a:p>
            <a:r>
              <a:rPr lang="en-US" sz="1300" dirty="0" err="1"/>
              <a:t>Rachata</a:t>
            </a:r>
            <a:r>
              <a:rPr lang="en-US" sz="1300" dirty="0"/>
              <a:t> Ausavarungnirun (KMUNTB, Assistant Professor)</a:t>
            </a:r>
          </a:p>
          <a:p>
            <a:r>
              <a:rPr lang="en-US" sz="1300" dirty="0"/>
              <a:t>Gennady Pekhimenko (Univ. of Toronto, Assistant Professor)</a:t>
            </a:r>
          </a:p>
          <a:p>
            <a:r>
              <a:rPr lang="en-US" sz="1300" dirty="0" err="1"/>
              <a:t>Vivek</a:t>
            </a:r>
            <a:r>
              <a:rPr lang="en-US" sz="1300" dirty="0"/>
              <a:t> Seshadri (Microsoft Research)</a:t>
            </a:r>
          </a:p>
          <a:p>
            <a:r>
              <a:rPr lang="en-US" sz="1300" dirty="0" err="1"/>
              <a:t>Donghyuk</a:t>
            </a:r>
            <a:r>
              <a:rPr lang="en-US" sz="1300" dirty="0"/>
              <a:t> Lee (NVIDIA Research, Senior Researcher)</a:t>
            </a:r>
          </a:p>
          <a:p>
            <a:r>
              <a:rPr lang="en-US" sz="1300" dirty="0" err="1"/>
              <a:t>Yoongu</a:t>
            </a:r>
            <a:r>
              <a:rPr lang="en-US" sz="1300" dirty="0"/>
              <a:t> Kim (Google)</a:t>
            </a:r>
          </a:p>
          <a:p>
            <a:r>
              <a:rPr lang="en-US" sz="1300" dirty="0"/>
              <a:t>Lavanya Subramanian (Intel Labs </a:t>
            </a:r>
            <a:r>
              <a:rPr lang="en-US" sz="1300" dirty="0">
                <a:sym typeface="Wingdings" pitchFamily="2" charset="2"/>
              </a:rPr>
              <a:t> Facebook)</a:t>
            </a:r>
          </a:p>
          <a:p>
            <a:endParaRPr lang="en-US" sz="1300" dirty="0">
              <a:sym typeface="Wingdings" pitchFamily="2" charset="2"/>
            </a:endParaRPr>
          </a:p>
          <a:p>
            <a:r>
              <a:rPr lang="en-US" sz="1300" dirty="0">
                <a:sym typeface="Wingdings" pitchFamily="2" charset="2"/>
              </a:rPr>
              <a:t>Samira Khan (Univ. of Virginia, </a:t>
            </a:r>
            <a:r>
              <a:rPr lang="en-US" sz="1300" dirty="0"/>
              <a:t>Assistant Professor)</a:t>
            </a:r>
          </a:p>
          <a:p>
            <a:r>
              <a:rPr lang="en-US" sz="1300" dirty="0"/>
              <a:t>Saugata Ghose (Univ. of Illinois, Assistant Professor)</a:t>
            </a:r>
          </a:p>
          <a:p>
            <a:r>
              <a:rPr lang="en-US" sz="13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867385797"/>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5392" y="69271"/>
            <a:ext cx="8915400" cy="845129"/>
          </a:xfrm>
        </p:spPr>
        <p:txBody>
          <a:bodyPr anchor="ctr">
            <a:noAutofit/>
          </a:bodyPr>
          <a:lstStyle/>
          <a:p>
            <a:r>
              <a:rPr lang="en-US" sz="3200" dirty="0"/>
              <a:t>SAFARI Research Group: Introduction and Research</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1295400"/>
            <a:ext cx="8610600" cy="4895852"/>
          </a:xfrm>
        </p:spPr>
        <p:txBody>
          <a:bodyPr/>
          <a:lstStyle/>
          <a:p>
            <a:r>
              <a:rPr lang="en-US" dirty="0" err="1"/>
              <a:t>Onur</a:t>
            </a:r>
            <a:r>
              <a:rPr lang="en-US" dirty="0"/>
              <a:t> </a:t>
            </a:r>
            <a:r>
              <a:rPr lang="en-US" dirty="0" err="1"/>
              <a:t>Mutlu</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"SAFARI Research Group: Introduction &amp; Research"</a:t>
            </a:r>
            <a:r>
              <a:rPr lang="en-US" dirty="0">
                <a:solidFill>
                  <a:srgbClr val="0432FF"/>
                </a:solidFill>
              </a:rPr>
              <a:t> </a:t>
            </a:r>
            <a:br>
              <a:rPr lang="en-US" dirty="0">
                <a:solidFill>
                  <a:srgbClr val="0432FF"/>
                </a:solidFill>
              </a:rPr>
            </a:br>
            <a:r>
              <a:rPr lang="en-US" i="1" dirty="0"/>
              <a:t>Talk at ETH Future Computing Laboratory Welcome Workshop (</a:t>
            </a:r>
            <a:r>
              <a:rPr lang="en-US" b="1" i="1" dirty="0"/>
              <a:t>EFCL</a:t>
            </a:r>
            <a:r>
              <a:rPr lang="en-US" i="1" dirty="0"/>
              <a:t>)</a:t>
            </a:r>
            <a:r>
              <a:rPr lang="en-US" dirty="0"/>
              <a:t>, Virtual, 6 July 2021. </a:t>
            </a:r>
            <a:br>
              <a:rPr lang="en-US" dirty="0"/>
            </a:br>
            <a:r>
              <a:rPr lang="en-US" dirty="0"/>
              <a:t>[</a:t>
            </a:r>
            <a:r>
              <a:rPr lang="en-US" dirty="0">
                <a:hlinkClick r:id="rId2"/>
              </a:rPr>
              <a:t>Slides (pptx)</a:t>
            </a:r>
            <a:r>
              <a:rPr lang="en-US" dirty="0"/>
              <a:t> </a:t>
            </a:r>
            <a:r>
              <a:rPr lang="en-US" dirty="0">
                <a:hlinkClick r:id="rId3"/>
              </a:rPr>
              <a:t>(pdf)</a:t>
            </a:r>
            <a:r>
              <a:rPr lang="en-US" dirty="0"/>
              <a:t>] </a:t>
            </a:r>
          </a:p>
          <a:p>
            <a:endParaRPr lang="en-US" sz="2800"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171370240"/>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335637363"/>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1536441722"/>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461057892"/>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307</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70326999"/>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(Past Talks)</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0"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129540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4419600" y="4576919"/>
            <a:ext cx="3057500" cy="1720353"/>
          </a:xfrm>
          <a:prstGeom prst="rect">
            <a:avLst/>
          </a:prstGeom>
        </p:spPr>
      </p:pic>
    </p:spTree>
    <p:extLst>
      <p:ext uri="{BB962C8B-B14F-4D97-AF65-F5344CB8AC3E}">
        <p14:creationId xmlns:p14="http://schemas.microsoft.com/office/powerpoint/2010/main" val="3948212486"/>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solidFill>
                  <a:srgbClr val="006633"/>
                </a:solidFill>
                <a:latin typeface="Garamond" panose="02020404030301010803" pitchFamily="18" charset="0"/>
              </a:rPr>
              <a:t>SAFARI Live Seminars (Upcoming Talk)</a:t>
            </a:r>
            <a:endParaRPr lang="en-US" sz="3200" dirty="0"/>
          </a:p>
        </p:txBody>
      </p:sp>
      <p:sp>
        <p:nvSpPr>
          <p:cNvPr id="7" name="Rectangle 6">
            <a:extLst>
              <a:ext uri="{FF2B5EF4-FFF2-40B4-BE49-F238E27FC236}">
                <a16:creationId xmlns:a16="http://schemas.microsoft.com/office/drawing/2014/main" id="{1B4FFEF1-6853-EC45-90CF-C12D0F3E5D96}"/>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0"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safari.ethz.ch</a:t>
            </a: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/safari-seminar-series/</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59AC1898-C291-334A-8307-41A54AB386F8}"/>
              </a:ext>
            </a:extLst>
          </p:cNvPr>
          <p:cNvPicPr>
            <a:picLocks noChangeAspect="1"/>
          </p:cNvPicPr>
          <p:nvPr/>
        </p:nvPicPr>
        <p:blipFill>
          <a:blip r:embed="rId3"/>
          <a:stretch>
            <a:fillRect/>
          </a:stretch>
        </p:blipFill>
        <p:spPr>
          <a:xfrm>
            <a:off x="1492311" y="914400"/>
            <a:ext cx="6159377" cy="5452736"/>
          </a:xfrm>
          <a:prstGeom prst="rect">
            <a:avLst/>
          </a:prstGeom>
        </p:spPr>
      </p:pic>
    </p:spTree>
    <p:extLst>
      <p:ext uri="{BB962C8B-B14F-4D97-AF65-F5344CB8AC3E}">
        <p14:creationId xmlns:p14="http://schemas.microsoft.com/office/powerpoint/2010/main" val="3761495351"/>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942007624"/>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3401183664"/>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solidFill>
                  <a:srgbClr val="0432FF"/>
                </a:solidFill>
                <a:hlinkClick r:id="rId7">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1860016976"/>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solidFill>
                  <a:srgbClr val="0432FF"/>
                </a:solidFill>
                <a:hlinkClick r:id="rId7">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3287540183"/>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764289101"/>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6660A85-2B7F-4448-B372-2077AB124B56}"/>
              </a:ext>
            </a:extLst>
          </p:cNvPr>
          <p:cNvPicPr>
            <a:picLocks noChangeAspect="1"/>
          </p:cNvPicPr>
          <p:nvPr/>
        </p:nvPicPr>
        <p:blipFill>
          <a:blip r:embed="rId2"/>
          <a:stretch>
            <a:fillRect/>
          </a:stretch>
        </p:blipFill>
        <p:spPr>
          <a:xfrm>
            <a:off x="685800" y="0"/>
            <a:ext cx="3888557" cy="6858000"/>
          </a:xfrm>
          <a:prstGeom prst="rect">
            <a:avLst/>
          </a:prstGeom>
        </p:spPr>
      </p:pic>
      <p:pic>
        <p:nvPicPr>
          <p:cNvPr id="8" name="Picture 7">
            <a:extLst>
              <a:ext uri="{FF2B5EF4-FFF2-40B4-BE49-F238E27FC236}">
                <a16:creationId xmlns:a16="http://schemas.microsoft.com/office/drawing/2014/main" id="{43887DBC-1ABE-E846-B0CE-3DF33EDB119A}"/>
              </a:ext>
            </a:extLst>
          </p:cNvPr>
          <p:cNvPicPr>
            <a:picLocks noChangeAspect="1"/>
          </p:cNvPicPr>
          <p:nvPr/>
        </p:nvPicPr>
        <p:blipFill>
          <a:blip r:embed="rId3"/>
          <a:stretch>
            <a:fillRect/>
          </a:stretch>
        </p:blipFill>
        <p:spPr>
          <a:xfrm>
            <a:off x="4495800" y="0"/>
            <a:ext cx="3881005" cy="6858000"/>
          </a:xfrm>
          <a:prstGeom prst="rect">
            <a:avLst/>
          </a:prstGeom>
        </p:spPr>
      </p:pic>
    </p:spTree>
    <p:extLst>
      <p:ext uri="{BB962C8B-B14F-4D97-AF65-F5344CB8AC3E}">
        <p14:creationId xmlns:p14="http://schemas.microsoft.com/office/powerpoint/2010/main" val="97700371"/>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73109584"/>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51938140"/>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090854942"/>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755448107"/>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7.xml><?xml version="1.0" encoding="utf-8"?>
<a:themeOverride xmlns:a="http://schemas.openxmlformats.org/drawingml/2006/main">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themeOverride>
</file>

<file path=docProps/app.xml><?xml version="1.0" encoding="utf-8"?>
<Properties xmlns="http://schemas.openxmlformats.org/officeDocument/2006/extended-properties" xmlns:vt="http://schemas.openxmlformats.org/officeDocument/2006/docPropsVTypes">
  <Template/>
  <TotalTime>250216</TotalTime>
  <Words>18070</Words>
  <Application>Microsoft Macintosh PowerPoint</Application>
  <PresentationFormat>On-screen Show (4:3)</PresentationFormat>
  <Paragraphs>2719</Paragraphs>
  <Slides>323</Slides>
  <Notes>42</Notes>
  <HiddenSlides>0</HiddenSlides>
  <MMClips>0</MMClips>
  <ScaleCrop>false</ScaleCrop>
  <HeadingPairs>
    <vt:vector size="8" baseType="variant">
      <vt:variant>
        <vt:lpstr>Fonts Used</vt:lpstr>
      </vt:variant>
      <vt:variant>
        <vt:i4>22</vt:i4>
      </vt:variant>
      <vt:variant>
        <vt:lpstr>Theme</vt:lpstr>
      </vt:variant>
      <vt:variant>
        <vt:i4>88</vt:i4>
      </vt:variant>
      <vt:variant>
        <vt:lpstr>Embedded OLE Servers</vt:lpstr>
      </vt:variant>
      <vt:variant>
        <vt:i4>1</vt:i4>
      </vt:variant>
      <vt:variant>
        <vt:lpstr>Slide Titles</vt:lpstr>
      </vt:variant>
      <vt:variant>
        <vt:i4>323</vt:i4>
      </vt:variant>
    </vt:vector>
  </HeadingPairs>
  <TitlesOfParts>
    <vt:vector size="434" baseType="lpstr">
      <vt:lpstr>Arial</vt:lpstr>
      <vt:lpstr>Arial Narrow</vt:lpstr>
      <vt:lpstr>Calibri</vt:lpstr>
      <vt:lpstr>Calibri Light</vt:lpstr>
      <vt:lpstr>Cambria</vt:lpstr>
      <vt:lpstr>Cambria Math</vt:lpstr>
      <vt:lpstr>Candara</vt:lpstr>
      <vt:lpstr>Chalkduster</vt:lpstr>
      <vt:lpstr>Corbel</vt:lpstr>
      <vt:lpstr>Courier New</vt:lpstr>
      <vt:lpstr>europa</vt:lpstr>
      <vt:lpstr>Futura Medium</vt:lpstr>
      <vt:lpstr>Garamond</vt:lpstr>
      <vt:lpstr>Gill Sans</vt:lpstr>
      <vt:lpstr>Gill Sans MT</vt:lpstr>
      <vt:lpstr>Lucida Grande</vt:lpstr>
      <vt:lpstr>Myriad Pro Bold Cond</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25_Edge</vt:lpstr>
      <vt:lpstr>32_Edge</vt:lpstr>
      <vt:lpstr>8_Office Theme</vt:lpstr>
      <vt:lpstr>5_Office Theme</vt:lpstr>
      <vt:lpstr>157_Edge</vt:lpstr>
      <vt:lpstr>3_Office Theme</vt:lpstr>
      <vt:lpstr>Visio</vt:lpstr>
      <vt:lpstr>Memory-Centric Computing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Two Upcoming RowHammer Papers at MICRO 2021</vt:lpstr>
      <vt:lpstr>Two Upcoming RowHammer Papers at MICRO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(Truly) In-Memory Computation </vt:lpstr>
      <vt:lpstr>In-DRAM AND/OR: Triple Row Activation</vt:lpstr>
      <vt:lpstr>In-DRAM Acceleration of Database Queries</vt:lpstr>
      <vt:lpstr>More on Ambit</vt:lpstr>
      <vt:lpstr>In-DRAM Bulk Bitwise Execution</vt:lpstr>
      <vt:lpstr>SIMDRAM Framework</vt:lpstr>
      <vt:lpstr>SIMDRAM Key Idea  </vt:lpstr>
      <vt:lpstr>SIMDRAM Framework: Overview </vt:lpstr>
      <vt:lpstr>SIMDRAM Key Results</vt:lpstr>
      <vt:lpstr>SIMDRAM Conclusion</vt:lpstr>
      <vt:lpstr>SIMDRAM: A Framework for Bit-Serial SIMD Processing using DRAM</vt:lpstr>
      <vt:lpstr>In-DRAM Physical Unclonable Functions</vt:lpstr>
      <vt:lpstr>In-DRAM True Random Number Generation</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Approximate String Matching</vt:lpstr>
      <vt:lpstr>FPGA-based Processing Near Memory</vt:lpstr>
      <vt:lpstr>We Need to Revisit the Entire Stack</vt:lpstr>
      <vt:lpstr>PEI: Simple Processing in Memory</vt:lpstr>
      <vt:lpstr>PIM Review and Open Problems</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Detailed Lectures on PIM (I)</vt:lpstr>
      <vt:lpstr>Detailed Lectures on PIM (II)</vt:lpstr>
      <vt:lpstr>A Longer &amp; Detailed Tutorial on PIM</vt:lpstr>
      <vt:lpstr>A Tutorial on PIM</vt:lpstr>
      <vt:lpstr>Challenge and Opportunity for Future</vt:lpstr>
      <vt:lpstr>Challenge and Opportunity for Future</vt:lpstr>
      <vt:lpstr>Challenge and Opportunity for Future</vt:lpstr>
      <vt:lpstr>Eliminating the Adoption Barriers</vt:lpstr>
      <vt:lpstr>Barriers to Adoption of PIM</vt:lpstr>
      <vt:lpstr>We Need to Revisit the Entire Stack</vt:lpstr>
      <vt:lpstr>DAMOV Analysis Methodology &amp; Workloads</vt:lpstr>
      <vt:lpstr>More on DAMOV Analysis Methodology &amp; Workloads</vt:lpstr>
      <vt:lpstr>DAMOV is Open Source</vt:lpstr>
      <vt:lpstr>PIM Can Enable New Medical Platforms</vt:lpstr>
      <vt:lpstr>Future of Genome Sequencing &amp; Analysis</vt:lpstr>
      <vt:lpstr>Accelerating Genome Analysis: Overview</vt:lpstr>
      <vt:lpstr>FPGA-based Processing Near Memory</vt:lpstr>
      <vt:lpstr>More on Fast &amp; Efficient Genome Analysis …</vt:lpstr>
      <vt:lpstr>Detailed Lectures on Genome Analysis</vt:lpstr>
      <vt:lpstr>What We Have Less Time For</vt:lpstr>
      <vt:lpstr>Challenge and Opportunity for Future</vt:lpstr>
      <vt:lpstr>Challenge and Opportunity for Future</vt:lpstr>
      <vt:lpstr>More Info in This Longer Tutorial…</vt:lpstr>
      <vt:lpstr>A Tutorial on PIM</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PIM Review and Open Problems</vt:lpstr>
      <vt:lpstr>PIM Review and Open Problems (II)</vt:lpstr>
      <vt:lpstr>A Longer Tutorial Version of This Talk</vt:lpstr>
      <vt:lpstr>A Tutorial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Memory-Centric Computing Systems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SAFARI Research Group: Introduction and Research</vt:lpstr>
      <vt:lpstr>A Talk on Impactful Research &amp; Teaching</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Seminar (Spring’21)</vt:lpstr>
      <vt:lpstr>Hands-On Projects &amp; Seminars Courses </vt:lpstr>
      <vt:lpstr>A Talk on Impactful Research &amp; Teaching</vt:lpstr>
      <vt:lpstr>More on the UPMEM PIM System</vt:lpstr>
      <vt:lpstr>More on Analysis of the UPMEM PIM Engine</vt:lpstr>
      <vt:lpstr>SAFARI Live Seminars (Past Talks)</vt:lpstr>
      <vt:lpstr>SAFARI Live Seminars (Upcoming Talk)</vt:lpstr>
      <vt:lpstr>Open-Source Artifacts</vt:lpstr>
      <vt:lpstr>Open Source Tools: SAFARI GitHub</vt:lpstr>
      <vt:lpstr>Some Open Source Tools (I)</vt:lpstr>
      <vt:lpstr>Some Open Source Tools (II)</vt:lpstr>
      <vt:lpstr>More Open Source Tools (III)</vt:lpstr>
      <vt:lpstr>PowerPoint Presentation</vt:lpstr>
      <vt:lpstr>An Interview on Research and Education</vt:lpstr>
      <vt:lpstr>More Thoughts and Suggestions</vt:lpstr>
      <vt:lpstr>More Thoughts and Suggestions (II)</vt:lpstr>
      <vt:lpstr>A Talk on Impactful Research &amp; Teaching</vt:lpstr>
      <vt:lpstr>Papers, Talks, Videos, Artifacts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3000</cp:revision>
  <cp:lastPrinted>2017-12-05T03:30:35Z</cp:lastPrinted>
  <dcterms:created xsi:type="dcterms:W3CDTF">2010-10-08T20:41:54Z</dcterms:created>
  <dcterms:modified xsi:type="dcterms:W3CDTF">2021-10-07T14:22:26Z</dcterms:modified>
</cp:coreProperties>
</file>